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440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d-ID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/>
    <p:restoredTop sz="92574"/>
  </p:normalViewPr>
  <p:slideViewPr>
    <p:cSldViewPr>
      <p:cViewPr varScale="1">
        <p:scale>
          <a:sx n="92" d="100"/>
          <a:sy n="92" d="100"/>
        </p:scale>
        <p:origin x="23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59AB354-AC64-474D-AB30-28681014A6A4}" type="datetimeFigureOut">
              <a:rPr lang="id-ID"/>
              <a:pPr>
                <a:defRPr/>
              </a:pPr>
              <a:t>17/09/18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4D59BB8-AEBB-6C4C-A137-EFBE33B4EDD6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167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30372F8B-82E1-F443-A7E0-480CC3614F36}" type="slidenum">
              <a:rPr lang="id-ID" altLang="en-US"/>
              <a:pPr>
                <a:spcBef>
                  <a:spcPct val="0"/>
                </a:spcBef>
              </a:pPr>
              <a:t>1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3854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939" y="-1"/>
            <a:ext cx="9148136" cy="6922236"/>
            <a:chOff x="-939" y="-1"/>
            <a:chExt cx="9148136" cy="692223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-939" y="-1"/>
              <a:ext cx="9148136" cy="6858001"/>
            </a:xfrm>
            <a:custGeom>
              <a:avLst/>
              <a:gdLst/>
              <a:ahLst/>
              <a:cxnLst/>
              <a:rect l="0" t="0" r="r" b="b"/>
              <a:pathLst>
                <a:path w="2880" h="2160">
                  <a:moveTo>
                    <a:pt x="0" y="571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16" y="593"/>
                    <a:pt x="32" y="592"/>
                    <a:pt x="49" y="589"/>
                  </a:cubicBezTo>
                  <a:cubicBezTo>
                    <a:pt x="40" y="628"/>
                    <a:pt x="19" y="654"/>
                    <a:pt x="0" y="679"/>
                  </a:cubicBezTo>
                  <a:cubicBezTo>
                    <a:pt x="0" y="718"/>
                    <a:pt x="0" y="718"/>
                    <a:pt x="0" y="718"/>
                  </a:cubicBezTo>
                  <a:cubicBezTo>
                    <a:pt x="32" y="683"/>
                    <a:pt x="56" y="642"/>
                    <a:pt x="70" y="595"/>
                  </a:cubicBezTo>
                  <a:cubicBezTo>
                    <a:pt x="72" y="588"/>
                    <a:pt x="68" y="579"/>
                    <a:pt x="66" y="566"/>
                  </a:cubicBezTo>
                  <a:cubicBezTo>
                    <a:pt x="44" y="568"/>
                    <a:pt x="22" y="569"/>
                    <a:pt x="0" y="571"/>
                  </a:cubicBezTo>
                  <a:close/>
                  <a:moveTo>
                    <a:pt x="714" y="86"/>
                  </a:moveTo>
                  <a:cubicBezTo>
                    <a:pt x="708" y="106"/>
                    <a:pt x="697" y="126"/>
                    <a:pt x="672" y="135"/>
                  </a:cubicBezTo>
                  <a:cubicBezTo>
                    <a:pt x="655" y="90"/>
                    <a:pt x="642" y="49"/>
                    <a:pt x="622" y="11"/>
                  </a:cubicBezTo>
                  <a:cubicBezTo>
                    <a:pt x="621" y="7"/>
                    <a:pt x="619" y="4"/>
                    <a:pt x="618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05" y="21"/>
                    <a:pt x="614" y="42"/>
                    <a:pt x="624" y="63"/>
                  </a:cubicBezTo>
                  <a:cubicBezTo>
                    <a:pt x="641" y="101"/>
                    <a:pt x="650" y="140"/>
                    <a:pt x="627" y="188"/>
                  </a:cubicBezTo>
                  <a:cubicBezTo>
                    <a:pt x="673" y="168"/>
                    <a:pt x="707" y="144"/>
                    <a:pt x="726" y="110"/>
                  </a:cubicBezTo>
                  <a:cubicBezTo>
                    <a:pt x="743" y="78"/>
                    <a:pt x="748" y="40"/>
                    <a:pt x="759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736" y="29"/>
                    <a:pt x="723" y="58"/>
                    <a:pt x="714" y="86"/>
                  </a:cubicBezTo>
                  <a:close/>
                  <a:moveTo>
                    <a:pt x="2880" y="482"/>
                  </a:moveTo>
                  <a:cubicBezTo>
                    <a:pt x="2880" y="443"/>
                    <a:pt x="2880" y="443"/>
                    <a:pt x="2880" y="443"/>
                  </a:cubicBezTo>
                  <a:cubicBezTo>
                    <a:pt x="2845" y="480"/>
                    <a:pt x="2831" y="531"/>
                    <a:pt x="2817" y="581"/>
                  </a:cubicBezTo>
                  <a:cubicBezTo>
                    <a:pt x="2798" y="653"/>
                    <a:pt x="2801" y="723"/>
                    <a:pt x="2856" y="782"/>
                  </a:cubicBezTo>
                  <a:cubicBezTo>
                    <a:pt x="2821" y="808"/>
                    <a:pt x="2789" y="830"/>
                    <a:pt x="2759" y="855"/>
                  </a:cubicBezTo>
                  <a:cubicBezTo>
                    <a:pt x="2729" y="879"/>
                    <a:pt x="2701" y="907"/>
                    <a:pt x="2667" y="938"/>
                  </a:cubicBezTo>
                  <a:cubicBezTo>
                    <a:pt x="2669" y="814"/>
                    <a:pt x="2635" y="709"/>
                    <a:pt x="2538" y="630"/>
                  </a:cubicBezTo>
                  <a:cubicBezTo>
                    <a:pt x="2509" y="646"/>
                    <a:pt x="2497" y="676"/>
                    <a:pt x="2481" y="701"/>
                  </a:cubicBezTo>
                  <a:cubicBezTo>
                    <a:pt x="2441" y="766"/>
                    <a:pt x="2436" y="838"/>
                    <a:pt x="2442" y="912"/>
                  </a:cubicBezTo>
                  <a:cubicBezTo>
                    <a:pt x="2450" y="996"/>
                    <a:pt x="2480" y="1072"/>
                    <a:pt x="2514" y="1152"/>
                  </a:cubicBezTo>
                  <a:cubicBezTo>
                    <a:pt x="2454" y="1250"/>
                    <a:pt x="2401" y="1355"/>
                    <a:pt x="2367" y="1467"/>
                  </a:cubicBezTo>
                  <a:cubicBezTo>
                    <a:pt x="2333" y="1578"/>
                    <a:pt x="2310" y="1693"/>
                    <a:pt x="2282" y="1811"/>
                  </a:cubicBezTo>
                  <a:cubicBezTo>
                    <a:pt x="2271" y="1782"/>
                    <a:pt x="2261" y="1755"/>
                    <a:pt x="2252" y="1730"/>
                  </a:cubicBezTo>
                  <a:cubicBezTo>
                    <a:pt x="2330" y="1569"/>
                    <a:pt x="2338" y="1413"/>
                    <a:pt x="2235" y="1256"/>
                  </a:cubicBezTo>
                  <a:cubicBezTo>
                    <a:pt x="2184" y="1290"/>
                    <a:pt x="2155" y="1336"/>
                    <a:pt x="2143" y="1390"/>
                  </a:cubicBezTo>
                  <a:cubicBezTo>
                    <a:pt x="2131" y="1441"/>
                    <a:pt x="2128" y="1494"/>
                    <a:pt x="2120" y="1550"/>
                  </a:cubicBezTo>
                  <a:cubicBezTo>
                    <a:pt x="2043" y="1465"/>
                    <a:pt x="1944" y="1418"/>
                    <a:pt x="1837" y="1376"/>
                  </a:cubicBezTo>
                  <a:cubicBezTo>
                    <a:pt x="1833" y="1359"/>
                    <a:pt x="1828" y="1338"/>
                    <a:pt x="1825" y="1318"/>
                  </a:cubicBezTo>
                  <a:cubicBezTo>
                    <a:pt x="1813" y="1230"/>
                    <a:pt x="1759" y="1172"/>
                    <a:pt x="1686" y="1129"/>
                  </a:cubicBezTo>
                  <a:cubicBezTo>
                    <a:pt x="1657" y="1113"/>
                    <a:pt x="1625" y="1099"/>
                    <a:pt x="1594" y="1090"/>
                  </a:cubicBezTo>
                  <a:cubicBezTo>
                    <a:pt x="1557" y="1079"/>
                    <a:pt x="1542" y="1097"/>
                    <a:pt x="1549" y="1135"/>
                  </a:cubicBezTo>
                  <a:cubicBezTo>
                    <a:pt x="1562" y="1202"/>
                    <a:pt x="1583" y="1265"/>
                    <a:pt x="1633" y="1314"/>
                  </a:cubicBezTo>
                  <a:cubicBezTo>
                    <a:pt x="1633" y="1315"/>
                    <a:pt x="1633" y="1317"/>
                    <a:pt x="1632" y="1318"/>
                  </a:cubicBezTo>
                  <a:cubicBezTo>
                    <a:pt x="1533" y="1318"/>
                    <a:pt x="1425" y="1344"/>
                    <a:pt x="1361" y="1385"/>
                  </a:cubicBezTo>
                  <a:cubicBezTo>
                    <a:pt x="1366" y="1408"/>
                    <a:pt x="1382" y="1422"/>
                    <a:pt x="1401" y="1434"/>
                  </a:cubicBezTo>
                  <a:cubicBezTo>
                    <a:pt x="1463" y="1474"/>
                    <a:pt x="1533" y="1477"/>
                    <a:pt x="1603" y="1476"/>
                  </a:cubicBezTo>
                  <a:cubicBezTo>
                    <a:pt x="1614" y="1476"/>
                    <a:pt x="1625" y="1475"/>
                    <a:pt x="1636" y="1475"/>
                  </a:cubicBezTo>
                  <a:cubicBezTo>
                    <a:pt x="1637" y="1475"/>
                    <a:pt x="1638" y="1477"/>
                    <a:pt x="1642" y="1480"/>
                  </a:cubicBezTo>
                  <a:cubicBezTo>
                    <a:pt x="1590" y="1552"/>
                    <a:pt x="1542" y="1627"/>
                    <a:pt x="1526" y="1717"/>
                  </a:cubicBezTo>
                  <a:cubicBezTo>
                    <a:pt x="1612" y="1728"/>
                    <a:pt x="1681" y="1691"/>
                    <a:pt x="1743" y="1641"/>
                  </a:cubicBezTo>
                  <a:cubicBezTo>
                    <a:pt x="1806" y="1590"/>
                    <a:pt x="1836" y="1520"/>
                    <a:pt x="1836" y="1431"/>
                  </a:cubicBezTo>
                  <a:cubicBezTo>
                    <a:pt x="1945" y="1479"/>
                    <a:pt x="2036" y="1538"/>
                    <a:pt x="2106" y="1633"/>
                  </a:cubicBezTo>
                  <a:cubicBezTo>
                    <a:pt x="1991" y="1615"/>
                    <a:pt x="1896" y="1643"/>
                    <a:pt x="1820" y="1728"/>
                  </a:cubicBezTo>
                  <a:cubicBezTo>
                    <a:pt x="1861" y="1828"/>
                    <a:pt x="2064" y="1878"/>
                    <a:pt x="2197" y="1784"/>
                  </a:cubicBezTo>
                  <a:cubicBezTo>
                    <a:pt x="2225" y="1858"/>
                    <a:pt x="2243" y="1933"/>
                    <a:pt x="2226" y="2012"/>
                  </a:cubicBezTo>
                  <a:cubicBezTo>
                    <a:pt x="2220" y="2036"/>
                    <a:pt x="2212" y="2059"/>
                    <a:pt x="2224" y="2084"/>
                  </a:cubicBezTo>
                  <a:cubicBezTo>
                    <a:pt x="2228" y="2092"/>
                    <a:pt x="2226" y="2104"/>
                    <a:pt x="2223" y="2112"/>
                  </a:cubicBezTo>
                  <a:cubicBezTo>
                    <a:pt x="2217" y="2128"/>
                    <a:pt x="2212" y="2144"/>
                    <a:pt x="2206" y="2160"/>
                  </a:cubicBezTo>
                  <a:cubicBezTo>
                    <a:pt x="2229" y="2160"/>
                    <a:pt x="2229" y="2160"/>
                    <a:pt x="2229" y="2160"/>
                  </a:cubicBezTo>
                  <a:cubicBezTo>
                    <a:pt x="2234" y="2148"/>
                    <a:pt x="2237" y="2135"/>
                    <a:pt x="2245" y="2124"/>
                  </a:cubicBezTo>
                  <a:cubicBezTo>
                    <a:pt x="2259" y="2104"/>
                    <a:pt x="2261" y="2086"/>
                    <a:pt x="2246" y="2066"/>
                  </a:cubicBezTo>
                  <a:cubicBezTo>
                    <a:pt x="2280" y="2036"/>
                    <a:pt x="2274" y="1999"/>
                    <a:pt x="2266" y="1963"/>
                  </a:cubicBezTo>
                  <a:cubicBezTo>
                    <a:pt x="2253" y="1900"/>
                    <a:pt x="2244" y="1836"/>
                    <a:pt x="2220" y="1777"/>
                  </a:cubicBezTo>
                  <a:cubicBezTo>
                    <a:pt x="2213" y="1761"/>
                    <a:pt x="2214" y="1750"/>
                    <a:pt x="2232" y="1746"/>
                  </a:cubicBezTo>
                  <a:cubicBezTo>
                    <a:pt x="2270" y="1807"/>
                    <a:pt x="2259" y="1878"/>
                    <a:pt x="2279" y="1944"/>
                  </a:cubicBezTo>
                  <a:cubicBezTo>
                    <a:pt x="2286" y="1936"/>
                    <a:pt x="2291" y="1928"/>
                    <a:pt x="2293" y="1920"/>
                  </a:cubicBezTo>
                  <a:cubicBezTo>
                    <a:pt x="2310" y="1825"/>
                    <a:pt x="2328" y="1731"/>
                    <a:pt x="2344" y="1636"/>
                  </a:cubicBezTo>
                  <a:cubicBezTo>
                    <a:pt x="2359" y="1544"/>
                    <a:pt x="2388" y="1457"/>
                    <a:pt x="2424" y="1371"/>
                  </a:cubicBezTo>
                  <a:cubicBezTo>
                    <a:pt x="2431" y="1355"/>
                    <a:pt x="2439" y="1339"/>
                    <a:pt x="2447" y="1323"/>
                  </a:cubicBezTo>
                  <a:cubicBezTo>
                    <a:pt x="2442" y="1361"/>
                    <a:pt x="2427" y="1394"/>
                    <a:pt x="2417" y="1428"/>
                  </a:cubicBezTo>
                  <a:cubicBezTo>
                    <a:pt x="2382" y="1546"/>
                    <a:pt x="2357" y="1666"/>
                    <a:pt x="2336" y="1787"/>
                  </a:cubicBezTo>
                  <a:cubicBezTo>
                    <a:pt x="2318" y="1886"/>
                    <a:pt x="2304" y="1986"/>
                    <a:pt x="2288" y="2085"/>
                  </a:cubicBezTo>
                  <a:cubicBezTo>
                    <a:pt x="2284" y="2111"/>
                    <a:pt x="2279" y="2136"/>
                    <a:pt x="2272" y="2160"/>
                  </a:cubicBezTo>
                  <a:cubicBezTo>
                    <a:pt x="2293" y="2160"/>
                    <a:pt x="2293" y="2160"/>
                    <a:pt x="2293" y="2160"/>
                  </a:cubicBezTo>
                  <a:cubicBezTo>
                    <a:pt x="2300" y="2135"/>
                    <a:pt x="2305" y="2109"/>
                    <a:pt x="2310" y="2083"/>
                  </a:cubicBezTo>
                  <a:cubicBezTo>
                    <a:pt x="2312" y="2070"/>
                    <a:pt x="2317" y="2057"/>
                    <a:pt x="2321" y="2040"/>
                  </a:cubicBezTo>
                  <a:cubicBezTo>
                    <a:pt x="2330" y="2046"/>
                    <a:pt x="2338" y="2049"/>
                    <a:pt x="2344" y="2053"/>
                  </a:cubicBezTo>
                  <a:cubicBezTo>
                    <a:pt x="2411" y="2102"/>
                    <a:pt x="2484" y="2098"/>
                    <a:pt x="2557" y="2076"/>
                  </a:cubicBezTo>
                  <a:cubicBezTo>
                    <a:pt x="2596" y="2064"/>
                    <a:pt x="2633" y="2041"/>
                    <a:pt x="2668" y="2018"/>
                  </a:cubicBezTo>
                  <a:cubicBezTo>
                    <a:pt x="2693" y="2001"/>
                    <a:pt x="2712" y="1976"/>
                    <a:pt x="2734" y="1955"/>
                  </a:cubicBezTo>
                  <a:cubicBezTo>
                    <a:pt x="2706" y="1911"/>
                    <a:pt x="2659" y="1909"/>
                    <a:pt x="2616" y="1891"/>
                  </a:cubicBezTo>
                  <a:cubicBezTo>
                    <a:pt x="2689" y="1817"/>
                    <a:pt x="2725" y="1727"/>
                    <a:pt x="2751" y="1629"/>
                  </a:cubicBezTo>
                  <a:cubicBezTo>
                    <a:pt x="2745" y="1626"/>
                    <a:pt x="2738" y="1620"/>
                    <a:pt x="2730" y="1620"/>
                  </a:cubicBezTo>
                  <a:cubicBezTo>
                    <a:pt x="2638" y="1616"/>
                    <a:pt x="2554" y="1631"/>
                    <a:pt x="2481" y="1697"/>
                  </a:cubicBezTo>
                  <a:cubicBezTo>
                    <a:pt x="2436" y="1738"/>
                    <a:pt x="2389" y="1777"/>
                    <a:pt x="2354" y="1829"/>
                  </a:cubicBezTo>
                  <a:cubicBezTo>
                    <a:pt x="2370" y="1709"/>
                    <a:pt x="2415" y="1608"/>
                    <a:pt x="2524" y="1543"/>
                  </a:cubicBezTo>
                  <a:cubicBezTo>
                    <a:pt x="2581" y="1510"/>
                    <a:pt x="2639" y="1478"/>
                    <a:pt x="2704" y="1464"/>
                  </a:cubicBezTo>
                  <a:cubicBezTo>
                    <a:pt x="2761" y="1451"/>
                    <a:pt x="2820" y="1441"/>
                    <a:pt x="2880" y="1443"/>
                  </a:cubicBezTo>
                  <a:cubicBezTo>
                    <a:pt x="2880" y="1339"/>
                    <a:pt x="2880" y="1339"/>
                    <a:pt x="2880" y="1339"/>
                  </a:cubicBezTo>
                  <a:cubicBezTo>
                    <a:pt x="2877" y="1341"/>
                    <a:pt x="2874" y="1344"/>
                    <a:pt x="2872" y="1346"/>
                  </a:cubicBezTo>
                  <a:cubicBezTo>
                    <a:pt x="2865" y="1318"/>
                    <a:pt x="2870" y="1299"/>
                    <a:pt x="2880" y="1282"/>
                  </a:cubicBezTo>
                  <a:cubicBezTo>
                    <a:pt x="2880" y="1242"/>
                    <a:pt x="2880" y="1242"/>
                    <a:pt x="2880" y="1242"/>
                  </a:cubicBezTo>
                  <a:cubicBezTo>
                    <a:pt x="2838" y="1283"/>
                    <a:pt x="2811" y="1334"/>
                    <a:pt x="2805" y="1398"/>
                  </a:cubicBezTo>
                  <a:cubicBezTo>
                    <a:pt x="2656" y="1410"/>
                    <a:pt x="2524" y="1458"/>
                    <a:pt x="2412" y="1557"/>
                  </a:cubicBezTo>
                  <a:cubicBezTo>
                    <a:pt x="2433" y="1415"/>
                    <a:pt x="2488" y="1287"/>
                    <a:pt x="2555" y="1162"/>
                  </a:cubicBezTo>
                  <a:cubicBezTo>
                    <a:pt x="2580" y="1167"/>
                    <a:pt x="2603" y="1174"/>
                    <a:pt x="2626" y="1176"/>
                  </a:cubicBezTo>
                  <a:cubicBezTo>
                    <a:pt x="2700" y="1184"/>
                    <a:pt x="2772" y="1171"/>
                    <a:pt x="2837" y="1134"/>
                  </a:cubicBezTo>
                  <a:cubicBezTo>
                    <a:pt x="2852" y="1126"/>
                    <a:pt x="2866" y="1115"/>
                    <a:pt x="2880" y="1103"/>
                  </a:cubicBezTo>
                  <a:cubicBezTo>
                    <a:pt x="2880" y="1073"/>
                    <a:pt x="2880" y="1073"/>
                    <a:pt x="2880" y="1073"/>
                  </a:cubicBezTo>
                  <a:cubicBezTo>
                    <a:pt x="2814" y="1146"/>
                    <a:pt x="2666" y="1180"/>
                    <a:pt x="2621" y="1124"/>
                  </a:cubicBezTo>
                  <a:cubicBezTo>
                    <a:pt x="2663" y="1079"/>
                    <a:pt x="2725" y="1075"/>
                    <a:pt x="2784" y="1051"/>
                  </a:cubicBezTo>
                  <a:cubicBezTo>
                    <a:pt x="2723" y="1044"/>
                    <a:pt x="2677" y="1072"/>
                    <a:pt x="2624" y="1085"/>
                  </a:cubicBezTo>
                  <a:cubicBezTo>
                    <a:pt x="2637" y="1029"/>
                    <a:pt x="2671" y="1004"/>
                    <a:pt x="2718" y="994"/>
                  </a:cubicBezTo>
                  <a:cubicBezTo>
                    <a:pt x="2737" y="990"/>
                    <a:pt x="2757" y="986"/>
                    <a:pt x="2777" y="988"/>
                  </a:cubicBezTo>
                  <a:cubicBezTo>
                    <a:pt x="2814" y="992"/>
                    <a:pt x="2849" y="1001"/>
                    <a:pt x="2880" y="1023"/>
                  </a:cubicBezTo>
                  <a:cubicBezTo>
                    <a:pt x="2880" y="998"/>
                    <a:pt x="2880" y="998"/>
                    <a:pt x="2880" y="998"/>
                  </a:cubicBezTo>
                  <a:cubicBezTo>
                    <a:pt x="2863" y="989"/>
                    <a:pt x="2845" y="983"/>
                    <a:pt x="2827" y="978"/>
                  </a:cubicBezTo>
                  <a:cubicBezTo>
                    <a:pt x="2799" y="969"/>
                    <a:pt x="2769" y="968"/>
                    <a:pt x="2737" y="963"/>
                  </a:cubicBezTo>
                  <a:cubicBezTo>
                    <a:pt x="2777" y="910"/>
                    <a:pt x="2827" y="869"/>
                    <a:pt x="2879" y="824"/>
                  </a:cubicBezTo>
                  <a:cubicBezTo>
                    <a:pt x="2879" y="824"/>
                    <a:pt x="2880" y="824"/>
                    <a:pt x="2880" y="825"/>
                  </a:cubicBezTo>
                  <a:cubicBezTo>
                    <a:pt x="2880" y="708"/>
                    <a:pt x="2880" y="708"/>
                    <a:pt x="2880" y="708"/>
                  </a:cubicBezTo>
                  <a:cubicBezTo>
                    <a:pt x="2879" y="708"/>
                    <a:pt x="2879" y="709"/>
                    <a:pt x="2878" y="710"/>
                  </a:cubicBezTo>
                  <a:cubicBezTo>
                    <a:pt x="2841" y="696"/>
                    <a:pt x="2830" y="681"/>
                    <a:pt x="2831" y="648"/>
                  </a:cubicBezTo>
                  <a:cubicBezTo>
                    <a:pt x="2834" y="588"/>
                    <a:pt x="2850" y="533"/>
                    <a:pt x="2880" y="482"/>
                  </a:cubicBezTo>
                  <a:close/>
                  <a:moveTo>
                    <a:pt x="1572" y="1112"/>
                  </a:moveTo>
                  <a:cubicBezTo>
                    <a:pt x="1657" y="1110"/>
                    <a:pt x="1774" y="1221"/>
                    <a:pt x="1774" y="1301"/>
                  </a:cubicBezTo>
                  <a:cubicBezTo>
                    <a:pt x="1740" y="1267"/>
                    <a:pt x="1704" y="1231"/>
                    <a:pt x="1668" y="1196"/>
                  </a:cubicBezTo>
                  <a:cubicBezTo>
                    <a:pt x="1666" y="1198"/>
                    <a:pt x="1664" y="1200"/>
                    <a:pt x="1662" y="1201"/>
                  </a:cubicBezTo>
                  <a:cubicBezTo>
                    <a:pt x="1691" y="1248"/>
                    <a:pt x="1742" y="1280"/>
                    <a:pt x="1762" y="1335"/>
                  </a:cubicBezTo>
                  <a:cubicBezTo>
                    <a:pt x="1632" y="1329"/>
                    <a:pt x="1573" y="1226"/>
                    <a:pt x="1572" y="1112"/>
                  </a:cubicBezTo>
                  <a:close/>
                  <a:moveTo>
                    <a:pt x="1540" y="1455"/>
                  </a:moveTo>
                  <a:cubicBezTo>
                    <a:pt x="1486" y="1452"/>
                    <a:pt x="1430" y="1442"/>
                    <a:pt x="1388" y="1394"/>
                  </a:cubicBezTo>
                  <a:cubicBezTo>
                    <a:pt x="1482" y="1347"/>
                    <a:pt x="1579" y="1333"/>
                    <a:pt x="1680" y="1346"/>
                  </a:cubicBezTo>
                  <a:cubicBezTo>
                    <a:pt x="1698" y="1349"/>
                    <a:pt x="1704" y="1361"/>
                    <a:pt x="1708" y="1379"/>
                  </a:cubicBezTo>
                  <a:cubicBezTo>
                    <a:pt x="1650" y="1382"/>
                    <a:pt x="1594" y="1386"/>
                    <a:pt x="1539" y="1390"/>
                  </a:cubicBezTo>
                  <a:cubicBezTo>
                    <a:pt x="1539" y="1392"/>
                    <a:pt x="1539" y="1395"/>
                    <a:pt x="1539" y="1397"/>
                  </a:cubicBezTo>
                  <a:cubicBezTo>
                    <a:pt x="1594" y="1400"/>
                    <a:pt x="1648" y="1403"/>
                    <a:pt x="1713" y="1407"/>
                  </a:cubicBezTo>
                  <a:cubicBezTo>
                    <a:pt x="1657" y="1456"/>
                    <a:pt x="1598" y="1458"/>
                    <a:pt x="1540" y="1455"/>
                  </a:cubicBezTo>
                  <a:close/>
                  <a:moveTo>
                    <a:pt x="1783" y="1560"/>
                  </a:moveTo>
                  <a:cubicBezTo>
                    <a:pt x="1731" y="1645"/>
                    <a:pt x="1652" y="1686"/>
                    <a:pt x="1555" y="1701"/>
                  </a:cubicBezTo>
                  <a:cubicBezTo>
                    <a:pt x="1566" y="1630"/>
                    <a:pt x="1619" y="1526"/>
                    <a:pt x="1670" y="1487"/>
                  </a:cubicBezTo>
                  <a:cubicBezTo>
                    <a:pt x="1695" y="1468"/>
                    <a:pt x="1723" y="1441"/>
                    <a:pt x="1766" y="1459"/>
                  </a:cubicBezTo>
                  <a:cubicBezTo>
                    <a:pt x="1748" y="1500"/>
                    <a:pt x="1715" y="1526"/>
                    <a:pt x="1696" y="1563"/>
                  </a:cubicBezTo>
                  <a:cubicBezTo>
                    <a:pt x="1737" y="1547"/>
                    <a:pt x="1755" y="1505"/>
                    <a:pt x="1788" y="1478"/>
                  </a:cubicBezTo>
                  <a:cubicBezTo>
                    <a:pt x="1798" y="1508"/>
                    <a:pt x="1798" y="1536"/>
                    <a:pt x="1783" y="1560"/>
                  </a:cubicBezTo>
                  <a:close/>
                  <a:moveTo>
                    <a:pt x="2020" y="1513"/>
                  </a:moveTo>
                  <a:cubicBezTo>
                    <a:pt x="1977" y="1480"/>
                    <a:pt x="1928" y="1453"/>
                    <a:pt x="1877" y="1420"/>
                  </a:cubicBezTo>
                  <a:cubicBezTo>
                    <a:pt x="1976" y="1447"/>
                    <a:pt x="2128" y="1557"/>
                    <a:pt x="2139" y="1626"/>
                  </a:cubicBezTo>
                  <a:cubicBezTo>
                    <a:pt x="2100" y="1589"/>
                    <a:pt x="2063" y="1548"/>
                    <a:pt x="2020" y="1513"/>
                  </a:cubicBezTo>
                  <a:close/>
                  <a:moveTo>
                    <a:pt x="2136" y="1741"/>
                  </a:moveTo>
                  <a:cubicBezTo>
                    <a:pt x="2105" y="1787"/>
                    <a:pt x="2070" y="1811"/>
                    <a:pt x="2023" y="1813"/>
                  </a:cubicBezTo>
                  <a:cubicBezTo>
                    <a:pt x="1951" y="1816"/>
                    <a:pt x="1895" y="1778"/>
                    <a:pt x="1841" y="1735"/>
                  </a:cubicBezTo>
                  <a:cubicBezTo>
                    <a:pt x="1915" y="1657"/>
                    <a:pt x="2055" y="1625"/>
                    <a:pt x="2119" y="1670"/>
                  </a:cubicBezTo>
                  <a:cubicBezTo>
                    <a:pt x="2126" y="1683"/>
                    <a:pt x="2133" y="1696"/>
                    <a:pt x="2140" y="1711"/>
                  </a:cubicBezTo>
                  <a:cubicBezTo>
                    <a:pt x="2088" y="1732"/>
                    <a:pt x="2035" y="1726"/>
                    <a:pt x="1979" y="1734"/>
                  </a:cubicBezTo>
                  <a:cubicBezTo>
                    <a:pt x="2023" y="1750"/>
                    <a:pt x="2076" y="1753"/>
                    <a:pt x="2136" y="1741"/>
                  </a:cubicBezTo>
                  <a:close/>
                  <a:moveTo>
                    <a:pt x="2234" y="1625"/>
                  </a:moveTo>
                  <a:cubicBezTo>
                    <a:pt x="2230" y="1565"/>
                    <a:pt x="2226" y="1505"/>
                    <a:pt x="2222" y="1444"/>
                  </a:cubicBezTo>
                  <a:cubicBezTo>
                    <a:pt x="2201" y="1509"/>
                    <a:pt x="2223" y="1578"/>
                    <a:pt x="2201" y="1647"/>
                  </a:cubicBezTo>
                  <a:cubicBezTo>
                    <a:pt x="2114" y="1561"/>
                    <a:pt x="2140" y="1355"/>
                    <a:pt x="2228" y="1285"/>
                  </a:cubicBezTo>
                  <a:cubicBezTo>
                    <a:pt x="2232" y="1291"/>
                    <a:pt x="2237" y="1296"/>
                    <a:pt x="2241" y="1301"/>
                  </a:cubicBezTo>
                  <a:cubicBezTo>
                    <a:pt x="2246" y="1311"/>
                    <a:pt x="2252" y="1320"/>
                    <a:pt x="2257" y="1331"/>
                  </a:cubicBezTo>
                  <a:cubicBezTo>
                    <a:pt x="2298" y="1418"/>
                    <a:pt x="2296" y="1506"/>
                    <a:pt x="2265" y="1595"/>
                  </a:cubicBezTo>
                  <a:cubicBezTo>
                    <a:pt x="2261" y="1608"/>
                    <a:pt x="2249" y="1618"/>
                    <a:pt x="2241" y="1629"/>
                  </a:cubicBezTo>
                  <a:cubicBezTo>
                    <a:pt x="2239" y="1628"/>
                    <a:pt x="2236" y="1626"/>
                    <a:pt x="2234" y="1625"/>
                  </a:cubicBezTo>
                  <a:close/>
                  <a:moveTo>
                    <a:pt x="2704" y="1952"/>
                  </a:moveTo>
                  <a:cubicBezTo>
                    <a:pt x="2677" y="1991"/>
                    <a:pt x="2640" y="2019"/>
                    <a:pt x="2584" y="2043"/>
                  </a:cubicBezTo>
                  <a:cubicBezTo>
                    <a:pt x="2548" y="2059"/>
                    <a:pt x="2512" y="2072"/>
                    <a:pt x="2471" y="2067"/>
                  </a:cubicBezTo>
                  <a:cubicBezTo>
                    <a:pt x="2439" y="2062"/>
                    <a:pt x="2425" y="2053"/>
                    <a:pt x="2412" y="2025"/>
                  </a:cubicBezTo>
                  <a:cubicBezTo>
                    <a:pt x="2466" y="2000"/>
                    <a:pt x="2534" y="2020"/>
                    <a:pt x="2590" y="1971"/>
                  </a:cubicBezTo>
                  <a:cubicBezTo>
                    <a:pt x="2564" y="1976"/>
                    <a:pt x="2547" y="1979"/>
                    <a:pt x="2527" y="1983"/>
                  </a:cubicBezTo>
                  <a:cubicBezTo>
                    <a:pt x="2579" y="1909"/>
                    <a:pt x="2633" y="1900"/>
                    <a:pt x="2704" y="1952"/>
                  </a:cubicBezTo>
                  <a:close/>
                  <a:moveTo>
                    <a:pt x="2379" y="1899"/>
                  </a:moveTo>
                  <a:cubicBezTo>
                    <a:pt x="2383" y="1846"/>
                    <a:pt x="2401" y="1798"/>
                    <a:pt x="2439" y="1760"/>
                  </a:cubicBezTo>
                  <a:cubicBezTo>
                    <a:pt x="2456" y="1743"/>
                    <a:pt x="2475" y="1729"/>
                    <a:pt x="2493" y="1713"/>
                  </a:cubicBezTo>
                  <a:cubicBezTo>
                    <a:pt x="2558" y="1651"/>
                    <a:pt x="2639" y="1638"/>
                    <a:pt x="2728" y="1639"/>
                  </a:cubicBezTo>
                  <a:cubicBezTo>
                    <a:pt x="2718" y="1671"/>
                    <a:pt x="2711" y="1701"/>
                    <a:pt x="2700" y="1729"/>
                  </a:cubicBezTo>
                  <a:cubicBezTo>
                    <a:pt x="2659" y="1832"/>
                    <a:pt x="2585" y="1906"/>
                    <a:pt x="2487" y="1955"/>
                  </a:cubicBezTo>
                  <a:cubicBezTo>
                    <a:pt x="2464" y="1967"/>
                    <a:pt x="2436" y="1967"/>
                    <a:pt x="2410" y="1945"/>
                  </a:cubicBezTo>
                  <a:cubicBezTo>
                    <a:pt x="2452" y="1887"/>
                    <a:pt x="2491" y="1830"/>
                    <a:pt x="2552" y="1777"/>
                  </a:cubicBezTo>
                  <a:cubicBezTo>
                    <a:pt x="2534" y="1784"/>
                    <a:pt x="2523" y="1785"/>
                    <a:pt x="2517" y="1792"/>
                  </a:cubicBezTo>
                  <a:cubicBezTo>
                    <a:pt x="2473" y="1834"/>
                    <a:pt x="2430" y="1878"/>
                    <a:pt x="2384" y="1924"/>
                  </a:cubicBezTo>
                  <a:cubicBezTo>
                    <a:pt x="2382" y="1914"/>
                    <a:pt x="2379" y="1906"/>
                    <a:pt x="2379" y="1899"/>
                  </a:cubicBezTo>
                  <a:close/>
                  <a:moveTo>
                    <a:pt x="2683" y="1443"/>
                  </a:moveTo>
                  <a:cubicBezTo>
                    <a:pt x="2629" y="1467"/>
                    <a:pt x="2579" y="1489"/>
                    <a:pt x="2530" y="1511"/>
                  </a:cubicBezTo>
                  <a:cubicBezTo>
                    <a:pt x="2570" y="1476"/>
                    <a:pt x="2637" y="1448"/>
                    <a:pt x="2683" y="1443"/>
                  </a:cubicBezTo>
                  <a:close/>
                  <a:moveTo>
                    <a:pt x="2634" y="981"/>
                  </a:moveTo>
                  <a:cubicBezTo>
                    <a:pt x="2626" y="1007"/>
                    <a:pt x="2611" y="1030"/>
                    <a:pt x="2580" y="1044"/>
                  </a:cubicBezTo>
                  <a:cubicBezTo>
                    <a:pt x="2573" y="995"/>
                    <a:pt x="2565" y="950"/>
                    <a:pt x="2558" y="905"/>
                  </a:cubicBezTo>
                  <a:cubicBezTo>
                    <a:pt x="2556" y="905"/>
                    <a:pt x="2553" y="905"/>
                    <a:pt x="2550" y="905"/>
                  </a:cubicBezTo>
                  <a:cubicBezTo>
                    <a:pt x="2550" y="952"/>
                    <a:pt x="2550" y="998"/>
                    <a:pt x="2550" y="1045"/>
                  </a:cubicBezTo>
                  <a:cubicBezTo>
                    <a:pt x="2515" y="1037"/>
                    <a:pt x="2486" y="1002"/>
                    <a:pt x="2468" y="928"/>
                  </a:cubicBezTo>
                  <a:cubicBezTo>
                    <a:pt x="2445" y="830"/>
                    <a:pt x="2469" y="740"/>
                    <a:pt x="2537" y="660"/>
                  </a:cubicBezTo>
                  <a:cubicBezTo>
                    <a:pt x="2633" y="733"/>
                    <a:pt x="2666" y="877"/>
                    <a:pt x="2634" y="981"/>
                  </a:cubicBezTo>
                  <a:close/>
                  <a:moveTo>
                    <a:pt x="2669" y="980"/>
                  </a:moveTo>
                  <a:cubicBezTo>
                    <a:pt x="2710" y="917"/>
                    <a:pt x="2763" y="873"/>
                    <a:pt x="2823" y="836"/>
                  </a:cubicBezTo>
                  <a:cubicBezTo>
                    <a:pt x="2746" y="932"/>
                    <a:pt x="2705" y="970"/>
                    <a:pt x="2669" y="980"/>
                  </a:cubicBezTo>
                  <a:close/>
                  <a:moveTo>
                    <a:pt x="970" y="0"/>
                  </a:moveTo>
                  <a:cubicBezTo>
                    <a:pt x="945" y="0"/>
                    <a:pt x="945" y="0"/>
                    <a:pt x="945" y="0"/>
                  </a:cubicBezTo>
                  <a:cubicBezTo>
                    <a:pt x="953" y="26"/>
                    <a:pt x="963" y="51"/>
                    <a:pt x="977" y="76"/>
                  </a:cubicBezTo>
                  <a:cubicBezTo>
                    <a:pt x="947" y="66"/>
                    <a:pt x="916" y="59"/>
                    <a:pt x="887" y="47"/>
                  </a:cubicBezTo>
                  <a:cubicBezTo>
                    <a:pt x="857" y="34"/>
                    <a:pt x="829" y="19"/>
                    <a:pt x="803" y="0"/>
                  </a:cubicBezTo>
                  <a:cubicBezTo>
                    <a:pt x="767" y="0"/>
                    <a:pt x="767" y="0"/>
                    <a:pt x="767" y="0"/>
                  </a:cubicBezTo>
                  <a:cubicBezTo>
                    <a:pt x="842" y="60"/>
                    <a:pt x="930" y="92"/>
                    <a:pt x="1030" y="109"/>
                  </a:cubicBezTo>
                  <a:cubicBezTo>
                    <a:pt x="1027" y="100"/>
                    <a:pt x="1027" y="94"/>
                    <a:pt x="1024" y="91"/>
                  </a:cubicBezTo>
                  <a:cubicBezTo>
                    <a:pt x="996" y="66"/>
                    <a:pt x="982" y="33"/>
                    <a:pt x="9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-1"/>
              <a:ext cx="7420329" cy="6858001"/>
            </a:xfrm>
            <a:custGeom>
              <a:avLst/>
              <a:gdLst/>
              <a:ahLst/>
              <a:cxnLst/>
              <a:rect l="0" t="0" r="r" b="b"/>
              <a:pathLst>
                <a:path w="2337" h="2160">
                  <a:moveTo>
                    <a:pt x="48" y="1392"/>
                  </a:moveTo>
                  <a:cubicBezTo>
                    <a:pt x="84" y="1368"/>
                    <a:pt x="121" y="1351"/>
                    <a:pt x="148" y="1324"/>
                  </a:cubicBezTo>
                  <a:cubicBezTo>
                    <a:pt x="175" y="1296"/>
                    <a:pt x="187" y="1256"/>
                    <a:pt x="192" y="1207"/>
                  </a:cubicBezTo>
                  <a:cubicBezTo>
                    <a:pt x="153" y="1243"/>
                    <a:pt x="113" y="1246"/>
                    <a:pt x="72" y="1241"/>
                  </a:cubicBezTo>
                  <a:cubicBezTo>
                    <a:pt x="48" y="1238"/>
                    <a:pt x="24" y="1236"/>
                    <a:pt x="0" y="1232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7" y="1254"/>
                    <a:pt x="14" y="1255"/>
                    <a:pt x="22" y="1256"/>
                  </a:cubicBezTo>
                  <a:cubicBezTo>
                    <a:pt x="64" y="1262"/>
                    <a:pt x="107" y="1262"/>
                    <a:pt x="155" y="1265"/>
                  </a:cubicBezTo>
                  <a:cubicBezTo>
                    <a:pt x="154" y="1292"/>
                    <a:pt x="139" y="1309"/>
                    <a:pt x="121" y="1321"/>
                  </a:cubicBezTo>
                  <a:cubicBezTo>
                    <a:pt x="88" y="1343"/>
                    <a:pt x="57" y="1373"/>
                    <a:pt x="12" y="1359"/>
                  </a:cubicBezTo>
                  <a:cubicBezTo>
                    <a:pt x="8" y="1361"/>
                    <a:pt x="4" y="1362"/>
                    <a:pt x="0" y="1363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0" y="1394"/>
                    <a:pt x="0" y="1394"/>
                    <a:pt x="1" y="1394"/>
                  </a:cubicBezTo>
                  <a:cubicBezTo>
                    <a:pt x="55" y="1416"/>
                    <a:pt x="99" y="1453"/>
                    <a:pt x="136" y="1497"/>
                  </a:cubicBezTo>
                  <a:cubicBezTo>
                    <a:pt x="157" y="1521"/>
                    <a:pt x="173" y="1548"/>
                    <a:pt x="191" y="1574"/>
                  </a:cubicBezTo>
                  <a:cubicBezTo>
                    <a:pt x="134" y="1562"/>
                    <a:pt x="81" y="1566"/>
                    <a:pt x="28" y="1568"/>
                  </a:cubicBezTo>
                  <a:cubicBezTo>
                    <a:pt x="18" y="1569"/>
                    <a:pt x="9" y="1568"/>
                    <a:pt x="0" y="1568"/>
                  </a:cubicBezTo>
                  <a:cubicBezTo>
                    <a:pt x="0" y="1589"/>
                    <a:pt x="0" y="1589"/>
                    <a:pt x="0" y="1589"/>
                  </a:cubicBezTo>
                  <a:cubicBezTo>
                    <a:pt x="26" y="1588"/>
                    <a:pt x="51" y="1588"/>
                    <a:pt x="77" y="1589"/>
                  </a:cubicBezTo>
                  <a:cubicBezTo>
                    <a:pt x="125" y="1591"/>
                    <a:pt x="175" y="1588"/>
                    <a:pt x="220" y="1614"/>
                  </a:cubicBezTo>
                  <a:cubicBezTo>
                    <a:pt x="223" y="1616"/>
                    <a:pt x="229" y="1614"/>
                    <a:pt x="238" y="1614"/>
                  </a:cubicBezTo>
                  <a:cubicBezTo>
                    <a:pt x="191" y="1522"/>
                    <a:pt x="132" y="1446"/>
                    <a:pt x="48" y="1392"/>
                  </a:cubicBezTo>
                  <a:close/>
                  <a:moveTo>
                    <a:pt x="1917" y="2102"/>
                  </a:moveTo>
                  <a:cubicBezTo>
                    <a:pt x="1881" y="2113"/>
                    <a:pt x="1849" y="2139"/>
                    <a:pt x="1812" y="2160"/>
                  </a:cubicBezTo>
                  <a:cubicBezTo>
                    <a:pt x="1801" y="2061"/>
                    <a:pt x="1760" y="1974"/>
                    <a:pt x="1698" y="1891"/>
                  </a:cubicBezTo>
                  <a:cubicBezTo>
                    <a:pt x="1694" y="1899"/>
                    <a:pt x="1690" y="1903"/>
                    <a:pt x="1690" y="1908"/>
                  </a:cubicBezTo>
                  <a:cubicBezTo>
                    <a:pt x="1693" y="1959"/>
                    <a:pt x="1668" y="2002"/>
                    <a:pt x="1648" y="2046"/>
                  </a:cubicBezTo>
                  <a:cubicBezTo>
                    <a:pt x="1632" y="2083"/>
                    <a:pt x="1612" y="2118"/>
                    <a:pt x="1593" y="2154"/>
                  </a:cubicBezTo>
                  <a:cubicBezTo>
                    <a:pt x="1566" y="2147"/>
                    <a:pt x="1535" y="2140"/>
                    <a:pt x="1505" y="2131"/>
                  </a:cubicBezTo>
                  <a:cubicBezTo>
                    <a:pt x="1475" y="2122"/>
                    <a:pt x="1445" y="2112"/>
                    <a:pt x="1412" y="2101"/>
                  </a:cubicBezTo>
                  <a:cubicBezTo>
                    <a:pt x="1406" y="2122"/>
                    <a:pt x="1404" y="2141"/>
                    <a:pt x="1405" y="2160"/>
                  </a:cubicBezTo>
                  <a:cubicBezTo>
                    <a:pt x="1427" y="2160"/>
                    <a:pt x="1427" y="2160"/>
                    <a:pt x="1427" y="2160"/>
                  </a:cubicBezTo>
                  <a:cubicBezTo>
                    <a:pt x="1425" y="2152"/>
                    <a:pt x="1427" y="2142"/>
                    <a:pt x="1427" y="2137"/>
                  </a:cubicBezTo>
                  <a:cubicBezTo>
                    <a:pt x="1461" y="2144"/>
                    <a:pt x="1493" y="2152"/>
                    <a:pt x="1525" y="2158"/>
                  </a:cubicBezTo>
                  <a:cubicBezTo>
                    <a:pt x="1529" y="2159"/>
                    <a:pt x="1533" y="2159"/>
                    <a:pt x="1536" y="2160"/>
                  </a:cubicBezTo>
                  <a:cubicBezTo>
                    <a:pt x="1622" y="2160"/>
                    <a:pt x="1622" y="2160"/>
                    <a:pt x="1622" y="2160"/>
                  </a:cubicBezTo>
                  <a:cubicBezTo>
                    <a:pt x="1626" y="2140"/>
                    <a:pt x="1633" y="2120"/>
                    <a:pt x="1645" y="2099"/>
                  </a:cubicBezTo>
                  <a:cubicBezTo>
                    <a:pt x="1670" y="2053"/>
                    <a:pt x="1698" y="2007"/>
                    <a:pt x="1713" y="1951"/>
                  </a:cubicBezTo>
                  <a:cubicBezTo>
                    <a:pt x="1728" y="1979"/>
                    <a:pt x="1745" y="2005"/>
                    <a:pt x="1757" y="2034"/>
                  </a:cubicBezTo>
                  <a:cubicBezTo>
                    <a:pt x="1774" y="2075"/>
                    <a:pt x="1786" y="2117"/>
                    <a:pt x="1788" y="2160"/>
                  </a:cubicBezTo>
                  <a:cubicBezTo>
                    <a:pt x="1852" y="2160"/>
                    <a:pt x="1852" y="2160"/>
                    <a:pt x="1852" y="2160"/>
                  </a:cubicBezTo>
                  <a:cubicBezTo>
                    <a:pt x="1868" y="2147"/>
                    <a:pt x="1889" y="2138"/>
                    <a:pt x="1908" y="2127"/>
                  </a:cubicBezTo>
                  <a:cubicBezTo>
                    <a:pt x="1926" y="2117"/>
                    <a:pt x="1948" y="2110"/>
                    <a:pt x="1972" y="2122"/>
                  </a:cubicBezTo>
                  <a:cubicBezTo>
                    <a:pt x="1967" y="2135"/>
                    <a:pt x="1961" y="2148"/>
                    <a:pt x="1956" y="2160"/>
                  </a:cubicBezTo>
                  <a:cubicBezTo>
                    <a:pt x="1981" y="2160"/>
                    <a:pt x="1981" y="2160"/>
                    <a:pt x="1981" y="2160"/>
                  </a:cubicBezTo>
                  <a:cubicBezTo>
                    <a:pt x="1994" y="2141"/>
                    <a:pt x="2013" y="2126"/>
                    <a:pt x="2042" y="2115"/>
                  </a:cubicBezTo>
                  <a:cubicBezTo>
                    <a:pt x="1995" y="2098"/>
                    <a:pt x="1954" y="2091"/>
                    <a:pt x="1917" y="2102"/>
                  </a:cubicBezTo>
                  <a:close/>
                  <a:moveTo>
                    <a:pt x="1470" y="291"/>
                  </a:moveTo>
                  <a:cubicBezTo>
                    <a:pt x="1448" y="349"/>
                    <a:pt x="1453" y="406"/>
                    <a:pt x="1465" y="463"/>
                  </a:cubicBezTo>
                  <a:cubicBezTo>
                    <a:pt x="1478" y="522"/>
                    <a:pt x="1512" y="569"/>
                    <a:pt x="1553" y="614"/>
                  </a:cubicBezTo>
                  <a:cubicBezTo>
                    <a:pt x="1613" y="559"/>
                    <a:pt x="1638" y="487"/>
                    <a:pt x="1643" y="409"/>
                  </a:cubicBezTo>
                  <a:cubicBezTo>
                    <a:pt x="1649" y="331"/>
                    <a:pt x="1630" y="259"/>
                    <a:pt x="1573" y="200"/>
                  </a:cubicBezTo>
                  <a:cubicBezTo>
                    <a:pt x="1619" y="136"/>
                    <a:pt x="1655" y="70"/>
                    <a:pt x="1677" y="0"/>
                  </a:cubicBezTo>
                  <a:cubicBezTo>
                    <a:pt x="1653" y="0"/>
                    <a:pt x="1653" y="0"/>
                    <a:pt x="1653" y="0"/>
                  </a:cubicBezTo>
                  <a:cubicBezTo>
                    <a:pt x="1644" y="30"/>
                    <a:pt x="1632" y="58"/>
                    <a:pt x="1618" y="78"/>
                  </a:cubicBezTo>
                  <a:cubicBezTo>
                    <a:pt x="1626" y="51"/>
                    <a:pt x="1634" y="25"/>
                    <a:pt x="1641" y="0"/>
                  </a:cubicBezTo>
                  <a:cubicBezTo>
                    <a:pt x="1622" y="0"/>
                    <a:pt x="1622" y="0"/>
                    <a:pt x="1622" y="0"/>
                  </a:cubicBezTo>
                  <a:cubicBezTo>
                    <a:pt x="1613" y="28"/>
                    <a:pt x="1603" y="55"/>
                    <a:pt x="1589" y="80"/>
                  </a:cubicBezTo>
                  <a:cubicBezTo>
                    <a:pt x="1550" y="152"/>
                    <a:pt x="1507" y="223"/>
                    <a:pt x="1437" y="275"/>
                  </a:cubicBezTo>
                  <a:cubicBezTo>
                    <a:pt x="1362" y="178"/>
                    <a:pt x="1190" y="144"/>
                    <a:pt x="1043" y="260"/>
                  </a:cubicBezTo>
                  <a:cubicBezTo>
                    <a:pt x="1046" y="308"/>
                    <a:pt x="1083" y="329"/>
                    <a:pt x="1120" y="347"/>
                  </a:cubicBezTo>
                  <a:cubicBezTo>
                    <a:pt x="1142" y="357"/>
                    <a:pt x="1167" y="363"/>
                    <a:pt x="1190" y="371"/>
                  </a:cubicBezTo>
                  <a:cubicBezTo>
                    <a:pt x="1156" y="429"/>
                    <a:pt x="1125" y="485"/>
                    <a:pt x="1092" y="542"/>
                  </a:cubicBezTo>
                  <a:cubicBezTo>
                    <a:pt x="1103" y="549"/>
                    <a:pt x="1109" y="556"/>
                    <a:pt x="1116" y="557"/>
                  </a:cubicBezTo>
                  <a:cubicBezTo>
                    <a:pt x="1178" y="567"/>
                    <a:pt x="1239" y="558"/>
                    <a:pt x="1296" y="533"/>
                  </a:cubicBezTo>
                  <a:cubicBezTo>
                    <a:pt x="1339" y="514"/>
                    <a:pt x="1366" y="474"/>
                    <a:pt x="1394" y="437"/>
                  </a:cubicBezTo>
                  <a:cubicBezTo>
                    <a:pt x="1419" y="404"/>
                    <a:pt x="1432" y="366"/>
                    <a:pt x="1440" y="326"/>
                  </a:cubicBezTo>
                  <a:cubicBezTo>
                    <a:pt x="1443" y="311"/>
                    <a:pt x="1447" y="296"/>
                    <a:pt x="1470" y="291"/>
                  </a:cubicBezTo>
                  <a:close/>
                  <a:moveTo>
                    <a:pt x="1480" y="349"/>
                  </a:moveTo>
                  <a:cubicBezTo>
                    <a:pt x="1485" y="317"/>
                    <a:pt x="1498" y="288"/>
                    <a:pt x="1536" y="275"/>
                  </a:cubicBezTo>
                  <a:cubicBezTo>
                    <a:pt x="1553" y="323"/>
                    <a:pt x="1537" y="376"/>
                    <a:pt x="1565" y="419"/>
                  </a:cubicBezTo>
                  <a:cubicBezTo>
                    <a:pt x="1566" y="376"/>
                    <a:pt x="1568" y="334"/>
                    <a:pt x="1569" y="285"/>
                  </a:cubicBezTo>
                  <a:cubicBezTo>
                    <a:pt x="1601" y="301"/>
                    <a:pt x="1611" y="321"/>
                    <a:pt x="1616" y="345"/>
                  </a:cubicBezTo>
                  <a:cubicBezTo>
                    <a:pt x="1627" y="394"/>
                    <a:pt x="1620" y="442"/>
                    <a:pt x="1606" y="490"/>
                  </a:cubicBezTo>
                  <a:cubicBezTo>
                    <a:pt x="1596" y="525"/>
                    <a:pt x="1582" y="557"/>
                    <a:pt x="1549" y="584"/>
                  </a:cubicBezTo>
                  <a:cubicBezTo>
                    <a:pt x="1533" y="557"/>
                    <a:pt x="1516" y="533"/>
                    <a:pt x="1503" y="507"/>
                  </a:cubicBezTo>
                  <a:cubicBezTo>
                    <a:pt x="1478" y="457"/>
                    <a:pt x="1470" y="404"/>
                    <a:pt x="1480" y="349"/>
                  </a:cubicBezTo>
                  <a:close/>
                  <a:moveTo>
                    <a:pt x="1062" y="273"/>
                  </a:moveTo>
                  <a:cubicBezTo>
                    <a:pt x="1123" y="223"/>
                    <a:pt x="1189" y="201"/>
                    <a:pt x="1263" y="207"/>
                  </a:cubicBezTo>
                  <a:cubicBezTo>
                    <a:pt x="1299" y="210"/>
                    <a:pt x="1334" y="219"/>
                    <a:pt x="1358" y="257"/>
                  </a:cubicBezTo>
                  <a:cubicBezTo>
                    <a:pt x="1299" y="266"/>
                    <a:pt x="1241" y="258"/>
                    <a:pt x="1187" y="284"/>
                  </a:cubicBezTo>
                  <a:cubicBezTo>
                    <a:pt x="1227" y="285"/>
                    <a:pt x="1266" y="286"/>
                    <a:pt x="1315" y="287"/>
                  </a:cubicBezTo>
                  <a:cubicBezTo>
                    <a:pt x="1277" y="310"/>
                    <a:pt x="1247" y="328"/>
                    <a:pt x="1216" y="346"/>
                  </a:cubicBezTo>
                  <a:cubicBezTo>
                    <a:pt x="1212" y="348"/>
                    <a:pt x="1207" y="347"/>
                    <a:pt x="1203" y="346"/>
                  </a:cubicBezTo>
                  <a:cubicBezTo>
                    <a:pt x="1149" y="340"/>
                    <a:pt x="1100" y="322"/>
                    <a:pt x="1062" y="273"/>
                  </a:cubicBezTo>
                  <a:close/>
                  <a:moveTo>
                    <a:pt x="1376" y="427"/>
                  </a:moveTo>
                  <a:cubicBezTo>
                    <a:pt x="1342" y="476"/>
                    <a:pt x="1303" y="519"/>
                    <a:pt x="1239" y="528"/>
                  </a:cubicBezTo>
                  <a:cubicBezTo>
                    <a:pt x="1202" y="533"/>
                    <a:pt x="1166" y="546"/>
                    <a:pt x="1120" y="536"/>
                  </a:cubicBezTo>
                  <a:cubicBezTo>
                    <a:pt x="1156" y="486"/>
                    <a:pt x="1171" y="429"/>
                    <a:pt x="1213" y="386"/>
                  </a:cubicBezTo>
                  <a:cubicBezTo>
                    <a:pt x="1252" y="344"/>
                    <a:pt x="1295" y="316"/>
                    <a:pt x="1362" y="333"/>
                  </a:cubicBezTo>
                  <a:cubicBezTo>
                    <a:pt x="1350" y="350"/>
                    <a:pt x="1343" y="363"/>
                    <a:pt x="1334" y="375"/>
                  </a:cubicBezTo>
                  <a:cubicBezTo>
                    <a:pt x="1324" y="386"/>
                    <a:pt x="1311" y="396"/>
                    <a:pt x="1300" y="406"/>
                  </a:cubicBezTo>
                  <a:cubicBezTo>
                    <a:pt x="1290" y="415"/>
                    <a:pt x="1280" y="425"/>
                    <a:pt x="1270" y="434"/>
                  </a:cubicBezTo>
                  <a:cubicBezTo>
                    <a:pt x="1321" y="422"/>
                    <a:pt x="1354" y="387"/>
                    <a:pt x="1386" y="349"/>
                  </a:cubicBezTo>
                  <a:cubicBezTo>
                    <a:pt x="1402" y="381"/>
                    <a:pt x="1391" y="405"/>
                    <a:pt x="1376" y="427"/>
                  </a:cubicBezTo>
                  <a:close/>
                  <a:moveTo>
                    <a:pt x="2313" y="407"/>
                  </a:moveTo>
                  <a:cubicBezTo>
                    <a:pt x="2290" y="335"/>
                    <a:pt x="2238" y="284"/>
                    <a:pt x="2178" y="241"/>
                  </a:cubicBezTo>
                  <a:cubicBezTo>
                    <a:pt x="2110" y="192"/>
                    <a:pt x="2032" y="165"/>
                    <a:pt x="1949" y="139"/>
                  </a:cubicBezTo>
                  <a:cubicBezTo>
                    <a:pt x="1934" y="93"/>
                    <a:pt x="1918" y="46"/>
                    <a:pt x="1898" y="0"/>
                  </a:cubicBezTo>
                  <a:cubicBezTo>
                    <a:pt x="1843" y="0"/>
                    <a:pt x="1843" y="0"/>
                    <a:pt x="1843" y="0"/>
                  </a:cubicBezTo>
                  <a:cubicBezTo>
                    <a:pt x="1870" y="53"/>
                    <a:pt x="1893" y="108"/>
                    <a:pt x="1915" y="164"/>
                  </a:cubicBezTo>
                  <a:cubicBezTo>
                    <a:pt x="1895" y="180"/>
                    <a:pt x="1875" y="192"/>
                    <a:pt x="1858" y="208"/>
                  </a:cubicBezTo>
                  <a:cubicBezTo>
                    <a:pt x="1804" y="260"/>
                    <a:pt x="1767" y="323"/>
                    <a:pt x="1753" y="396"/>
                  </a:cubicBezTo>
                  <a:cubicBezTo>
                    <a:pt x="1746" y="430"/>
                    <a:pt x="1750" y="468"/>
                    <a:pt x="1751" y="504"/>
                  </a:cubicBezTo>
                  <a:cubicBezTo>
                    <a:pt x="1751" y="518"/>
                    <a:pt x="1763" y="524"/>
                    <a:pt x="1777" y="525"/>
                  </a:cubicBezTo>
                  <a:cubicBezTo>
                    <a:pt x="1817" y="529"/>
                    <a:pt x="1848" y="509"/>
                    <a:pt x="1878" y="490"/>
                  </a:cubicBezTo>
                  <a:cubicBezTo>
                    <a:pt x="1903" y="475"/>
                    <a:pt x="1923" y="453"/>
                    <a:pt x="1947" y="432"/>
                  </a:cubicBezTo>
                  <a:cubicBezTo>
                    <a:pt x="1962" y="496"/>
                    <a:pt x="1960" y="561"/>
                    <a:pt x="1961" y="630"/>
                  </a:cubicBezTo>
                  <a:cubicBezTo>
                    <a:pt x="1940" y="622"/>
                    <a:pt x="1923" y="612"/>
                    <a:pt x="1905" y="609"/>
                  </a:cubicBezTo>
                  <a:cubicBezTo>
                    <a:pt x="1859" y="601"/>
                    <a:pt x="1822" y="622"/>
                    <a:pt x="1792" y="651"/>
                  </a:cubicBezTo>
                  <a:cubicBezTo>
                    <a:pt x="1758" y="683"/>
                    <a:pt x="1734" y="723"/>
                    <a:pt x="1721" y="769"/>
                  </a:cubicBezTo>
                  <a:cubicBezTo>
                    <a:pt x="1714" y="793"/>
                    <a:pt x="1706" y="816"/>
                    <a:pt x="1697" y="840"/>
                  </a:cubicBezTo>
                  <a:cubicBezTo>
                    <a:pt x="1683" y="879"/>
                    <a:pt x="1663" y="914"/>
                    <a:pt x="1614" y="933"/>
                  </a:cubicBezTo>
                  <a:cubicBezTo>
                    <a:pt x="1661" y="950"/>
                    <a:pt x="1702" y="956"/>
                    <a:pt x="1739" y="944"/>
                  </a:cubicBezTo>
                  <a:cubicBezTo>
                    <a:pt x="1775" y="933"/>
                    <a:pt x="1806" y="906"/>
                    <a:pt x="1843" y="884"/>
                  </a:cubicBezTo>
                  <a:cubicBezTo>
                    <a:pt x="1856" y="983"/>
                    <a:pt x="1898" y="1069"/>
                    <a:pt x="1961" y="1152"/>
                  </a:cubicBezTo>
                  <a:cubicBezTo>
                    <a:pt x="1965" y="1144"/>
                    <a:pt x="1969" y="1139"/>
                    <a:pt x="1969" y="1135"/>
                  </a:cubicBezTo>
                  <a:cubicBezTo>
                    <a:pt x="1965" y="1084"/>
                    <a:pt x="1989" y="1040"/>
                    <a:pt x="2008" y="996"/>
                  </a:cubicBezTo>
                  <a:cubicBezTo>
                    <a:pt x="2024" y="959"/>
                    <a:pt x="2043" y="923"/>
                    <a:pt x="2061" y="887"/>
                  </a:cubicBezTo>
                  <a:cubicBezTo>
                    <a:pt x="2089" y="893"/>
                    <a:pt x="2120" y="900"/>
                    <a:pt x="2150" y="909"/>
                  </a:cubicBezTo>
                  <a:cubicBezTo>
                    <a:pt x="2181" y="917"/>
                    <a:pt x="2211" y="927"/>
                    <a:pt x="2243" y="937"/>
                  </a:cubicBezTo>
                  <a:cubicBezTo>
                    <a:pt x="2267" y="862"/>
                    <a:pt x="2225" y="800"/>
                    <a:pt x="2185" y="741"/>
                  </a:cubicBezTo>
                  <a:cubicBezTo>
                    <a:pt x="2144" y="679"/>
                    <a:pt x="2088" y="636"/>
                    <a:pt x="2008" y="639"/>
                  </a:cubicBezTo>
                  <a:cubicBezTo>
                    <a:pt x="2011" y="596"/>
                    <a:pt x="2015" y="557"/>
                    <a:pt x="2016" y="518"/>
                  </a:cubicBezTo>
                  <a:cubicBezTo>
                    <a:pt x="2016" y="480"/>
                    <a:pt x="2014" y="440"/>
                    <a:pt x="2013" y="394"/>
                  </a:cubicBezTo>
                  <a:cubicBezTo>
                    <a:pt x="2105" y="477"/>
                    <a:pt x="2206" y="519"/>
                    <a:pt x="2329" y="497"/>
                  </a:cubicBezTo>
                  <a:cubicBezTo>
                    <a:pt x="2337" y="465"/>
                    <a:pt x="2322" y="436"/>
                    <a:pt x="2313" y="407"/>
                  </a:cubicBezTo>
                  <a:close/>
                  <a:moveTo>
                    <a:pt x="1936" y="397"/>
                  </a:moveTo>
                  <a:cubicBezTo>
                    <a:pt x="1927" y="414"/>
                    <a:pt x="1917" y="432"/>
                    <a:pt x="1903" y="445"/>
                  </a:cubicBezTo>
                  <a:cubicBezTo>
                    <a:pt x="1869" y="477"/>
                    <a:pt x="1831" y="502"/>
                    <a:pt x="1781" y="505"/>
                  </a:cubicBezTo>
                  <a:cubicBezTo>
                    <a:pt x="1740" y="409"/>
                    <a:pt x="1819" y="236"/>
                    <a:pt x="1901" y="239"/>
                  </a:cubicBezTo>
                  <a:cubicBezTo>
                    <a:pt x="1907" y="300"/>
                    <a:pt x="1871" y="349"/>
                    <a:pt x="1850" y="410"/>
                  </a:cubicBezTo>
                  <a:cubicBezTo>
                    <a:pt x="1895" y="369"/>
                    <a:pt x="1905" y="315"/>
                    <a:pt x="1928" y="266"/>
                  </a:cubicBezTo>
                  <a:cubicBezTo>
                    <a:pt x="1962" y="312"/>
                    <a:pt x="1960" y="355"/>
                    <a:pt x="1936" y="397"/>
                  </a:cubicBezTo>
                  <a:close/>
                  <a:moveTo>
                    <a:pt x="1979" y="369"/>
                  </a:moveTo>
                  <a:cubicBezTo>
                    <a:pt x="2000" y="441"/>
                    <a:pt x="1999" y="510"/>
                    <a:pt x="1988" y="579"/>
                  </a:cubicBezTo>
                  <a:cubicBezTo>
                    <a:pt x="1966" y="458"/>
                    <a:pt x="1963" y="403"/>
                    <a:pt x="1979" y="369"/>
                  </a:cubicBezTo>
                  <a:close/>
                  <a:moveTo>
                    <a:pt x="1829" y="837"/>
                  </a:moveTo>
                  <a:cubicBezTo>
                    <a:pt x="1822" y="884"/>
                    <a:pt x="1782" y="899"/>
                    <a:pt x="1747" y="919"/>
                  </a:cubicBezTo>
                  <a:cubicBezTo>
                    <a:pt x="1729" y="930"/>
                    <a:pt x="1707" y="936"/>
                    <a:pt x="1683" y="925"/>
                  </a:cubicBezTo>
                  <a:cubicBezTo>
                    <a:pt x="1701" y="881"/>
                    <a:pt x="1720" y="842"/>
                    <a:pt x="1732" y="801"/>
                  </a:cubicBezTo>
                  <a:cubicBezTo>
                    <a:pt x="1743" y="766"/>
                    <a:pt x="1763" y="739"/>
                    <a:pt x="1785" y="712"/>
                  </a:cubicBezTo>
                  <a:cubicBezTo>
                    <a:pt x="1803" y="690"/>
                    <a:pt x="1826" y="677"/>
                    <a:pt x="1858" y="681"/>
                  </a:cubicBezTo>
                  <a:cubicBezTo>
                    <a:pt x="1842" y="706"/>
                    <a:pt x="1827" y="728"/>
                    <a:pt x="1812" y="750"/>
                  </a:cubicBezTo>
                  <a:cubicBezTo>
                    <a:pt x="1831" y="739"/>
                    <a:pt x="1845" y="724"/>
                    <a:pt x="1861" y="710"/>
                  </a:cubicBezTo>
                  <a:cubicBezTo>
                    <a:pt x="1876" y="698"/>
                    <a:pt x="1891" y="682"/>
                    <a:pt x="1917" y="691"/>
                  </a:cubicBezTo>
                  <a:cubicBezTo>
                    <a:pt x="1899" y="715"/>
                    <a:pt x="1882" y="736"/>
                    <a:pt x="1866" y="759"/>
                  </a:cubicBezTo>
                  <a:cubicBezTo>
                    <a:pt x="1851" y="783"/>
                    <a:pt x="1856" y="818"/>
                    <a:pt x="1829" y="837"/>
                  </a:cubicBezTo>
                  <a:close/>
                  <a:moveTo>
                    <a:pt x="2125" y="708"/>
                  </a:moveTo>
                  <a:cubicBezTo>
                    <a:pt x="2175" y="755"/>
                    <a:pt x="2209" y="812"/>
                    <a:pt x="2228" y="878"/>
                  </a:cubicBezTo>
                  <a:cubicBezTo>
                    <a:pt x="2230" y="886"/>
                    <a:pt x="2228" y="896"/>
                    <a:pt x="2228" y="902"/>
                  </a:cubicBezTo>
                  <a:cubicBezTo>
                    <a:pt x="2194" y="895"/>
                    <a:pt x="2162" y="887"/>
                    <a:pt x="2130" y="882"/>
                  </a:cubicBezTo>
                  <a:cubicBezTo>
                    <a:pt x="2101" y="877"/>
                    <a:pt x="2076" y="868"/>
                    <a:pt x="2060" y="850"/>
                  </a:cubicBezTo>
                  <a:cubicBezTo>
                    <a:pt x="2057" y="817"/>
                    <a:pt x="2054" y="790"/>
                    <a:pt x="2051" y="758"/>
                  </a:cubicBezTo>
                  <a:cubicBezTo>
                    <a:pt x="2078" y="775"/>
                    <a:pt x="2101" y="790"/>
                    <a:pt x="2123" y="805"/>
                  </a:cubicBezTo>
                  <a:cubicBezTo>
                    <a:pt x="2098" y="769"/>
                    <a:pt x="2059" y="747"/>
                    <a:pt x="2048" y="703"/>
                  </a:cubicBezTo>
                  <a:cubicBezTo>
                    <a:pt x="2083" y="685"/>
                    <a:pt x="2101" y="685"/>
                    <a:pt x="2125" y="708"/>
                  </a:cubicBezTo>
                  <a:close/>
                  <a:moveTo>
                    <a:pt x="2011" y="942"/>
                  </a:moveTo>
                  <a:cubicBezTo>
                    <a:pt x="1986" y="989"/>
                    <a:pt x="1959" y="1035"/>
                    <a:pt x="1945" y="1092"/>
                  </a:cubicBezTo>
                  <a:cubicBezTo>
                    <a:pt x="1930" y="1065"/>
                    <a:pt x="1912" y="1038"/>
                    <a:pt x="1900" y="1009"/>
                  </a:cubicBezTo>
                  <a:cubicBezTo>
                    <a:pt x="1877" y="956"/>
                    <a:pt x="1862" y="901"/>
                    <a:pt x="1866" y="843"/>
                  </a:cubicBezTo>
                  <a:cubicBezTo>
                    <a:pt x="1870" y="774"/>
                    <a:pt x="1894" y="744"/>
                    <a:pt x="1955" y="731"/>
                  </a:cubicBezTo>
                  <a:cubicBezTo>
                    <a:pt x="1948" y="777"/>
                    <a:pt x="1935" y="823"/>
                    <a:pt x="1945" y="870"/>
                  </a:cubicBezTo>
                  <a:cubicBezTo>
                    <a:pt x="1959" y="826"/>
                    <a:pt x="1960" y="778"/>
                    <a:pt x="1986" y="738"/>
                  </a:cubicBezTo>
                  <a:cubicBezTo>
                    <a:pt x="1992" y="740"/>
                    <a:pt x="1995" y="741"/>
                    <a:pt x="1997" y="742"/>
                  </a:cubicBezTo>
                  <a:cubicBezTo>
                    <a:pt x="1999" y="744"/>
                    <a:pt x="2002" y="746"/>
                    <a:pt x="2003" y="748"/>
                  </a:cubicBezTo>
                  <a:cubicBezTo>
                    <a:pt x="2042" y="811"/>
                    <a:pt x="2046" y="876"/>
                    <a:pt x="2011" y="942"/>
                  </a:cubicBezTo>
                  <a:close/>
                  <a:moveTo>
                    <a:pt x="2001" y="341"/>
                  </a:moveTo>
                  <a:cubicBezTo>
                    <a:pt x="1987" y="319"/>
                    <a:pt x="1979" y="292"/>
                    <a:pt x="1988" y="260"/>
                  </a:cubicBezTo>
                  <a:cubicBezTo>
                    <a:pt x="2030" y="286"/>
                    <a:pt x="2069" y="310"/>
                    <a:pt x="2108" y="334"/>
                  </a:cubicBezTo>
                  <a:cubicBezTo>
                    <a:pt x="2110" y="331"/>
                    <a:pt x="2111" y="329"/>
                    <a:pt x="2113" y="327"/>
                  </a:cubicBezTo>
                  <a:cubicBezTo>
                    <a:pt x="2078" y="297"/>
                    <a:pt x="2042" y="267"/>
                    <a:pt x="2007" y="236"/>
                  </a:cubicBezTo>
                  <a:cubicBezTo>
                    <a:pt x="2036" y="215"/>
                    <a:pt x="2082" y="215"/>
                    <a:pt x="2150" y="250"/>
                  </a:cubicBezTo>
                  <a:cubicBezTo>
                    <a:pt x="2239" y="296"/>
                    <a:pt x="2292" y="373"/>
                    <a:pt x="2308" y="477"/>
                  </a:cubicBezTo>
                  <a:cubicBezTo>
                    <a:pt x="2190" y="501"/>
                    <a:pt x="2059" y="434"/>
                    <a:pt x="2001" y="3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0" y="0"/>
              <a:ext cx="9055459" cy="6922235"/>
            </a:xfrm>
            <a:custGeom>
              <a:avLst/>
              <a:gdLst/>
              <a:ahLst/>
              <a:cxnLst/>
              <a:rect l="0" t="0" r="r" b="b"/>
              <a:pathLst>
                <a:path w="2851" h="2178">
                  <a:moveTo>
                    <a:pt x="121" y="116"/>
                  </a:moveTo>
                  <a:cubicBezTo>
                    <a:pt x="137" y="79"/>
                    <a:pt x="133" y="40"/>
                    <a:pt x="12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5" y="54"/>
                    <a:pt x="113" y="105"/>
                    <a:pt x="76" y="151"/>
                  </a:cubicBezTo>
                  <a:cubicBezTo>
                    <a:pt x="54" y="179"/>
                    <a:pt x="37" y="212"/>
                    <a:pt x="0" y="237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3" y="259"/>
                    <a:pt x="5" y="259"/>
                    <a:pt x="7" y="257"/>
                  </a:cubicBezTo>
                  <a:cubicBezTo>
                    <a:pt x="59" y="222"/>
                    <a:pt x="97" y="173"/>
                    <a:pt x="121" y="116"/>
                  </a:cubicBezTo>
                  <a:close/>
                  <a:moveTo>
                    <a:pt x="39" y="0"/>
                  </a:moveTo>
                  <a:cubicBezTo>
                    <a:pt x="38" y="7"/>
                    <a:pt x="37" y="14"/>
                    <a:pt x="37" y="21"/>
                  </a:cubicBezTo>
                  <a:cubicBezTo>
                    <a:pt x="36" y="34"/>
                    <a:pt x="35" y="48"/>
                    <a:pt x="35" y="62"/>
                  </a:cubicBezTo>
                  <a:cubicBezTo>
                    <a:pt x="48" y="42"/>
                    <a:pt x="55" y="21"/>
                    <a:pt x="58" y="0"/>
                  </a:cubicBezTo>
                  <a:lnTo>
                    <a:pt x="39" y="0"/>
                  </a:lnTo>
                  <a:close/>
                  <a:moveTo>
                    <a:pt x="897" y="1289"/>
                  </a:moveTo>
                  <a:cubicBezTo>
                    <a:pt x="932" y="1215"/>
                    <a:pt x="971" y="1143"/>
                    <a:pt x="1039" y="1087"/>
                  </a:cubicBezTo>
                  <a:cubicBezTo>
                    <a:pt x="1119" y="1180"/>
                    <a:pt x="1292" y="1206"/>
                    <a:pt x="1434" y="1083"/>
                  </a:cubicBezTo>
                  <a:cubicBezTo>
                    <a:pt x="1428" y="1036"/>
                    <a:pt x="1391" y="1016"/>
                    <a:pt x="1352" y="1000"/>
                  </a:cubicBezTo>
                  <a:cubicBezTo>
                    <a:pt x="1330" y="991"/>
                    <a:pt x="1305" y="986"/>
                    <a:pt x="1282" y="979"/>
                  </a:cubicBezTo>
                  <a:cubicBezTo>
                    <a:pt x="1312" y="919"/>
                    <a:pt x="1341" y="863"/>
                    <a:pt x="1371" y="804"/>
                  </a:cubicBezTo>
                  <a:cubicBezTo>
                    <a:pt x="1360" y="797"/>
                    <a:pt x="1353" y="790"/>
                    <a:pt x="1346" y="790"/>
                  </a:cubicBezTo>
                  <a:cubicBezTo>
                    <a:pt x="1284" y="782"/>
                    <a:pt x="1223" y="795"/>
                    <a:pt x="1168" y="823"/>
                  </a:cubicBezTo>
                  <a:cubicBezTo>
                    <a:pt x="1126" y="844"/>
                    <a:pt x="1101" y="885"/>
                    <a:pt x="1075" y="923"/>
                  </a:cubicBezTo>
                  <a:cubicBezTo>
                    <a:pt x="1051" y="958"/>
                    <a:pt x="1040" y="996"/>
                    <a:pt x="1034" y="1037"/>
                  </a:cubicBezTo>
                  <a:cubicBezTo>
                    <a:pt x="1031" y="1052"/>
                    <a:pt x="1029" y="1067"/>
                    <a:pt x="1005" y="1073"/>
                  </a:cubicBezTo>
                  <a:cubicBezTo>
                    <a:pt x="1024" y="1014"/>
                    <a:pt x="1017" y="957"/>
                    <a:pt x="1002" y="901"/>
                  </a:cubicBezTo>
                  <a:cubicBezTo>
                    <a:pt x="987" y="843"/>
                    <a:pt x="950" y="797"/>
                    <a:pt x="907" y="754"/>
                  </a:cubicBezTo>
                  <a:cubicBezTo>
                    <a:pt x="849" y="813"/>
                    <a:pt x="829" y="885"/>
                    <a:pt x="827" y="963"/>
                  </a:cubicBezTo>
                  <a:cubicBezTo>
                    <a:pt x="825" y="1041"/>
                    <a:pt x="847" y="1112"/>
                    <a:pt x="907" y="1169"/>
                  </a:cubicBezTo>
                  <a:cubicBezTo>
                    <a:pt x="825" y="1294"/>
                    <a:pt x="782" y="1427"/>
                    <a:pt x="792" y="1577"/>
                  </a:cubicBezTo>
                  <a:cubicBezTo>
                    <a:pt x="693" y="1474"/>
                    <a:pt x="625" y="1351"/>
                    <a:pt x="567" y="1222"/>
                  </a:cubicBezTo>
                  <a:cubicBezTo>
                    <a:pt x="587" y="1205"/>
                    <a:pt x="606" y="1191"/>
                    <a:pt x="622" y="1174"/>
                  </a:cubicBezTo>
                  <a:cubicBezTo>
                    <a:pt x="674" y="1120"/>
                    <a:pt x="707" y="1056"/>
                    <a:pt x="718" y="982"/>
                  </a:cubicBezTo>
                  <a:cubicBezTo>
                    <a:pt x="723" y="947"/>
                    <a:pt x="718" y="910"/>
                    <a:pt x="715" y="874"/>
                  </a:cubicBezTo>
                  <a:cubicBezTo>
                    <a:pt x="714" y="860"/>
                    <a:pt x="702" y="855"/>
                    <a:pt x="687" y="854"/>
                  </a:cubicBezTo>
                  <a:cubicBezTo>
                    <a:pt x="648" y="852"/>
                    <a:pt x="617" y="874"/>
                    <a:pt x="588" y="894"/>
                  </a:cubicBezTo>
                  <a:cubicBezTo>
                    <a:pt x="564" y="910"/>
                    <a:pt x="545" y="933"/>
                    <a:pt x="522" y="956"/>
                  </a:cubicBezTo>
                  <a:cubicBezTo>
                    <a:pt x="505" y="892"/>
                    <a:pt x="503" y="827"/>
                    <a:pt x="499" y="758"/>
                  </a:cubicBezTo>
                  <a:cubicBezTo>
                    <a:pt x="520" y="765"/>
                    <a:pt x="538" y="774"/>
                    <a:pt x="556" y="776"/>
                  </a:cubicBezTo>
                  <a:cubicBezTo>
                    <a:pt x="601" y="783"/>
                    <a:pt x="637" y="760"/>
                    <a:pt x="667" y="729"/>
                  </a:cubicBezTo>
                  <a:cubicBezTo>
                    <a:pt x="699" y="695"/>
                    <a:pt x="721" y="654"/>
                    <a:pt x="731" y="608"/>
                  </a:cubicBezTo>
                  <a:cubicBezTo>
                    <a:pt x="737" y="584"/>
                    <a:pt x="745" y="560"/>
                    <a:pt x="752" y="535"/>
                  </a:cubicBezTo>
                  <a:cubicBezTo>
                    <a:pt x="764" y="496"/>
                    <a:pt x="782" y="460"/>
                    <a:pt x="831" y="438"/>
                  </a:cubicBezTo>
                  <a:cubicBezTo>
                    <a:pt x="783" y="424"/>
                    <a:pt x="741" y="420"/>
                    <a:pt x="705" y="433"/>
                  </a:cubicBezTo>
                  <a:cubicBezTo>
                    <a:pt x="670" y="447"/>
                    <a:pt x="640" y="475"/>
                    <a:pt x="604" y="498"/>
                  </a:cubicBezTo>
                  <a:cubicBezTo>
                    <a:pt x="587" y="400"/>
                    <a:pt x="540" y="316"/>
                    <a:pt x="474" y="237"/>
                  </a:cubicBezTo>
                  <a:cubicBezTo>
                    <a:pt x="470" y="245"/>
                    <a:pt x="466" y="250"/>
                    <a:pt x="466" y="254"/>
                  </a:cubicBezTo>
                  <a:cubicBezTo>
                    <a:pt x="473" y="305"/>
                    <a:pt x="451" y="350"/>
                    <a:pt x="434" y="395"/>
                  </a:cubicBezTo>
                  <a:cubicBezTo>
                    <a:pt x="420" y="433"/>
                    <a:pt x="402" y="469"/>
                    <a:pt x="386" y="507"/>
                  </a:cubicBezTo>
                  <a:cubicBezTo>
                    <a:pt x="358" y="501"/>
                    <a:pt x="327" y="496"/>
                    <a:pt x="296" y="489"/>
                  </a:cubicBezTo>
                  <a:cubicBezTo>
                    <a:pt x="265" y="482"/>
                    <a:pt x="235" y="474"/>
                    <a:pt x="202" y="466"/>
                  </a:cubicBezTo>
                  <a:cubicBezTo>
                    <a:pt x="182" y="541"/>
                    <a:pt x="227" y="601"/>
                    <a:pt x="269" y="658"/>
                  </a:cubicBezTo>
                  <a:cubicBezTo>
                    <a:pt x="314" y="718"/>
                    <a:pt x="371" y="759"/>
                    <a:pt x="452" y="751"/>
                  </a:cubicBezTo>
                  <a:cubicBezTo>
                    <a:pt x="451" y="794"/>
                    <a:pt x="448" y="833"/>
                    <a:pt x="450" y="872"/>
                  </a:cubicBezTo>
                  <a:cubicBezTo>
                    <a:pt x="451" y="911"/>
                    <a:pt x="455" y="950"/>
                    <a:pt x="459" y="996"/>
                  </a:cubicBezTo>
                  <a:cubicBezTo>
                    <a:pt x="362" y="918"/>
                    <a:pt x="259" y="881"/>
                    <a:pt x="137" y="909"/>
                  </a:cubicBezTo>
                  <a:cubicBezTo>
                    <a:pt x="132" y="942"/>
                    <a:pt x="147" y="970"/>
                    <a:pt x="158" y="998"/>
                  </a:cubicBezTo>
                  <a:cubicBezTo>
                    <a:pt x="184" y="1069"/>
                    <a:pt x="239" y="1117"/>
                    <a:pt x="301" y="1158"/>
                  </a:cubicBezTo>
                  <a:cubicBezTo>
                    <a:pt x="371" y="1203"/>
                    <a:pt x="451" y="1226"/>
                    <a:pt x="534" y="1248"/>
                  </a:cubicBezTo>
                  <a:cubicBezTo>
                    <a:pt x="575" y="1355"/>
                    <a:pt x="625" y="1462"/>
                    <a:pt x="693" y="1558"/>
                  </a:cubicBezTo>
                  <a:cubicBezTo>
                    <a:pt x="760" y="1653"/>
                    <a:pt x="837" y="1741"/>
                    <a:pt x="912" y="1836"/>
                  </a:cubicBezTo>
                  <a:cubicBezTo>
                    <a:pt x="883" y="1826"/>
                    <a:pt x="856" y="1818"/>
                    <a:pt x="830" y="1809"/>
                  </a:cubicBezTo>
                  <a:cubicBezTo>
                    <a:pt x="751" y="1649"/>
                    <a:pt x="633" y="1547"/>
                    <a:pt x="446" y="1532"/>
                  </a:cubicBezTo>
                  <a:cubicBezTo>
                    <a:pt x="441" y="1593"/>
                    <a:pt x="459" y="1644"/>
                    <a:pt x="495" y="1687"/>
                  </a:cubicBezTo>
                  <a:cubicBezTo>
                    <a:pt x="528" y="1727"/>
                    <a:pt x="568" y="1763"/>
                    <a:pt x="607" y="1803"/>
                  </a:cubicBezTo>
                  <a:cubicBezTo>
                    <a:pt x="493" y="1813"/>
                    <a:pt x="395" y="1861"/>
                    <a:pt x="296" y="1920"/>
                  </a:cubicBezTo>
                  <a:cubicBezTo>
                    <a:pt x="280" y="1912"/>
                    <a:pt x="261" y="1904"/>
                    <a:pt x="243" y="1894"/>
                  </a:cubicBezTo>
                  <a:cubicBezTo>
                    <a:pt x="166" y="1849"/>
                    <a:pt x="87" y="1856"/>
                    <a:pt x="9" y="1889"/>
                  </a:cubicBezTo>
                  <a:cubicBezTo>
                    <a:pt x="6" y="1890"/>
                    <a:pt x="3" y="1891"/>
                    <a:pt x="0" y="1892"/>
                  </a:cubicBezTo>
                  <a:cubicBezTo>
                    <a:pt x="0" y="1917"/>
                    <a:pt x="0" y="1917"/>
                    <a:pt x="0" y="1917"/>
                  </a:cubicBezTo>
                  <a:cubicBezTo>
                    <a:pt x="67" y="1891"/>
                    <a:pt x="155" y="1891"/>
                    <a:pt x="198" y="1924"/>
                  </a:cubicBezTo>
                  <a:cubicBezTo>
                    <a:pt x="150" y="1930"/>
                    <a:pt x="100" y="1937"/>
                    <a:pt x="50" y="1943"/>
                  </a:cubicBezTo>
                  <a:cubicBezTo>
                    <a:pt x="51" y="1946"/>
                    <a:pt x="51" y="1949"/>
                    <a:pt x="51" y="1952"/>
                  </a:cubicBezTo>
                  <a:cubicBezTo>
                    <a:pt x="106" y="1957"/>
                    <a:pt x="162" y="1936"/>
                    <a:pt x="218" y="1955"/>
                  </a:cubicBezTo>
                  <a:cubicBezTo>
                    <a:pt x="155" y="2028"/>
                    <a:pt x="74" y="2038"/>
                    <a:pt x="0" y="2010"/>
                  </a:cubicBezTo>
                  <a:cubicBezTo>
                    <a:pt x="0" y="2030"/>
                    <a:pt x="0" y="2030"/>
                    <a:pt x="0" y="2030"/>
                  </a:cubicBezTo>
                  <a:cubicBezTo>
                    <a:pt x="39" y="2043"/>
                    <a:pt x="79" y="2049"/>
                    <a:pt x="122" y="2044"/>
                  </a:cubicBezTo>
                  <a:cubicBezTo>
                    <a:pt x="123" y="2044"/>
                    <a:pt x="124" y="2046"/>
                    <a:pt x="125" y="2047"/>
                  </a:cubicBezTo>
                  <a:cubicBezTo>
                    <a:pt x="98" y="2082"/>
                    <a:pt x="74" y="2121"/>
                    <a:pt x="55" y="2160"/>
                  </a:cubicBezTo>
                  <a:cubicBezTo>
                    <a:pt x="78" y="2160"/>
                    <a:pt x="78" y="2160"/>
                    <a:pt x="78" y="2160"/>
                  </a:cubicBezTo>
                  <a:cubicBezTo>
                    <a:pt x="103" y="2111"/>
                    <a:pt x="136" y="2067"/>
                    <a:pt x="176" y="2026"/>
                  </a:cubicBezTo>
                  <a:cubicBezTo>
                    <a:pt x="189" y="2013"/>
                    <a:pt x="203" y="2017"/>
                    <a:pt x="219" y="2024"/>
                  </a:cubicBezTo>
                  <a:cubicBezTo>
                    <a:pt x="188" y="2070"/>
                    <a:pt x="157" y="2115"/>
                    <a:pt x="127" y="2160"/>
                  </a:cubicBezTo>
                  <a:cubicBezTo>
                    <a:pt x="138" y="2160"/>
                    <a:pt x="138" y="2160"/>
                    <a:pt x="138" y="2160"/>
                  </a:cubicBezTo>
                  <a:cubicBezTo>
                    <a:pt x="171" y="2122"/>
                    <a:pt x="205" y="2083"/>
                    <a:pt x="245" y="2037"/>
                  </a:cubicBezTo>
                  <a:cubicBezTo>
                    <a:pt x="248" y="2088"/>
                    <a:pt x="233" y="2127"/>
                    <a:pt x="210" y="2160"/>
                  </a:cubicBezTo>
                  <a:cubicBezTo>
                    <a:pt x="236" y="2160"/>
                    <a:pt x="236" y="2160"/>
                    <a:pt x="236" y="2160"/>
                  </a:cubicBezTo>
                  <a:cubicBezTo>
                    <a:pt x="241" y="2153"/>
                    <a:pt x="246" y="2146"/>
                    <a:pt x="251" y="2140"/>
                  </a:cubicBezTo>
                  <a:cubicBezTo>
                    <a:pt x="252" y="2139"/>
                    <a:pt x="254" y="2139"/>
                    <a:pt x="259" y="2139"/>
                  </a:cubicBezTo>
                  <a:cubicBezTo>
                    <a:pt x="261" y="2146"/>
                    <a:pt x="263" y="2153"/>
                    <a:pt x="265" y="2160"/>
                  </a:cubicBezTo>
                  <a:cubicBezTo>
                    <a:pt x="286" y="2160"/>
                    <a:pt x="286" y="2160"/>
                    <a:pt x="286" y="2160"/>
                  </a:cubicBezTo>
                  <a:cubicBezTo>
                    <a:pt x="283" y="2146"/>
                    <a:pt x="282" y="2133"/>
                    <a:pt x="282" y="2121"/>
                  </a:cubicBezTo>
                  <a:cubicBezTo>
                    <a:pt x="282" y="2089"/>
                    <a:pt x="277" y="2050"/>
                    <a:pt x="318" y="2027"/>
                  </a:cubicBezTo>
                  <a:cubicBezTo>
                    <a:pt x="340" y="2066"/>
                    <a:pt x="340" y="2109"/>
                    <a:pt x="357" y="2146"/>
                  </a:cubicBezTo>
                  <a:cubicBezTo>
                    <a:pt x="370" y="2104"/>
                    <a:pt x="348" y="2065"/>
                    <a:pt x="347" y="2021"/>
                  </a:cubicBezTo>
                  <a:cubicBezTo>
                    <a:pt x="377" y="2032"/>
                    <a:pt x="399" y="2049"/>
                    <a:pt x="409" y="2076"/>
                  </a:cubicBezTo>
                  <a:cubicBezTo>
                    <a:pt x="420" y="2105"/>
                    <a:pt x="425" y="2133"/>
                    <a:pt x="427" y="2160"/>
                  </a:cubicBezTo>
                  <a:cubicBezTo>
                    <a:pt x="448" y="2160"/>
                    <a:pt x="448" y="2160"/>
                    <a:pt x="448" y="2160"/>
                  </a:cubicBezTo>
                  <a:cubicBezTo>
                    <a:pt x="448" y="2159"/>
                    <a:pt x="448" y="2158"/>
                    <a:pt x="448" y="2157"/>
                  </a:cubicBezTo>
                  <a:cubicBezTo>
                    <a:pt x="447" y="2076"/>
                    <a:pt x="410" y="2010"/>
                    <a:pt x="340" y="1955"/>
                  </a:cubicBezTo>
                  <a:cubicBezTo>
                    <a:pt x="444" y="1898"/>
                    <a:pt x="546" y="1863"/>
                    <a:pt x="664" y="1865"/>
                  </a:cubicBezTo>
                  <a:cubicBezTo>
                    <a:pt x="580" y="1945"/>
                    <a:pt x="544" y="2038"/>
                    <a:pt x="564" y="2149"/>
                  </a:cubicBezTo>
                  <a:cubicBezTo>
                    <a:pt x="668" y="2178"/>
                    <a:pt x="832" y="2049"/>
                    <a:pt x="839" y="1886"/>
                  </a:cubicBezTo>
                  <a:cubicBezTo>
                    <a:pt x="915" y="1909"/>
                    <a:pt x="985" y="1941"/>
                    <a:pt x="1037" y="2003"/>
                  </a:cubicBezTo>
                  <a:cubicBezTo>
                    <a:pt x="1053" y="2022"/>
                    <a:pt x="1066" y="2043"/>
                    <a:pt x="1093" y="2048"/>
                  </a:cubicBezTo>
                  <a:cubicBezTo>
                    <a:pt x="1101" y="2050"/>
                    <a:pt x="1109" y="2059"/>
                    <a:pt x="1114" y="2067"/>
                  </a:cubicBezTo>
                  <a:cubicBezTo>
                    <a:pt x="1135" y="2097"/>
                    <a:pt x="1154" y="2128"/>
                    <a:pt x="1170" y="2160"/>
                  </a:cubicBezTo>
                  <a:cubicBezTo>
                    <a:pt x="1198" y="2160"/>
                    <a:pt x="1198" y="2160"/>
                    <a:pt x="1198" y="2160"/>
                  </a:cubicBezTo>
                  <a:cubicBezTo>
                    <a:pt x="1194" y="2144"/>
                    <a:pt x="1194" y="2126"/>
                    <a:pt x="1201" y="2105"/>
                  </a:cubicBezTo>
                  <a:cubicBezTo>
                    <a:pt x="1178" y="2119"/>
                    <a:pt x="1167" y="2114"/>
                    <a:pt x="1159" y="2097"/>
                  </a:cubicBezTo>
                  <a:cubicBezTo>
                    <a:pt x="1153" y="2083"/>
                    <a:pt x="1142" y="2071"/>
                    <a:pt x="1137" y="2056"/>
                  </a:cubicBezTo>
                  <a:cubicBezTo>
                    <a:pt x="1130" y="2034"/>
                    <a:pt x="1117" y="2021"/>
                    <a:pt x="1092" y="2020"/>
                  </a:cubicBezTo>
                  <a:cubicBezTo>
                    <a:pt x="1089" y="1975"/>
                    <a:pt x="1056" y="1957"/>
                    <a:pt x="1023" y="1941"/>
                  </a:cubicBezTo>
                  <a:cubicBezTo>
                    <a:pt x="965" y="1913"/>
                    <a:pt x="910" y="1881"/>
                    <a:pt x="847" y="1863"/>
                  </a:cubicBezTo>
                  <a:cubicBezTo>
                    <a:pt x="831" y="1859"/>
                    <a:pt x="822" y="1852"/>
                    <a:pt x="831" y="1835"/>
                  </a:cubicBezTo>
                  <a:cubicBezTo>
                    <a:pt x="902" y="1842"/>
                    <a:pt x="952" y="1895"/>
                    <a:pt x="1016" y="1919"/>
                  </a:cubicBezTo>
                  <a:cubicBezTo>
                    <a:pt x="1014" y="1909"/>
                    <a:pt x="1011" y="1900"/>
                    <a:pt x="1005" y="1894"/>
                  </a:cubicBezTo>
                  <a:cubicBezTo>
                    <a:pt x="941" y="1822"/>
                    <a:pt x="878" y="1749"/>
                    <a:pt x="812" y="1679"/>
                  </a:cubicBezTo>
                  <a:cubicBezTo>
                    <a:pt x="749" y="1611"/>
                    <a:pt x="698" y="1534"/>
                    <a:pt x="652" y="1454"/>
                  </a:cubicBezTo>
                  <a:cubicBezTo>
                    <a:pt x="643" y="1438"/>
                    <a:pt x="636" y="1422"/>
                    <a:pt x="629" y="1406"/>
                  </a:cubicBezTo>
                  <a:cubicBezTo>
                    <a:pt x="655" y="1433"/>
                    <a:pt x="672" y="1465"/>
                    <a:pt x="693" y="1494"/>
                  </a:cubicBezTo>
                  <a:cubicBezTo>
                    <a:pt x="765" y="1594"/>
                    <a:pt x="844" y="1687"/>
                    <a:pt x="927" y="1778"/>
                  </a:cubicBezTo>
                  <a:cubicBezTo>
                    <a:pt x="994" y="1853"/>
                    <a:pt x="1064" y="1925"/>
                    <a:pt x="1133" y="1999"/>
                  </a:cubicBezTo>
                  <a:cubicBezTo>
                    <a:pt x="1180" y="2048"/>
                    <a:pt x="1218" y="2102"/>
                    <a:pt x="1251" y="2160"/>
                  </a:cubicBezTo>
                  <a:cubicBezTo>
                    <a:pt x="1275" y="2160"/>
                    <a:pt x="1275" y="2160"/>
                    <a:pt x="1275" y="2160"/>
                  </a:cubicBezTo>
                  <a:cubicBezTo>
                    <a:pt x="1240" y="2096"/>
                    <a:pt x="1196" y="2036"/>
                    <a:pt x="1145" y="1980"/>
                  </a:cubicBezTo>
                  <a:cubicBezTo>
                    <a:pt x="1136" y="1970"/>
                    <a:pt x="1128" y="1959"/>
                    <a:pt x="1118" y="1945"/>
                  </a:cubicBezTo>
                  <a:cubicBezTo>
                    <a:pt x="1128" y="1941"/>
                    <a:pt x="1135" y="1937"/>
                    <a:pt x="1142" y="1935"/>
                  </a:cubicBezTo>
                  <a:cubicBezTo>
                    <a:pt x="1221" y="1912"/>
                    <a:pt x="1263" y="1851"/>
                    <a:pt x="1290" y="1781"/>
                  </a:cubicBezTo>
                  <a:cubicBezTo>
                    <a:pt x="1305" y="1742"/>
                    <a:pt x="1309" y="1699"/>
                    <a:pt x="1313" y="1657"/>
                  </a:cubicBezTo>
                  <a:cubicBezTo>
                    <a:pt x="1315" y="1627"/>
                    <a:pt x="1307" y="1597"/>
                    <a:pt x="1304" y="1566"/>
                  </a:cubicBezTo>
                  <a:cubicBezTo>
                    <a:pt x="1252" y="1562"/>
                    <a:pt x="1221" y="1597"/>
                    <a:pt x="1180" y="1621"/>
                  </a:cubicBezTo>
                  <a:cubicBezTo>
                    <a:pt x="1167" y="1517"/>
                    <a:pt x="1118" y="1434"/>
                    <a:pt x="1057" y="1353"/>
                  </a:cubicBezTo>
                  <a:cubicBezTo>
                    <a:pt x="1050" y="1356"/>
                    <a:pt x="1041" y="1358"/>
                    <a:pt x="1037" y="1364"/>
                  </a:cubicBezTo>
                  <a:cubicBezTo>
                    <a:pt x="977" y="1434"/>
                    <a:pt x="937" y="1511"/>
                    <a:pt x="945" y="1608"/>
                  </a:cubicBezTo>
                  <a:cubicBezTo>
                    <a:pt x="950" y="1669"/>
                    <a:pt x="952" y="1730"/>
                    <a:pt x="971" y="1790"/>
                  </a:cubicBezTo>
                  <a:cubicBezTo>
                    <a:pt x="886" y="1704"/>
                    <a:pt x="834" y="1605"/>
                    <a:pt x="850" y="1480"/>
                  </a:cubicBezTo>
                  <a:cubicBezTo>
                    <a:pt x="858" y="1414"/>
                    <a:pt x="868" y="1349"/>
                    <a:pt x="897" y="1289"/>
                  </a:cubicBezTo>
                  <a:close/>
                  <a:moveTo>
                    <a:pt x="1414" y="1071"/>
                  </a:moveTo>
                  <a:cubicBezTo>
                    <a:pt x="1355" y="1124"/>
                    <a:pt x="1290" y="1149"/>
                    <a:pt x="1216" y="1147"/>
                  </a:cubicBezTo>
                  <a:cubicBezTo>
                    <a:pt x="1180" y="1146"/>
                    <a:pt x="1145" y="1138"/>
                    <a:pt x="1119" y="1101"/>
                  </a:cubicBezTo>
                  <a:cubicBezTo>
                    <a:pt x="1178" y="1089"/>
                    <a:pt x="1236" y="1094"/>
                    <a:pt x="1288" y="1066"/>
                  </a:cubicBezTo>
                  <a:cubicBezTo>
                    <a:pt x="1249" y="1067"/>
                    <a:pt x="1209" y="1068"/>
                    <a:pt x="1161" y="1069"/>
                  </a:cubicBezTo>
                  <a:cubicBezTo>
                    <a:pt x="1197" y="1045"/>
                    <a:pt x="1227" y="1025"/>
                    <a:pt x="1257" y="1006"/>
                  </a:cubicBezTo>
                  <a:cubicBezTo>
                    <a:pt x="1260" y="1004"/>
                    <a:pt x="1265" y="1004"/>
                    <a:pt x="1269" y="1005"/>
                  </a:cubicBezTo>
                  <a:cubicBezTo>
                    <a:pt x="1324" y="1008"/>
                    <a:pt x="1373" y="1024"/>
                    <a:pt x="1414" y="1071"/>
                  </a:cubicBezTo>
                  <a:close/>
                  <a:moveTo>
                    <a:pt x="1093" y="932"/>
                  </a:moveTo>
                  <a:cubicBezTo>
                    <a:pt x="1125" y="882"/>
                    <a:pt x="1162" y="837"/>
                    <a:pt x="1225" y="825"/>
                  </a:cubicBezTo>
                  <a:cubicBezTo>
                    <a:pt x="1261" y="818"/>
                    <a:pt x="1297" y="803"/>
                    <a:pt x="1344" y="811"/>
                  </a:cubicBezTo>
                  <a:cubicBezTo>
                    <a:pt x="1310" y="863"/>
                    <a:pt x="1297" y="920"/>
                    <a:pt x="1258" y="966"/>
                  </a:cubicBezTo>
                  <a:cubicBezTo>
                    <a:pt x="1220" y="1009"/>
                    <a:pt x="1179" y="1040"/>
                    <a:pt x="1112" y="1026"/>
                  </a:cubicBezTo>
                  <a:cubicBezTo>
                    <a:pt x="1122" y="1008"/>
                    <a:pt x="1129" y="994"/>
                    <a:pt x="1138" y="982"/>
                  </a:cubicBezTo>
                  <a:cubicBezTo>
                    <a:pt x="1147" y="970"/>
                    <a:pt x="1159" y="960"/>
                    <a:pt x="1170" y="949"/>
                  </a:cubicBezTo>
                  <a:cubicBezTo>
                    <a:pt x="1179" y="940"/>
                    <a:pt x="1189" y="930"/>
                    <a:pt x="1198" y="920"/>
                  </a:cubicBezTo>
                  <a:cubicBezTo>
                    <a:pt x="1148" y="934"/>
                    <a:pt x="1117" y="971"/>
                    <a:pt x="1086" y="1011"/>
                  </a:cubicBezTo>
                  <a:cubicBezTo>
                    <a:pt x="1069" y="979"/>
                    <a:pt x="1079" y="955"/>
                    <a:pt x="1093" y="932"/>
                  </a:cubicBezTo>
                  <a:close/>
                  <a:moveTo>
                    <a:pt x="907" y="1084"/>
                  </a:moveTo>
                  <a:cubicBezTo>
                    <a:pt x="875" y="1070"/>
                    <a:pt x="863" y="1050"/>
                    <a:pt x="857" y="1026"/>
                  </a:cubicBezTo>
                  <a:cubicBezTo>
                    <a:pt x="843" y="977"/>
                    <a:pt x="848" y="929"/>
                    <a:pt x="860" y="881"/>
                  </a:cubicBezTo>
                  <a:cubicBezTo>
                    <a:pt x="869" y="846"/>
                    <a:pt x="881" y="813"/>
                    <a:pt x="912" y="784"/>
                  </a:cubicBezTo>
                  <a:cubicBezTo>
                    <a:pt x="930" y="810"/>
                    <a:pt x="948" y="833"/>
                    <a:pt x="962" y="858"/>
                  </a:cubicBezTo>
                  <a:cubicBezTo>
                    <a:pt x="990" y="907"/>
                    <a:pt x="1000" y="960"/>
                    <a:pt x="993" y="1016"/>
                  </a:cubicBezTo>
                  <a:cubicBezTo>
                    <a:pt x="989" y="1048"/>
                    <a:pt x="978" y="1077"/>
                    <a:pt x="940" y="1093"/>
                  </a:cubicBezTo>
                  <a:cubicBezTo>
                    <a:pt x="921" y="1045"/>
                    <a:pt x="935" y="991"/>
                    <a:pt x="905" y="950"/>
                  </a:cubicBezTo>
                  <a:cubicBezTo>
                    <a:pt x="905" y="993"/>
                    <a:pt x="906" y="1035"/>
                    <a:pt x="907" y="1084"/>
                  </a:cubicBezTo>
                  <a:close/>
                  <a:moveTo>
                    <a:pt x="620" y="545"/>
                  </a:moveTo>
                  <a:cubicBezTo>
                    <a:pt x="625" y="497"/>
                    <a:pt x="665" y="481"/>
                    <a:pt x="698" y="459"/>
                  </a:cubicBezTo>
                  <a:cubicBezTo>
                    <a:pt x="716" y="448"/>
                    <a:pt x="737" y="440"/>
                    <a:pt x="762" y="450"/>
                  </a:cubicBezTo>
                  <a:cubicBezTo>
                    <a:pt x="746" y="495"/>
                    <a:pt x="729" y="535"/>
                    <a:pt x="719" y="576"/>
                  </a:cubicBezTo>
                  <a:cubicBezTo>
                    <a:pt x="710" y="611"/>
                    <a:pt x="691" y="640"/>
                    <a:pt x="670" y="668"/>
                  </a:cubicBezTo>
                  <a:cubicBezTo>
                    <a:pt x="654" y="690"/>
                    <a:pt x="631" y="704"/>
                    <a:pt x="599" y="703"/>
                  </a:cubicBezTo>
                  <a:cubicBezTo>
                    <a:pt x="614" y="677"/>
                    <a:pt x="628" y="654"/>
                    <a:pt x="642" y="631"/>
                  </a:cubicBezTo>
                  <a:cubicBezTo>
                    <a:pt x="623" y="643"/>
                    <a:pt x="610" y="659"/>
                    <a:pt x="595" y="673"/>
                  </a:cubicBezTo>
                  <a:cubicBezTo>
                    <a:pt x="580" y="686"/>
                    <a:pt x="566" y="703"/>
                    <a:pt x="540" y="695"/>
                  </a:cubicBezTo>
                  <a:cubicBezTo>
                    <a:pt x="556" y="670"/>
                    <a:pt x="573" y="648"/>
                    <a:pt x="587" y="625"/>
                  </a:cubicBezTo>
                  <a:cubicBezTo>
                    <a:pt x="602" y="600"/>
                    <a:pt x="595" y="566"/>
                    <a:pt x="620" y="545"/>
                  </a:cubicBezTo>
                  <a:close/>
                  <a:moveTo>
                    <a:pt x="331" y="688"/>
                  </a:moveTo>
                  <a:cubicBezTo>
                    <a:pt x="278" y="644"/>
                    <a:pt x="242" y="589"/>
                    <a:pt x="220" y="524"/>
                  </a:cubicBezTo>
                  <a:cubicBezTo>
                    <a:pt x="217" y="515"/>
                    <a:pt x="219" y="505"/>
                    <a:pt x="219" y="500"/>
                  </a:cubicBezTo>
                  <a:cubicBezTo>
                    <a:pt x="253" y="505"/>
                    <a:pt x="285" y="511"/>
                    <a:pt x="318" y="515"/>
                  </a:cubicBezTo>
                  <a:cubicBezTo>
                    <a:pt x="346" y="518"/>
                    <a:pt x="372" y="526"/>
                    <a:pt x="389" y="544"/>
                  </a:cubicBezTo>
                  <a:cubicBezTo>
                    <a:pt x="394" y="576"/>
                    <a:pt x="398" y="603"/>
                    <a:pt x="402" y="634"/>
                  </a:cubicBezTo>
                  <a:cubicBezTo>
                    <a:pt x="375" y="619"/>
                    <a:pt x="351" y="605"/>
                    <a:pt x="328" y="592"/>
                  </a:cubicBezTo>
                  <a:cubicBezTo>
                    <a:pt x="355" y="626"/>
                    <a:pt x="395" y="646"/>
                    <a:pt x="408" y="689"/>
                  </a:cubicBezTo>
                  <a:cubicBezTo>
                    <a:pt x="374" y="710"/>
                    <a:pt x="356" y="710"/>
                    <a:pt x="331" y="688"/>
                  </a:cubicBezTo>
                  <a:close/>
                  <a:moveTo>
                    <a:pt x="457" y="648"/>
                  </a:moveTo>
                  <a:cubicBezTo>
                    <a:pt x="455" y="647"/>
                    <a:pt x="452" y="645"/>
                    <a:pt x="451" y="643"/>
                  </a:cubicBezTo>
                  <a:cubicBezTo>
                    <a:pt x="409" y="581"/>
                    <a:pt x="402" y="517"/>
                    <a:pt x="433" y="449"/>
                  </a:cubicBezTo>
                  <a:cubicBezTo>
                    <a:pt x="456" y="400"/>
                    <a:pt x="481" y="353"/>
                    <a:pt x="492" y="296"/>
                  </a:cubicBezTo>
                  <a:cubicBezTo>
                    <a:pt x="508" y="323"/>
                    <a:pt x="527" y="348"/>
                    <a:pt x="541" y="376"/>
                  </a:cubicBezTo>
                  <a:cubicBezTo>
                    <a:pt x="567" y="428"/>
                    <a:pt x="584" y="483"/>
                    <a:pt x="583" y="541"/>
                  </a:cubicBezTo>
                  <a:cubicBezTo>
                    <a:pt x="583" y="610"/>
                    <a:pt x="560" y="641"/>
                    <a:pt x="500" y="657"/>
                  </a:cubicBezTo>
                  <a:cubicBezTo>
                    <a:pt x="504" y="611"/>
                    <a:pt x="515" y="565"/>
                    <a:pt x="502" y="518"/>
                  </a:cubicBezTo>
                  <a:cubicBezTo>
                    <a:pt x="491" y="563"/>
                    <a:pt x="492" y="611"/>
                    <a:pt x="469" y="652"/>
                  </a:cubicBezTo>
                  <a:cubicBezTo>
                    <a:pt x="462" y="650"/>
                    <a:pt x="460" y="649"/>
                    <a:pt x="457" y="648"/>
                  </a:cubicBezTo>
                  <a:close/>
                  <a:moveTo>
                    <a:pt x="490" y="1130"/>
                  </a:moveTo>
                  <a:cubicBezTo>
                    <a:pt x="446" y="1106"/>
                    <a:pt x="406" y="1084"/>
                    <a:pt x="366" y="1061"/>
                  </a:cubicBezTo>
                  <a:cubicBezTo>
                    <a:pt x="365" y="1064"/>
                    <a:pt x="363" y="1066"/>
                    <a:pt x="362" y="1068"/>
                  </a:cubicBezTo>
                  <a:cubicBezTo>
                    <a:pt x="398" y="1097"/>
                    <a:pt x="435" y="1125"/>
                    <a:pt x="472" y="1154"/>
                  </a:cubicBezTo>
                  <a:cubicBezTo>
                    <a:pt x="444" y="1176"/>
                    <a:pt x="399" y="1179"/>
                    <a:pt x="329" y="1147"/>
                  </a:cubicBezTo>
                  <a:cubicBezTo>
                    <a:pt x="237" y="1105"/>
                    <a:pt x="181" y="1031"/>
                    <a:pt x="160" y="928"/>
                  </a:cubicBezTo>
                  <a:cubicBezTo>
                    <a:pt x="276" y="898"/>
                    <a:pt x="410" y="959"/>
                    <a:pt x="473" y="1049"/>
                  </a:cubicBezTo>
                  <a:cubicBezTo>
                    <a:pt x="488" y="1070"/>
                    <a:pt x="497" y="1097"/>
                    <a:pt x="490" y="1130"/>
                  </a:cubicBezTo>
                  <a:close/>
                  <a:moveTo>
                    <a:pt x="493" y="1020"/>
                  </a:moveTo>
                  <a:cubicBezTo>
                    <a:pt x="469" y="949"/>
                    <a:pt x="467" y="880"/>
                    <a:pt x="474" y="811"/>
                  </a:cubicBezTo>
                  <a:cubicBezTo>
                    <a:pt x="502" y="930"/>
                    <a:pt x="507" y="985"/>
                    <a:pt x="493" y="1020"/>
                  </a:cubicBezTo>
                  <a:close/>
                  <a:moveTo>
                    <a:pt x="535" y="990"/>
                  </a:moveTo>
                  <a:cubicBezTo>
                    <a:pt x="543" y="972"/>
                    <a:pt x="553" y="954"/>
                    <a:pt x="566" y="940"/>
                  </a:cubicBezTo>
                  <a:cubicBezTo>
                    <a:pt x="598" y="907"/>
                    <a:pt x="635" y="880"/>
                    <a:pt x="684" y="874"/>
                  </a:cubicBezTo>
                  <a:cubicBezTo>
                    <a:pt x="730" y="968"/>
                    <a:pt x="660" y="1145"/>
                    <a:pt x="577" y="1146"/>
                  </a:cubicBezTo>
                  <a:cubicBezTo>
                    <a:pt x="568" y="1085"/>
                    <a:pt x="603" y="1034"/>
                    <a:pt x="620" y="973"/>
                  </a:cubicBezTo>
                  <a:cubicBezTo>
                    <a:pt x="577" y="1016"/>
                    <a:pt x="570" y="1070"/>
                    <a:pt x="549" y="1120"/>
                  </a:cubicBezTo>
                  <a:cubicBezTo>
                    <a:pt x="513" y="1076"/>
                    <a:pt x="513" y="1033"/>
                    <a:pt x="535" y="990"/>
                  </a:cubicBezTo>
                  <a:close/>
                  <a:moveTo>
                    <a:pt x="464" y="1556"/>
                  </a:moveTo>
                  <a:cubicBezTo>
                    <a:pt x="471" y="1556"/>
                    <a:pt x="478" y="1555"/>
                    <a:pt x="485" y="1556"/>
                  </a:cubicBezTo>
                  <a:cubicBezTo>
                    <a:pt x="496" y="1557"/>
                    <a:pt x="507" y="1558"/>
                    <a:pt x="518" y="1561"/>
                  </a:cubicBezTo>
                  <a:cubicBezTo>
                    <a:pt x="611" y="1582"/>
                    <a:pt x="680" y="1638"/>
                    <a:pt x="732" y="1717"/>
                  </a:cubicBezTo>
                  <a:cubicBezTo>
                    <a:pt x="739" y="1728"/>
                    <a:pt x="740" y="1743"/>
                    <a:pt x="744" y="1756"/>
                  </a:cubicBezTo>
                  <a:cubicBezTo>
                    <a:pt x="741" y="1757"/>
                    <a:pt x="739" y="1758"/>
                    <a:pt x="736" y="1760"/>
                  </a:cubicBezTo>
                  <a:cubicBezTo>
                    <a:pt x="686" y="1726"/>
                    <a:pt x="636" y="1692"/>
                    <a:pt x="586" y="1658"/>
                  </a:cubicBezTo>
                  <a:cubicBezTo>
                    <a:pt x="625" y="1714"/>
                    <a:pt x="692" y="1739"/>
                    <a:pt x="734" y="1799"/>
                  </a:cubicBezTo>
                  <a:cubicBezTo>
                    <a:pt x="612" y="1815"/>
                    <a:pt x="466" y="1668"/>
                    <a:pt x="464" y="1556"/>
                  </a:cubicBezTo>
                  <a:close/>
                  <a:moveTo>
                    <a:pt x="517" y="1860"/>
                  </a:moveTo>
                  <a:cubicBezTo>
                    <a:pt x="464" y="1873"/>
                    <a:pt x="413" y="1895"/>
                    <a:pt x="356" y="1915"/>
                  </a:cubicBezTo>
                  <a:cubicBezTo>
                    <a:pt x="437" y="1854"/>
                    <a:pt x="618" y="1801"/>
                    <a:pt x="679" y="1834"/>
                  </a:cubicBezTo>
                  <a:cubicBezTo>
                    <a:pt x="626" y="1843"/>
                    <a:pt x="570" y="1847"/>
                    <a:pt x="517" y="1860"/>
                  </a:cubicBezTo>
                  <a:close/>
                  <a:moveTo>
                    <a:pt x="755" y="2041"/>
                  </a:moveTo>
                  <a:cubicBezTo>
                    <a:pt x="713" y="2100"/>
                    <a:pt x="650" y="2121"/>
                    <a:pt x="583" y="2137"/>
                  </a:cubicBezTo>
                  <a:cubicBezTo>
                    <a:pt x="566" y="2031"/>
                    <a:pt x="627" y="1900"/>
                    <a:pt x="701" y="1878"/>
                  </a:cubicBezTo>
                  <a:cubicBezTo>
                    <a:pt x="716" y="1880"/>
                    <a:pt x="730" y="1883"/>
                    <a:pt x="747" y="1886"/>
                  </a:cubicBezTo>
                  <a:cubicBezTo>
                    <a:pt x="731" y="1941"/>
                    <a:pt x="694" y="1979"/>
                    <a:pt x="666" y="2028"/>
                  </a:cubicBezTo>
                  <a:cubicBezTo>
                    <a:pt x="706" y="2002"/>
                    <a:pt x="740" y="1962"/>
                    <a:pt x="768" y="1907"/>
                  </a:cubicBezTo>
                  <a:cubicBezTo>
                    <a:pt x="786" y="1960"/>
                    <a:pt x="783" y="2003"/>
                    <a:pt x="755" y="2041"/>
                  </a:cubicBezTo>
                  <a:close/>
                  <a:moveTo>
                    <a:pt x="1228" y="1690"/>
                  </a:moveTo>
                  <a:cubicBezTo>
                    <a:pt x="1216" y="1713"/>
                    <a:pt x="1208" y="1729"/>
                    <a:pt x="1199" y="1747"/>
                  </a:cubicBezTo>
                  <a:cubicBezTo>
                    <a:pt x="1173" y="1661"/>
                    <a:pt x="1198" y="1612"/>
                    <a:pt x="1283" y="1588"/>
                  </a:cubicBezTo>
                  <a:cubicBezTo>
                    <a:pt x="1298" y="1634"/>
                    <a:pt x="1296" y="1680"/>
                    <a:pt x="1281" y="1739"/>
                  </a:cubicBezTo>
                  <a:cubicBezTo>
                    <a:pt x="1272" y="1777"/>
                    <a:pt x="1260" y="1814"/>
                    <a:pt x="1231" y="1843"/>
                  </a:cubicBezTo>
                  <a:cubicBezTo>
                    <a:pt x="1208" y="1865"/>
                    <a:pt x="1191" y="1870"/>
                    <a:pt x="1161" y="1864"/>
                  </a:cubicBezTo>
                  <a:cubicBezTo>
                    <a:pt x="1175" y="1805"/>
                    <a:pt x="1232" y="1764"/>
                    <a:pt x="1228" y="1690"/>
                  </a:cubicBezTo>
                  <a:close/>
                  <a:moveTo>
                    <a:pt x="969" y="1680"/>
                  </a:moveTo>
                  <a:cubicBezTo>
                    <a:pt x="966" y="1656"/>
                    <a:pt x="967" y="1632"/>
                    <a:pt x="964" y="1609"/>
                  </a:cubicBezTo>
                  <a:cubicBezTo>
                    <a:pt x="955" y="1519"/>
                    <a:pt x="995" y="1447"/>
                    <a:pt x="1050" y="1377"/>
                  </a:cubicBezTo>
                  <a:cubicBezTo>
                    <a:pt x="1069" y="1405"/>
                    <a:pt x="1089" y="1428"/>
                    <a:pt x="1104" y="1455"/>
                  </a:cubicBezTo>
                  <a:cubicBezTo>
                    <a:pt x="1160" y="1550"/>
                    <a:pt x="1174" y="1654"/>
                    <a:pt x="1152" y="1762"/>
                  </a:cubicBezTo>
                  <a:cubicBezTo>
                    <a:pt x="1147" y="1787"/>
                    <a:pt x="1130" y="1810"/>
                    <a:pt x="1097" y="1816"/>
                  </a:cubicBezTo>
                  <a:cubicBezTo>
                    <a:pt x="1077" y="1748"/>
                    <a:pt x="1056" y="1682"/>
                    <a:pt x="1051" y="1601"/>
                  </a:cubicBezTo>
                  <a:cubicBezTo>
                    <a:pt x="1046" y="1620"/>
                    <a:pt x="1040" y="1629"/>
                    <a:pt x="1041" y="1638"/>
                  </a:cubicBezTo>
                  <a:cubicBezTo>
                    <a:pt x="1048" y="1698"/>
                    <a:pt x="1056" y="1759"/>
                    <a:pt x="1065" y="1825"/>
                  </a:cubicBezTo>
                  <a:cubicBezTo>
                    <a:pt x="1056" y="1820"/>
                    <a:pt x="1047" y="1818"/>
                    <a:pt x="1042" y="1812"/>
                  </a:cubicBezTo>
                  <a:cubicBezTo>
                    <a:pt x="1002" y="1777"/>
                    <a:pt x="975" y="1734"/>
                    <a:pt x="969" y="1680"/>
                  </a:cubicBezTo>
                  <a:close/>
                  <a:moveTo>
                    <a:pt x="828" y="1456"/>
                  </a:moveTo>
                  <a:cubicBezTo>
                    <a:pt x="825" y="1402"/>
                    <a:pt x="844" y="1332"/>
                    <a:pt x="868" y="1293"/>
                  </a:cubicBezTo>
                  <a:cubicBezTo>
                    <a:pt x="854" y="1351"/>
                    <a:pt x="841" y="1403"/>
                    <a:pt x="828" y="1456"/>
                  </a:cubicBezTo>
                  <a:close/>
                  <a:moveTo>
                    <a:pt x="2802" y="0"/>
                  </a:moveTo>
                  <a:cubicBezTo>
                    <a:pt x="2611" y="0"/>
                    <a:pt x="2611" y="0"/>
                    <a:pt x="2611" y="0"/>
                  </a:cubicBezTo>
                  <a:cubicBezTo>
                    <a:pt x="2617" y="2"/>
                    <a:pt x="2623" y="4"/>
                    <a:pt x="2629" y="7"/>
                  </a:cubicBezTo>
                  <a:cubicBezTo>
                    <a:pt x="2593" y="53"/>
                    <a:pt x="2559" y="97"/>
                    <a:pt x="2524" y="141"/>
                  </a:cubicBezTo>
                  <a:cubicBezTo>
                    <a:pt x="2526" y="143"/>
                    <a:pt x="2529" y="145"/>
                    <a:pt x="2531" y="146"/>
                  </a:cubicBezTo>
                  <a:cubicBezTo>
                    <a:pt x="2569" y="107"/>
                    <a:pt x="2608" y="68"/>
                    <a:pt x="2653" y="23"/>
                  </a:cubicBezTo>
                  <a:cubicBezTo>
                    <a:pt x="2653" y="97"/>
                    <a:pt x="2615" y="143"/>
                    <a:pt x="2575" y="184"/>
                  </a:cubicBezTo>
                  <a:cubicBezTo>
                    <a:pt x="2536" y="223"/>
                    <a:pt x="2491" y="257"/>
                    <a:pt x="2428" y="257"/>
                  </a:cubicBezTo>
                  <a:cubicBezTo>
                    <a:pt x="2455" y="155"/>
                    <a:pt x="2509" y="74"/>
                    <a:pt x="2586" y="7"/>
                  </a:cubicBezTo>
                  <a:cubicBezTo>
                    <a:pt x="2590" y="3"/>
                    <a:pt x="2594" y="1"/>
                    <a:pt x="2598" y="0"/>
                  </a:cubicBezTo>
                  <a:cubicBezTo>
                    <a:pt x="2411" y="0"/>
                    <a:pt x="2411" y="0"/>
                    <a:pt x="2411" y="0"/>
                  </a:cubicBezTo>
                  <a:cubicBezTo>
                    <a:pt x="2449" y="15"/>
                    <a:pt x="2488" y="24"/>
                    <a:pt x="2531" y="21"/>
                  </a:cubicBezTo>
                  <a:cubicBezTo>
                    <a:pt x="2531" y="21"/>
                    <a:pt x="2532" y="23"/>
                    <a:pt x="2533" y="24"/>
                  </a:cubicBezTo>
                  <a:cubicBezTo>
                    <a:pt x="2467" y="99"/>
                    <a:pt x="2415" y="196"/>
                    <a:pt x="2403" y="271"/>
                  </a:cubicBezTo>
                  <a:cubicBezTo>
                    <a:pt x="2423" y="283"/>
                    <a:pt x="2444" y="280"/>
                    <a:pt x="2466" y="274"/>
                  </a:cubicBezTo>
                  <a:cubicBezTo>
                    <a:pt x="2537" y="254"/>
                    <a:pt x="2586" y="204"/>
                    <a:pt x="2632" y="150"/>
                  </a:cubicBezTo>
                  <a:cubicBezTo>
                    <a:pt x="2639" y="142"/>
                    <a:pt x="2646" y="133"/>
                    <a:pt x="2653" y="125"/>
                  </a:cubicBezTo>
                  <a:cubicBezTo>
                    <a:pt x="2654" y="124"/>
                    <a:pt x="2656" y="125"/>
                    <a:pt x="2661" y="124"/>
                  </a:cubicBezTo>
                  <a:cubicBezTo>
                    <a:pt x="2680" y="211"/>
                    <a:pt x="2704" y="296"/>
                    <a:pt x="2761" y="368"/>
                  </a:cubicBezTo>
                  <a:cubicBezTo>
                    <a:pt x="2827" y="311"/>
                    <a:pt x="2845" y="235"/>
                    <a:pt x="2848" y="155"/>
                  </a:cubicBezTo>
                  <a:cubicBezTo>
                    <a:pt x="2851" y="98"/>
                    <a:pt x="2835" y="46"/>
                    <a:pt x="2802" y="0"/>
                  </a:cubicBezTo>
                  <a:close/>
                  <a:moveTo>
                    <a:pt x="2769" y="335"/>
                  </a:moveTo>
                  <a:cubicBezTo>
                    <a:pt x="2723" y="280"/>
                    <a:pt x="2680" y="171"/>
                    <a:pt x="2685" y="108"/>
                  </a:cubicBezTo>
                  <a:cubicBezTo>
                    <a:pt x="2687" y="76"/>
                    <a:pt x="2685" y="37"/>
                    <a:pt x="2727" y="17"/>
                  </a:cubicBezTo>
                  <a:cubicBezTo>
                    <a:pt x="2746" y="57"/>
                    <a:pt x="2743" y="100"/>
                    <a:pt x="2758" y="139"/>
                  </a:cubicBezTo>
                  <a:cubicBezTo>
                    <a:pt x="2774" y="97"/>
                    <a:pt x="2754" y="57"/>
                    <a:pt x="2756" y="13"/>
                  </a:cubicBezTo>
                  <a:cubicBezTo>
                    <a:pt x="2785" y="26"/>
                    <a:pt x="2806" y="44"/>
                    <a:pt x="2814" y="72"/>
                  </a:cubicBezTo>
                  <a:cubicBezTo>
                    <a:pt x="2843" y="167"/>
                    <a:pt x="2822" y="253"/>
                    <a:pt x="2769" y="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pPr>
              <a:defRPr/>
            </a:pPr>
            <a:fld id="{0B995824-14CB-9746-A1C3-D08623737104}" type="datetimeFigureOut">
              <a:rPr lang="id-ID" smtClean="0"/>
              <a:pPr>
                <a:defRPr/>
              </a:pPr>
              <a:t>17/09/18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pPr>
              <a:defRPr/>
            </a:pPr>
            <a:fld id="{29E21F7B-69FD-0B48-BFDC-7E958B890AE8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93181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4721DE-4442-0D48-92AD-5A47CC6C90F4}" type="datetimeFigureOut">
              <a:rPr lang="id-ID" smtClean="0"/>
              <a:pPr>
                <a:defRPr/>
              </a:pPr>
              <a:t>17/09/18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54BFF-7213-2C43-B887-E4CC4B25B22C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545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pPr>
              <a:defRPr/>
            </a:pPr>
            <a:fld id="{67199482-563E-9746-9A50-ABD4A07D2ECC}" type="datetimeFigureOut">
              <a:rPr lang="id-ID" smtClean="0"/>
              <a:pPr>
                <a:defRPr/>
              </a:pPr>
              <a:t>17/09/18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7D9900B-7B72-DE4C-AED5-B3A277C7A8D5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066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091CA-CB37-2E40-819A-18C2A8585AFA}" type="datetimeFigureOut">
              <a:rPr lang="id-ID" smtClean="0"/>
              <a:pPr>
                <a:defRPr/>
              </a:pPr>
              <a:t>17/09/18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A0C8F0-5E97-1E40-9C8F-38DA1212FB21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808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0"/>
            <a:ext cx="9144000" cy="6907530"/>
          </a:xfrm>
          <a:custGeom>
            <a:avLst/>
            <a:gdLst/>
            <a:ahLst/>
            <a:cxnLst/>
            <a:rect l="0" t="0" r="r" b="b"/>
            <a:pathLst>
              <a:path w="2880" h="2178">
                <a:moveTo>
                  <a:pt x="1180" y="1620"/>
                </a:moveTo>
                <a:cubicBezTo>
                  <a:pt x="1167" y="1517"/>
                  <a:pt x="1118" y="1433"/>
                  <a:pt x="1057" y="1352"/>
                </a:cubicBezTo>
                <a:cubicBezTo>
                  <a:pt x="1050" y="1356"/>
                  <a:pt x="1041" y="1358"/>
                  <a:pt x="1037" y="1363"/>
                </a:cubicBezTo>
                <a:cubicBezTo>
                  <a:pt x="977" y="1434"/>
                  <a:pt x="937" y="1510"/>
                  <a:pt x="945" y="1608"/>
                </a:cubicBezTo>
                <a:cubicBezTo>
                  <a:pt x="950" y="1669"/>
                  <a:pt x="952" y="1730"/>
                  <a:pt x="971" y="1789"/>
                </a:cubicBezTo>
                <a:cubicBezTo>
                  <a:pt x="886" y="1703"/>
                  <a:pt x="834" y="1605"/>
                  <a:pt x="850" y="1479"/>
                </a:cubicBezTo>
                <a:cubicBezTo>
                  <a:pt x="858" y="1414"/>
                  <a:pt x="868" y="1349"/>
                  <a:pt x="897" y="1289"/>
                </a:cubicBezTo>
                <a:cubicBezTo>
                  <a:pt x="932" y="1215"/>
                  <a:pt x="971" y="1142"/>
                  <a:pt x="1039" y="1086"/>
                </a:cubicBezTo>
                <a:cubicBezTo>
                  <a:pt x="1119" y="1180"/>
                  <a:pt x="1292" y="1206"/>
                  <a:pt x="1434" y="1082"/>
                </a:cubicBezTo>
                <a:cubicBezTo>
                  <a:pt x="1428" y="1035"/>
                  <a:pt x="1391" y="1016"/>
                  <a:pt x="1352" y="1000"/>
                </a:cubicBezTo>
                <a:cubicBezTo>
                  <a:pt x="1330" y="990"/>
                  <a:pt x="1305" y="985"/>
                  <a:pt x="1282" y="979"/>
                </a:cubicBezTo>
                <a:cubicBezTo>
                  <a:pt x="1312" y="919"/>
                  <a:pt x="1341" y="862"/>
                  <a:pt x="1371" y="804"/>
                </a:cubicBezTo>
                <a:cubicBezTo>
                  <a:pt x="1360" y="797"/>
                  <a:pt x="1353" y="790"/>
                  <a:pt x="1346" y="789"/>
                </a:cubicBezTo>
                <a:cubicBezTo>
                  <a:pt x="1284" y="782"/>
                  <a:pt x="1223" y="794"/>
                  <a:pt x="1168" y="822"/>
                </a:cubicBezTo>
                <a:cubicBezTo>
                  <a:pt x="1126" y="843"/>
                  <a:pt x="1101" y="885"/>
                  <a:pt x="1075" y="923"/>
                </a:cubicBezTo>
                <a:cubicBezTo>
                  <a:pt x="1051" y="957"/>
                  <a:pt x="1040" y="996"/>
                  <a:pt x="1034" y="1036"/>
                </a:cubicBezTo>
                <a:cubicBezTo>
                  <a:pt x="1031" y="1051"/>
                  <a:pt x="1029" y="1067"/>
                  <a:pt x="1005" y="1073"/>
                </a:cubicBezTo>
                <a:cubicBezTo>
                  <a:pt x="1024" y="1013"/>
                  <a:pt x="1017" y="957"/>
                  <a:pt x="1002" y="901"/>
                </a:cubicBezTo>
                <a:cubicBezTo>
                  <a:pt x="987" y="842"/>
                  <a:pt x="950" y="797"/>
                  <a:pt x="907" y="754"/>
                </a:cubicBezTo>
                <a:cubicBezTo>
                  <a:pt x="849" y="812"/>
                  <a:pt x="829" y="885"/>
                  <a:pt x="827" y="963"/>
                </a:cubicBezTo>
                <a:cubicBezTo>
                  <a:pt x="825" y="1041"/>
                  <a:pt x="847" y="1112"/>
                  <a:pt x="907" y="1169"/>
                </a:cubicBezTo>
                <a:cubicBezTo>
                  <a:pt x="825" y="1294"/>
                  <a:pt x="782" y="1427"/>
                  <a:pt x="792" y="1577"/>
                </a:cubicBezTo>
                <a:cubicBezTo>
                  <a:pt x="693" y="1473"/>
                  <a:pt x="625" y="1351"/>
                  <a:pt x="567" y="1221"/>
                </a:cubicBezTo>
                <a:cubicBezTo>
                  <a:pt x="587" y="1204"/>
                  <a:pt x="606" y="1191"/>
                  <a:pt x="622" y="1174"/>
                </a:cubicBezTo>
                <a:cubicBezTo>
                  <a:pt x="674" y="1120"/>
                  <a:pt x="707" y="1055"/>
                  <a:pt x="718" y="982"/>
                </a:cubicBezTo>
                <a:cubicBezTo>
                  <a:pt x="723" y="947"/>
                  <a:pt x="718" y="910"/>
                  <a:pt x="715" y="874"/>
                </a:cubicBezTo>
                <a:cubicBezTo>
                  <a:pt x="714" y="859"/>
                  <a:pt x="702" y="854"/>
                  <a:pt x="687" y="854"/>
                </a:cubicBezTo>
                <a:cubicBezTo>
                  <a:pt x="648" y="852"/>
                  <a:pt x="617" y="873"/>
                  <a:pt x="588" y="894"/>
                </a:cubicBezTo>
                <a:cubicBezTo>
                  <a:pt x="564" y="910"/>
                  <a:pt x="545" y="933"/>
                  <a:pt x="522" y="955"/>
                </a:cubicBezTo>
                <a:cubicBezTo>
                  <a:pt x="505" y="892"/>
                  <a:pt x="503" y="827"/>
                  <a:pt x="499" y="758"/>
                </a:cubicBezTo>
                <a:cubicBezTo>
                  <a:pt x="520" y="765"/>
                  <a:pt x="538" y="773"/>
                  <a:pt x="556" y="776"/>
                </a:cubicBezTo>
                <a:cubicBezTo>
                  <a:pt x="601" y="782"/>
                  <a:pt x="637" y="759"/>
                  <a:pt x="667" y="729"/>
                </a:cubicBezTo>
                <a:cubicBezTo>
                  <a:pt x="699" y="695"/>
                  <a:pt x="721" y="654"/>
                  <a:pt x="731" y="608"/>
                </a:cubicBezTo>
                <a:cubicBezTo>
                  <a:pt x="737" y="583"/>
                  <a:pt x="745" y="559"/>
                  <a:pt x="752" y="535"/>
                </a:cubicBezTo>
                <a:cubicBezTo>
                  <a:pt x="764" y="495"/>
                  <a:pt x="782" y="460"/>
                  <a:pt x="831" y="438"/>
                </a:cubicBezTo>
                <a:cubicBezTo>
                  <a:pt x="783" y="424"/>
                  <a:pt x="741" y="419"/>
                  <a:pt x="705" y="433"/>
                </a:cubicBezTo>
                <a:cubicBezTo>
                  <a:pt x="670" y="446"/>
                  <a:pt x="640" y="474"/>
                  <a:pt x="604" y="498"/>
                </a:cubicBezTo>
                <a:cubicBezTo>
                  <a:pt x="587" y="400"/>
                  <a:pt x="540" y="316"/>
                  <a:pt x="474" y="236"/>
                </a:cubicBezTo>
                <a:cubicBezTo>
                  <a:pt x="470" y="245"/>
                  <a:pt x="466" y="250"/>
                  <a:pt x="466" y="254"/>
                </a:cubicBezTo>
                <a:cubicBezTo>
                  <a:pt x="473" y="305"/>
                  <a:pt x="451" y="350"/>
                  <a:pt x="434" y="395"/>
                </a:cubicBezTo>
                <a:cubicBezTo>
                  <a:pt x="420" y="433"/>
                  <a:pt x="402" y="469"/>
                  <a:pt x="386" y="506"/>
                </a:cubicBezTo>
                <a:cubicBezTo>
                  <a:pt x="358" y="501"/>
                  <a:pt x="327" y="496"/>
                  <a:pt x="296" y="489"/>
                </a:cubicBezTo>
                <a:cubicBezTo>
                  <a:pt x="265" y="482"/>
                  <a:pt x="235" y="473"/>
                  <a:pt x="202" y="465"/>
                </a:cubicBezTo>
                <a:cubicBezTo>
                  <a:pt x="182" y="541"/>
                  <a:pt x="227" y="600"/>
                  <a:pt x="269" y="658"/>
                </a:cubicBezTo>
                <a:cubicBezTo>
                  <a:pt x="314" y="717"/>
                  <a:pt x="371" y="758"/>
                  <a:pt x="452" y="751"/>
                </a:cubicBezTo>
                <a:cubicBezTo>
                  <a:pt x="451" y="794"/>
                  <a:pt x="448" y="833"/>
                  <a:pt x="450" y="872"/>
                </a:cubicBezTo>
                <a:cubicBezTo>
                  <a:pt x="451" y="911"/>
                  <a:pt x="455" y="950"/>
                  <a:pt x="459" y="996"/>
                </a:cubicBezTo>
                <a:cubicBezTo>
                  <a:pt x="362" y="918"/>
                  <a:pt x="259" y="880"/>
                  <a:pt x="137" y="909"/>
                </a:cubicBezTo>
                <a:cubicBezTo>
                  <a:pt x="132" y="941"/>
                  <a:pt x="147" y="969"/>
                  <a:pt x="158" y="997"/>
                </a:cubicBezTo>
                <a:cubicBezTo>
                  <a:pt x="184" y="1069"/>
                  <a:pt x="239" y="1117"/>
                  <a:pt x="301" y="1157"/>
                </a:cubicBezTo>
                <a:cubicBezTo>
                  <a:pt x="371" y="1203"/>
                  <a:pt x="451" y="1225"/>
                  <a:pt x="534" y="1247"/>
                </a:cubicBezTo>
                <a:cubicBezTo>
                  <a:pt x="575" y="1355"/>
                  <a:pt x="625" y="1461"/>
                  <a:pt x="693" y="1557"/>
                </a:cubicBezTo>
                <a:cubicBezTo>
                  <a:pt x="760" y="1652"/>
                  <a:pt x="837" y="1740"/>
                  <a:pt x="912" y="1835"/>
                </a:cubicBezTo>
                <a:cubicBezTo>
                  <a:pt x="883" y="1826"/>
                  <a:pt x="856" y="1817"/>
                  <a:pt x="830" y="1809"/>
                </a:cubicBezTo>
                <a:cubicBezTo>
                  <a:pt x="751" y="1649"/>
                  <a:pt x="633" y="1546"/>
                  <a:pt x="446" y="1532"/>
                </a:cubicBezTo>
                <a:cubicBezTo>
                  <a:pt x="441" y="1593"/>
                  <a:pt x="459" y="1644"/>
                  <a:pt x="495" y="1687"/>
                </a:cubicBezTo>
                <a:cubicBezTo>
                  <a:pt x="528" y="1727"/>
                  <a:pt x="568" y="1762"/>
                  <a:pt x="607" y="1802"/>
                </a:cubicBezTo>
                <a:cubicBezTo>
                  <a:pt x="493" y="1812"/>
                  <a:pt x="395" y="1861"/>
                  <a:pt x="296" y="1920"/>
                </a:cubicBezTo>
                <a:cubicBezTo>
                  <a:pt x="280" y="1912"/>
                  <a:pt x="261" y="1904"/>
                  <a:pt x="243" y="1893"/>
                </a:cubicBezTo>
                <a:cubicBezTo>
                  <a:pt x="166" y="1849"/>
                  <a:pt x="87" y="1856"/>
                  <a:pt x="9" y="1888"/>
                </a:cubicBezTo>
                <a:cubicBezTo>
                  <a:pt x="6" y="1889"/>
                  <a:pt x="3" y="1891"/>
                  <a:pt x="0" y="1892"/>
                </a:cubicBezTo>
                <a:cubicBezTo>
                  <a:pt x="0" y="1917"/>
                  <a:pt x="0" y="1917"/>
                  <a:pt x="0" y="1917"/>
                </a:cubicBezTo>
                <a:cubicBezTo>
                  <a:pt x="67" y="1891"/>
                  <a:pt x="155" y="1890"/>
                  <a:pt x="198" y="1923"/>
                </a:cubicBezTo>
                <a:cubicBezTo>
                  <a:pt x="150" y="1930"/>
                  <a:pt x="100" y="1936"/>
                  <a:pt x="50" y="1943"/>
                </a:cubicBezTo>
                <a:cubicBezTo>
                  <a:pt x="51" y="1946"/>
                  <a:pt x="51" y="1948"/>
                  <a:pt x="51" y="1951"/>
                </a:cubicBezTo>
                <a:cubicBezTo>
                  <a:pt x="106" y="1956"/>
                  <a:pt x="162" y="1936"/>
                  <a:pt x="218" y="1954"/>
                </a:cubicBezTo>
                <a:cubicBezTo>
                  <a:pt x="155" y="2028"/>
                  <a:pt x="74" y="2038"/>
                  <a:pt x="0" y="2009"/>
                </a:cubicBezTo>
                <a:cubicBezTo>
                  <a:pt x="0" y="2030"/>
                  <a:pt x="0" y="2030"/>
                  <a:pt x="0" y="2030"/>
                </a:cubicBezTo>
                <a:cubicBezTo>
                  <a:pt x="39" y="2043"/>
                  <a:pt x="79" y="2049"/>
                  <a:pt x="122" y="2043"/>
                </a:cubicBezTo>
                <a:cubicBezTo>
                  <a:pt x="123" y="2043"/>
                  <a:pt x="124" y="2045"/>
                  <a:pt x="125" y="2046"/>
                </a:cubicBezTo>
                <a:cubicBezTo>
                  <a:pt x="98" y="2081"/>
                  <a:pt x="74" y="2120"/>
                  <a:pt x="55" y="2160"/>
                </a:cubicBezTo>
                <a:cubicBezTo>
                  <a:pt x="55" y="2160"/>
                  <a:pt x="55" y="2160"/>
                  <a:pt x="55" y="2161"/>
                </a:cubicBezTo>
                <a:cubicBezTo>
                  <a:pt x="78" y="2161"/>
                  <a:pt x="78" y="2161"/>
                  <a:pt x="78" y="2161"/>
                </a:cubicBezTo>
                <a:cubicBezTo>
                  <a:pt x="78" y="2160"/>
                  <a:pt x="78" y="2160"/>
                  <a:pt x="78" y="2160"/>
                </a:cubicBezTo>
                <a:cubicBezTo>
                  <a:pt x="103" y="2110"/>
                  <a:pt x="136" y="2066"/>
                  <a:pt x="176" y="2026"/>
                </a:cubicBezTo>
                <a:cubicBezTo>
                  <a:pt x="189" y="2013"/>
                  <a:pt x="203" y="2016"/>
                  <a:pt x="219" y="2023"/>
                </a:cubicBezTo>
                <a:cubicBezTo>
                  <a:pt x="188" y="2070"/>
                  <a:pt x="157" y="2115"/>
                  <a:pt x="127" y="2160"/>
                </a:cubicBezTo>
                <a:cubicBezTo>
                  <a:pt x="127" y="2160"/>
                  <a:pt x="126" y="2160"/>
                  <a:pt x="126" y="2161"/>
                </a:cubicBezTo>
                <a:cubicBezTo>
                  <a:pt x="137" y="2161"/>
                  <a:pt x="137" y="2161"/>
                  <a:pt x="137" y="2161"/>
                </a:cubicBezTo>
                <a:cubicBezTo>
                  <a:pt x="137" y="2160"/>
                  <a:pt x="137" y="2160"/>
                  <a:pt x="138" y="2160"/>
                </a:cubicBezTo>
                <a:cubicBezTo>
                  <a:pt x="171" y="2121"/>
                  <a:pt x="205" y="2082"/>
                  <a:pt x="245" y="2037"/>
                </a:cubicBezTo>
                <a:cubicBezTo>
                  <a:pt x="248" y="2088"/>
                  <a:pt x="233" y="2127"/>
                  <a:pt x="210" y="2160"/>
                </a:cubicBezTo>
                <a:cubicBezTo>
                  <a:pt x="210" y="2160"/>
                  <a:pt x="210" y="2160"/>
                  <a:pt x="210" y="2161"/>
                </a:cubicBezTo>
                <a:cubicBezTo>
                  <a:pt x="236" y="2161"/>
                  <a:pt x="236" y="2161"/>
                  <a:pt x="236" y="2161"/>
                </a:cubicBezTo>
                <a:cubicBezTo>
                  <a:pt x="236" y="2160"/>
                  <a:pt x="236" y="2160"/>
                  <a:pt x="236" y="2160"/>
                </a:cubicBezTo>
                <a:cubicBezTo>
                  <a:pt x="241" y="2153"/>
                  <a:pt x="246" y="2146"/>
                  <a:pt x="251" y="2139"/>
                </a:cubicBezTo>
                <a:cubicBezTo>
                  <a:pt x="252" y="2138"/>
                  <a:pt x="254" y="2139"/>
                  <a:pt x="259" y="2138"/>
                </a:cubicBezTo>
                <a:cubicBezTo>
                  <a:pt x="261" y="2145"/>
                  <a:pt x="263" y="2153"/>
                  <a:pt x="265" y="2160"/>
                </a:cubicBezTo>
                <a:cubicBezTo>
                  <a:pt x="265" y="2160"/>
                  <a:pt x="266" y="2160"/>
                  <a:pt x="266" y="2161"/>
                </a:cubicBezTo>
                <a:cubicBezTo>
                  <a:pt x="287" y="2161"/>
                  <a:pt x="287" y="2161"/>
                  <a:pt x="287" y="2161"/>
                </a:cubicBezTo>
                <a:cubicBezTo>
                  <a:pt x="286" y="2160"/>
                  <a:pt x="286" y="2160"/>
                  <a:pt x="286" y="2160"/>
                </a:cubicBezTo>
                <a:cubicBezTo>
                  <a:pt x="283" y="2146"/>
                  <a:pt x="282" y="2132"/>
                  <a:pt x="282" y="2120"/>
                </a:cubicBezTo>
                <a:cubicBezTo>
                  <a:pt x="282" y="2088"/>
                  <a:pt x="277" y="2050"/>
                  <a:pt x="318" y="2027"/>
                </a:cubicBezTo>
                <a:cubicBezTo>
                  <a:pt x="340" y="2066"/>
                  <a:pt x="340" y="2108"/>
                  <a:pt x="357" y="2146"/>
                </a:cubicBezTo>
                <a:cubicBezTo>
                  <a:pt x="370" y="2104"/>
                  <a:pt x="348" y="2064"/>
                  <a:pt x="347" y="2021"/>
                </a:cubicBezTo>
                <a:cubicBezTo>
                  <a:pt x="377" y="2031"/>
                  <a:pt x="399" y="2049"/>
                  <a:pt x="409" y="2076"/>
                </a:cubicBezTo>
                <a:cubicBezTo>
                  <a:pt x="420" y="2104"/>
                  <a:pt x="425" y="2132"/>
                  <a:pt x="427" y="2160"/>
                </a:cubicBezTo>
                <a:cubicBezTo>
                  <a:pt x="427" y="2160"/>
                  <a:pt x="427" y="2160"/>
                  <a:pt x="427" y="2161"/>
                </a:cubicBezTo>
                <a:cubicBezTo>
                  <a:pt x="448" y="2161"/>
                  <a:pt x="448" y="2161"/>
                  <a:pt x="448" y="2161"/>
                </a:cubicBezTo>
                <a:cubicBezTo>
                  <a:pt x="448" y="2160"/>
                  <a:pt x="448" y="2160"/>
                  <a:pt x="448" y="2160"/>
                </a:cubicBezTo>
                <a:cubicBezTo>
                  <a:pt x="448" y="2159"/>
                  <a:pt x="448" y="2158"/>
                  <a:pt x="448" y="2157"/>
                </a:cubicBezTo>
                <a:cubicBezTo>
                  <a:pt x="447" y="2075"/>
                  <a:pt x="410" y="2009"/>
                  <a:pt x="340" y="1954"/>
                </a:cubicBezTo>
                <a:cubicBezTo>
                  <a:pt x="444" y="1898"/>
                  <a:pt x="546" y="1862"/>
                  <a:pt x="664" y="1864"/>
                </a:cubicBezTo>
                <a:cubicBezTo>
                  <a:pt x="580" y="1944"/>
                  <a:pt x="544" y="2037"/>
                  <a:pt x="564" y="2149"/>
                </a:cubicBezTo>
                <a:cubicBezTo>
                  <a:pt x="668" y="2178"/>
                  <a:pt x="832" y="2048"/>
                  <a:pt x="839" y="1886"/>
                </a:cubicBezTo>
                <a:cubicBezTo>
                  <a:pt x="915" y="1909"/>
                  <a:pt x="985" y="1941"/>
                  <a:pt x="1037" y="2003"/>
                </a:cubicBezTo>
                <a:cubicBezTo>
                  <a:pt x="1053" y="2022"/>
                  <a:pt x="1066" y="2043"/>
                  <a:pt x="1093" y="2048"/>
                </a:cubicBezTo>
                <a:cubicBezTo>
                  <a:pt x="1101" y="2050"/>
                  <a:pt x="1109" y="2059"/>
                  <a:pt x="1114" y="2066"/>
                </a:cubicBezTo>
                <a:cubicBezTo>
                  <a:pt x="1135" y="2097"/>
                  <a:pt x="1154" y="2128"/>
                  <a:pt x="1170" y="2160"/>
                </a:cubicBezTo>
                <a:cubicBezTo>
                  <a:pt x="1171" y="2160"/>
                  <a:pt x="1171" y="2160"/>
                  <a:pt x="1171" y="2161"/>
                </a:cubicBezTo>
                <a:cubicBezTo>
                  <a:pt x="1198" y="2161"/>
                  <a:pt x="1198" y="2161"/>
                  <a:pt x="1198" y="2161"/>
                </a:cubicBezTo>
                <a:cubicBezTo>
                  <a:pt x="1198" y="2160"/>
                  <a:pt x="1198" y="2160"/>
                  <a:pt x="1198" y="2160"/>
                </a:cubicBezTo>
                <a:cubicBezTo>
                  <a:pt x="1194" y="2144"/>
                  <a:pt x="1194" y="2126"/>
                  <a:pt x="1201" y="2105"/>
                </a:cubicBezTo>
                <a:cubicBezTo>
                  <a:pt x="1178" y="2119"/>
                  <a:pt x="1167" y="2113"/>
                  <a:pt x="1159" y="2097"/>
                </a:cubicBezTo>
                <a:cubicBezTo>
                  <a:pt x="1153" y="2083"/>
                  <a:pt x="1142" y="2070"/>
                  <a:pt x="1137" y="2056"/>
                </a:cubicBezTo>
                <a:cubicBezTo>
                  <a:pt x="1130" y="2033"/>
                  <a:pt x="1117" y="2020"/>
                  <a:pt x="1092" y="2019"/>
                </a:cubicBezTo>
                <a:cubicBezTo>
                  <a:pt x="1089" y="1975"/>
                  <a:pt x="1056" y="1957"/>
                  <a:pt x="1023" y="1941"/>
                </a:cubicBezTo>
                <a:cubicBezTo>
                  <a:pt x="965" y="1913"/>
                  <a:pt x="910" y="1881"/>
                  <a:pt x="847" y="1863"/>
                </a:cubicBezTo>
                <a:cubicBezTo>
                  <a:pt x="831" y="1858"/>
                  <a:pt x="822" y="1851"/>
                  <a:pt x="831" y="1834"/>
                </a:cubicBezTo>
                <a:cubicBezTo>
                  <a:pt x="902" y="1842"/>
                  <a:pt x="952" y="1894"/>
                  <a:pt x="1016" y="1919"/>
                </a:cubicBezTo>
                <a:cubicBezTo>
                  <a:pt x="1014" y="1908"/>
                  <a:pt x="1011" y="1900"/>
                  <a:pt x="1005" y="1893"/>
                </a:cubicBezTo>
                <a:cubicBezTo>
                  <a:pt x="941" y="1821"/>
                  <a:pt x="878" y="1749"/>
                  <a:pt x="812" y="1679"/>
                </a:cubicBezTo>
                <a:cubicBezTo>
                  <a:pt x="749" y="1610"/>
                  <a:pt x="698" y="1534"/>
                  <a:pt x="652" y="1453"/>
                </a:cubicBezTo>
                <a:cubicBezTo>
                  <a:pt x="643" y="1438"/>
                  <a:pt x="636" y="1421"/>
                  <a:pt x="629" y="1405"/>
                </a:cubicBezTo>
                <a:cubicBezTo>
                  <a:pt x="655" y="1432"/>
                  <a:pt x="672" y="1464"/>
                  <a:pt x="693" y="1494"/>
                </a:cubicBezTo>
                <a:cubicBezTo>
                  <a:pt x="765" y="1593"/>
                  <a:pt x="844" y="1687"/>
                  <a:pt x="927" y="1778"/>
                </a:cubicBezTo>
                <a:cubicBezTo>
                  <a:pt x="994" y="1852"/>
                  <a:pt x="1064" y="1925"/>
                  <a:pt x="1133" y="1998"/>
                </a:cubicBezTo>
                <a:cubicBezTo>
                  <a:pt x="1180" y="2048"/>
                  <a:pt x="1218" y="2102"/>
                  <a:pt x="1251" y="2160"/>
                </a:cubicBezTo>
                <a:cubicBezTo>
                  <a:pt x="1251" y="2160"/>
                  <a:pt x="1251" y="2160"/>
                  <a:pt x="1251" y="2161"/>
                </a:cubicBezTo>
                <a:cubicBezTo>
                  <a:pt x="1275" y="2161"/>
                  <a:pt x="1275" y="2161"/>
                  <a:pt x="1275" y="2161"/>
                </a:cubicBezTo>
                <a:cubicBezTo>
                  <a:pt x="1275" y="2160"/>
                  <a:pt x="1275" y="2160"/>
                  <a:pt x="1275" y="2160"/>
                </a:cubicBezTo>
                <a:cubicBezTo>
                  <a:pt x="1240" y="2095"/>
                  <a:pt x="1196" y="2036"/>
                  <a:pt x="1145" y="1980"/>
                </a:cubicBezTo>
                <a:cubicBezTo>
                  <a:pt x="1136" y="1970"/>
                  <a:pt x="1128" y="1958"/>
                  <a:pt x="1118" y="1945"/>
                </a:cubicBezTo>
                <a:cubicBezTo>
                  <a:pt x="1128" y="1941"/>
                  <a:pt x="1135" y="1937"/>
                  <a:pt x="1142" y="1935"/>
                </a:cubicBezTo>
                <a:cubicBezTo>
                  <a:pt x="1221" y="1911"/>
                  <a:pt x="1263" y="1851"/>
                  <a:pt x="1290" y="1780"/>
                </a:cubicBezTo>
                <a:cubicBezTo>
                  <a:pt x="1305" y="1742"/>
                  <a:pt x="1309" y="1698"/>
                  <a:pt x="1313" y="1657"/>
                </a:cubicBezTo>
                <a:cubicBezTo>
                  <a:pt x="1315" y="1627"/>
                  <a:pt x="1307" y="1596"/>
                  <a:pt x="1304" y="1566"/>
                </a:cubicBezTo>
                <a:cubicBezTo>
                  <a:pt x="1252" y="1562"/>
                  <a:pt x="1221" y="1597"/>
                  <a:pt x="1180" y="1620"/>
                </a:cubicBezTo>
                <a:close/>
                <a:moveTo>
                  <a:pt x="1414" y="1071"/>
                </a:moveTo>
                <a:cubicBezTo>
                  <a:pt x="1355" y="1123"/>
                  <a:pt x="1290" y="1148"/>
                  <a:pt x="1216" y="1146"/>
                </a:cubicBezTo>
                <a:cubicBezTo>
                  <a:pt x="1180" y="1145"/>
                  <a:pt x="1145" y="1138"/>
                  <a:pt x="1119" y="1100"/>
                </a:cubicBezTo>
                <a:cubicBezTo>
                  <a:pt x="1178" y="1089"/>
                  <a:pt x="1236" y="1094"/>
                  <a:pt x="1288" y="1066"/>
                </a:cubicBezTo>
                <a:cubicBezTo>
                  <a:pt x="1249" y="1067"/>
                  <a:pt x="1209" y="1067"/>
                  <a:pt x="1161" y="1068"/>
                </a:cubicBezTo>
                <a:cubicBezTo>
                  <a:pt x="1197" y="1044"/>
                  <a:pt x="1227" y="1025"/>
                  <a:pt x="1257" y="1005"/>
                </a:cubicBezTo>
                <a:cubicBezTo>
                  <a:pt x="1260" y="1003"/>
                  <a:pt x="1265" y="1004"/>
                  <a:pt x="1269" y="1004"/>
                </a:cubicBezTo>
                <a:cubicBezTo>
                  <a:pt x="1324" y="1008"/>
                  <a:pt x="1373" y="1023"/>
                  <a:pt x="1414" y="1071"/>
                </a:cubicBezTo>
                <a:close/>
                <a:moveTo>
                  <a:pt x="1093" y="932"/>
                </a:moveTo>
                <a:cubicBezTo>
                  <a:pt x="1125" y="881"/>
                  <a:pt x="1162" y="837"/>
                  <a:pt x="1225" y="824"/>
                </a:cubicBezTo>
                <a:cubicBezTo>
                  <a:pt x="1261" y="817"/>
                  <a:pt x="1297" y="802"/>
                  <a:pt x="1344" y="810"/>
                </a:cubicBezTo>
                <a:cubicBezTo>
                  <a:pt x="1310" y="862"/>
                  <a:pt x="1297" y="920"/>
                  <a:pt x="1258" y="965"/>
                </a:cubicBezTo>
                <a:cubicBezTo>
                  <a:pt x="1220" y="1009"/>
                  <a:pt x="1179" y="1039"/>
                  <a:pt x="1112" y="1025"/>
                </a:cubicBezTo>
                <a:cubicBezTo>
                  <a:pt x="1122" y="1008"/>
                  <a:pt x="1129" y="994"/>
                  <a:pt x="1138" y="982"/>
                </a:cubicBezTo>
                <a:cubicBezTo>
                  <a:pt x="1147" y="970"/>
                  <a:pt x="1159" y="960"/>
                  <a:pt x="1170" y="949"/>
                </a:cubicBezTo>
                <a:cubicBezTo>
                  <a:pt x="1179" y="939"/>
                  <a:pt x="1189" y="930"/>
                  <a:pt x="1198" y="920"/>
                </a:cubicBezTo>
                <a:cubicBezTo>
                  <a:pt x="1148" y="934"/>
                  <a:pt x="1117" y="971"/>
                  <a:pt x="1086" y="1010"/>
                </a:cubicBezTo>
                <a:cubicBezTo>
                  <a:pt x="1069" y="979"/>
                  <a:pt x="1079" y="954"/>
                  <a:pt x="1093" y="932"/>
                </a:cubicBezTo>
                <a:close/>
                <a:moveTo>
                  <a:pt x="907" y="1084"/>
                </a:moveTo>
                <a:cubicBezTo>
                  <a:pt x="875" y="1069"/>
                  <a:pt x="863" y="1049"/>
                  <a:pt x="857" y="1026"/>
                </a:cubicBezTo>
                <a:cubicBezTo>
                  <a:pt x="843" y="977"/>
                  <a:pt x="848" y="929"/>
                  <a:pt x="860" y="881"/>
                </a:cubicBezTo>
                <a:cubicBezTo>
                  <a:pt x="869" y="845"/>
                  <a:pt x="881" y="812"/>
                  <a:pt x="912" y="784"/>
                </a:cubicBezTo>
                <a:cubicBezTo>
                  <a:pt x="930" y="810"/>
                  <a:pt x="948" y="833"/>
                  <a:pt x="962" y="858"/>
                </a:cubicBezTo>
                <a:cubicBezTo>
                  <a:pt x="990" y="907"/>
                  <a:pt x="1000" y="960"/>
                  <a:pt x="993" y="1015"/>
                </a:cubicBezTo>
                <a:cubicBezTo>
                  <a:pt x="989" y="1047"/>
                  <a:pt x="978" y="1077"/>
                  <a:pt x="940" y="1092"/>
                </a:cubicBezTo>
                <a:cubicBezTo>
                  <a:pt x="921" y="1045"/>
                  <a:pt x="935" y="991"/>
                  <a:pt x="905" y="949"/>
                </a:cubicBezTo>
                <a:cubicBezTo>
                  <a:pt x="905" y="992"/>
                  <a:pt x="906" y="1035"/>
                  <a:pt x="907" y="1084"/>
                </a:cubicBezTo>
                <a:close/>
                <a:moveTo>
                  <a:pt x="620" y="545"/>
                </a:moveTo>
                <a:cubicBezTo>
                  <a:pt x="625" y="497"/>
                  <a:pt x="665" y="480"/>
                  <a:pt x="698" y="459"/>
                </a:cubicBezTo>
                <a:cubicBezTo>
                  <a:pt x="716" y="447"/>
                  <a:pt x="737" y="439"/>
                  <a:pt x="762" y="449"/>
                </a:cubicBezTo>
                <a:cubicBezTo>
                  <a:pt x="746" y="494"/>
                  <a:pt x="729" y="534"/>
                  <a:pt x="719" y="576"/>
                </a:cubicBezTo>
                <a:cubicBezTo>
                  <a:pt x="710" y="611"/>
                  <a:pt x="691" y="640"/>
                  <a:pt x="670" y="668"/>
                </a:cubicBezTo>
                <a:cubicBezTo>
                  <a:pt x="654" y="690"/>
                  <a:pt x="631" y="704"/>
                  <a:pt x="599" y="702"/>
                </a:cubicBezTo>
                <a:cubicBezTo>
                  <a:pt x="614" y="676"/>
                  <a:pt x="628" y="654"/>
                  <a:pt x="642" y="631"/>
                </a:cubicBezTo>
                <a:cubicBezTo>
                  <a:pt x="623" y="643"/>
                  <a:pt x="610" y="658"/>
                  <a:pt x="595" y="672"/>
                </a:cubicBezTo>
                <a:cubicBezTo>
                  <a:pt x="580" y="686"/>
                  <a:pt x="566" y="703"/>
                  <a:pt x="540" y="694"/>
                </a:cubicBezTo>
                <a:cubicBezTo>
                  <a:pt x="556" y="670"/>
                  <a:pt x="573" y="648"/>
                  <a:pt x="587" y="624"/>
                </a:cubicBezTo>
                <a:cubicBezTo>
                  <a:pt x="602" y="599"/>
                  <a:pt x="595" y="565"/>
                  <a:pt x="620" y="545"/>
                </a:cubicBezTo>
                <a:close/>
                <a:moveTo>
                  <a:pt x="331" y="688"/>
                </a:moveTo>
                <a:cubicBezTo>
                  <a:pt x="278" y="643"/>
                  <a:pt x="242" y="588"/>
                  <a:pt x="220" y="523"/>
                </a:cubicBezTo>
                <a:cubicBezTo>
                  <a:pt x="217" y="515"/>
                  <a:pt x="219" y="505"/>
                  <a:pt x="219" y="499"/>
                </a:cubicBezTo>
                <a:cubicBezTo>
                  <a:pt x="253" y="505"/>
                  <a:pt x="285" y="511"/>
                  <a:pt x="318" y="514"/>
                </a:cubicBezTo>
                <a:cubicBezTo>
                  <a:pt x="346" y="517"/>
                  <a:pt x="372" y="526"/>
                  <a:pt x="389" y="543"/>
                </a:cubicBezTo>
                <a:cubicBezTo>
                  <a:pt x="394" y="575"/>
                  <a:pt x="398" y="603"/>
                  <a:pt x="402" y="634"/>
                </a:cubicBezTo>
                <a:cubicBezTo>
                  <a:pt x="375" y="618"/>
                  <a:pt x="351" y="605"/>
                  <a:pt x="328" y="591"/>
                </a:cubicBezTo>
                <a:cubicBezTo>
                  <a:pt x="355" y="625"/>
                  <a:pt x="395" y="645"/>
                  <a:pt x="408" y="689"/>
                </a:cubicBezTo>
                <a:cubicBezTo>
                  <a:pt x="374" y="709"/>
                  <a:pt x="356" y="709"/>
                  <a:pt x="331" y="688"/>
                </a:cubicBezTo>
                <a:close/>
                <a:moveTo>
                  <a:pt x="457" y="648"/>
                </a:moveTo>
                <a:cubicBezTo>
                  <a:pt x="455" y="646"/>
                  <a:pt x="452" y="644"/>
                  <a:pt x="451" y="642"/>
                </a:cubicBezTo>
                <a:cubicBezTo>
                  <a:pt x="409" y="581"/>
                  <a:pt x="402" y="516"/>
                  <a:pt x="433" y="448"/>
                </a:cubicBezTo>
                <a:cubicBezTo>
                  <a:pt x="456" y="400"/>
                  <a:pt x="481" y="353"/>
                  <a:pt x="492" y="295"/>
                </a:cubicBezTo>
                <a:cubicBezTo>
                  <a:pt x="508" y="322"/>
                  <a:pt x="527" y="348"/>
                  <a:pt x="541" y="376"/>
                </a:cubicBezTo>
                <a:cubicBezTo>
                  <a:pt x="567" y="428"/>
                  <a:pt x="584" y="482"/>
                  <a:pt x="583" y="541"/>
                </a:cubicBezTo>
                <a:cubicBezTo>
                  <a:pt x="583" y="609"/>
                  <a:pt x="560" y="641"/>
                  <a:pt x="500" y="657"/>
                </a:cubicBezTo>
                <a:cubicBezTo>
                  <a:pt x="504" y="610"/>
                  <a:pt x="515" y="564"/>
                  <a:pt x="502" y="518"/>
                </a:cubicBezTo>
                <a:cubicBezTo>
                  <a:pt x="491" y="562"/>
                  <a:pt x="492" y="610"/>
                  <a:pt x="469" y="651"/>
                </a:cubicBezTo>
                <a:cubicBezTo>
                  <a:pt x="462" y="649"/>
                  <a:pt x="460" y="649"/>
                  <a:pt x="457" y="648"/>
                </a:cubicBezTo>
                <a:close/>
                <a:moveTo>
                  <a:pt x="490" y="1129"/>
                </a:moveTo>
                <a:cubicBezTo>
                  <a:pt x="446" y="1105"/>
                  <a:pt x="406" y="1083"/>
                  <a:pt x="366" y="1061"/>
                </a:cubicBezTo>
                <a:cubicBezTo>
                  <a:pt x="365" y="1063"/>
                  <a:pt x="363" y="1066"/>
                  <a:pt x="362" y="1068"/>
                </a:cubicBezTo>
                <a:cubicBezTo>
                  <a:pt x="398" y="1096"/>
                  <a:pt x="435" y="1125"/>
                  <a:pt x="472" y="1153"/>
                </a:cubicBezTo>
                <a:cubicBezTo>
                  <a:pt x="444" y="1176"/>
                  <a:pt x="399" y="1178"/>
                  <a:pt x="329" y="1147"/>
                </a:cubicBezTo>
                <a:cubicBezTo>
                  <a:pt x="237" y="1105"/>
                  <a:pt x="181" y="1031"/>
                  <a:pt x="160" y="928"/>
                </a:cubicBezTo>
                <a:cubicBezTo>
                  <a:pt x="276" y="897"/>
                  <a:pt x="410" y="959"/>
                  <a:pt x="473" y="1048"/>
                </a:cubicBezTo>
                <a:cubicBezTo>
                  <a:pt x="488" y="1070"/>
                  <a:pt x="497" y="1097"/>
                  <a:pt x="490" y="1129"/>
                </a:cubicBezTo>
                <a:close/>
                <a:moveTo>
                  <a:pt x="493" y="1020"/>
                </a:moveTo>
                <a:cubicBezTo>
                  <a:pt x="469" y="949"/>
                  <a:pt x="467" y="880"/>
                  <a:pt x="474" y="810"/>
                </a:cubicBezTo>
                <a:cubicBezTo>
                  <a:pt x="502" y="930"/>
                  <a:pt x="507" y="985"/>
                  <a:pt x="493" y="1020"/>
                </a:cubicBezTo>
                <a:close/>
                <a:moveTo>
                  <a:pt x="535" y="989"/>
                </a:moveTo>
                <a:cubicBezTo>
                  <a:pt x="543" y="972"/>
                  <a:pt x="553" y="954"/>
                  <a:pt x="566" y="940"/>
                </a:cubicBezTo>
                <a:cubicBezTo>
                  <a:pt x="598" y="906"/>
                  <a:pt x="635" y="879"/>
                  <a:pt x="684" y="874"/>
                </a:cubicBezTo>
                <a:cubicBezTo>
                  <a:pt x="730" y="968"/>
                  <a:pt x="660" y="1144"/>
                  <a:pt x="577" y="1146"/>
                </a:cubicBezTo>
                <a:cubicBezTo>
                  <a:pt x="568" y="1085"/>
                  <a:pt x="603" y="1034"/>
                  <a:pt x="620" y="972"/>
                </a:cubicBezTo>
                <a:cubicBezTo>
                  <a:pt x="577" y="1016"/>
                  <a:pt x="570" y="1070"/>
                  <a:pt x="549" y="1119"/>
                </a:cubicBezTo>
                <a:cubicBezTo>
                  <a:pt x="513" y="1075"/>
                  <a:pt x="513" y="1033"/>
                  <a:pt x="535" y="989"/>
                </a:cubicBezTo>
                <a:close/>
                <a:moveTo>
                  <a:pt x="464" y="1555"/>
                </a:moveTo>
                <a:cubicBezTo>
                  <a:pt x="471" y="1555"/>
                  <a:pt x="478" y="1554"/>
                  <a:pt x="485" y="1555"/>
                </a:cubicBezTo>
                <a:cubicBezTo>
                  <a:pt x="496" y="1556"/>
                  <a:pt x="507" y="1558"/>
                  <a:pt x="518" y="1560"/>
                </a:cubicBezTo>
                <a:cubicBezTo>
                  <a:pt x="611" y="1581"/>
                  <a:pt x="680" y="1637"/>
                  <a:pt x="732" y="1716"/>
                </a:cubicBezTo>
                <a:cubicBezTo>
                  <a:pt x="739" y="1727"/>
                  <a:pt x="740" y="1742"/>
                  <a:pt x="744" y="1756"/>
                </a:cubicBezTo>
                <a:cubicBezTo>
                  <a:pt x="741" y="1757"/>
                  <a:pt x="739" y="1758"/>
                  <a:pt x="736" y="1759"/>
                </a:cubicBezTo>
                <a:cubicBezTo>
                  <a:pt x="686" y="1725"/>
                  <a:pt x="636" y="1691"/>
                  <a:pt x="586" y="1657"/>
                </a:cubicBezTo>
                <a:cubicBezTo>
                  <a:pt x="625" y="1714"/>
                  <a:pt x="692" y="1739"/>
                  <a:pt x="734" y="1799"/>
                </a:cubicBezTo>
                <a:cubicBezTo>
                  <a:pt x="612" y="1814"/>
                  <a:pt x="466" y="1668"/>
                  <a:pt x="464" y="1555"/>
                </a:cubicBezTo>
                <a:close/>
                <a:moveTo>
                  <a:pt x="517" y="1860"/>
                </a:moveTo>
                <a:cubicBezTo>
                  <a:pt x="464" y="1873"/>
                  <a:pt x="413" y="1895"/>
                  <a:pt x="356" y="1915"/>
                </a:cubicBezTo>
                <a:cubicBezTo>
                  <a:pt x="437" y="1854"/>
                  <a:pt x="618" y="1801"/>
                  <a:pt x="679" y="1834"/>
                </a:cubicBezTo>
                <a:cubicBezTo>
                  <a:pt x="626" y="1842"/>
                  <a:pt x="570" y="1847"/>
                  <a:pt x="517" y="1860"/>
                </a:cubicBezTo>
                <a:close/>
                <a:moveTo>
                  <a:pt x="755" y="2041"/>
                </a:moveTo>
                <a:cubicBezTo>
                  <a:pt x="713" y="2100"/>
                  <a:pt x="650" y="2121"/>
                  <a:pt x="583" y="2137"/>
                </a:cubicBezTo>
                <a:cubicBezTo>
                  <a:pt x="566" y="2030"/>
                  <a:pt x="627" y="1900"/>
                  <a:pt x="701" y="1877"/>
                </a:cubicBezTo>
                <a:cubicBezTo>
                  <a:pt x="716" y="1880"/>
                  <a:pt x="730" y="1882"/>
                  <a:pt x="747" y="1886"/>
                </a:cubicBezTo>
                <a:cubicBezTo>
                  <a:pt x="731" y="1940"/>
                  <a:pt x="694" y="1978"/>
                  <a:pt x="666" y="2027"/>
                </a:cubicBezTo>
                <a:cubicBezTo>
                  <a:pt x="706" y="2002"/>
                  <a:pt x="740" y="1962"/>
                  <a:pt x="768" y="1907"/>
                </a:cubicBezTo>
                <a:cubicBezTo>
                  <a:pt x="786" y="1960"/>
                  <a:pt x="783" y="2002"/>
                  <a:pt x="755" y="2041"/>
                </a:cubicBezTo>
                <a:close/>
                <a:moveTo>
                  <a:pt x="868" y="1293"/>
                </a:moveTo>
                <a:cubicBezTo>
                  <a:pt x="854" y="1350"/>
                  <a:pt x="841" y="1403"/>
                  <a:pt x="828" y="1455"/>
                </a:cubicBezTo>
                <a:cubicBezTo>
                  <a:pt x="825" y="1402"/>
                  <a:pt x="844" y="1332"/>
                  <a:pt x="868" y="1293"/>
                </a:cubicBezTo>
                <a:close/>
                <a:moveTo>
                  <a:pt x="1097" y="1815"/>
                </a:moveTo>
                <a:cubicBezTo>
                  <a:pt x="1077" y="1748"/>
                  <a:pt x="1056" y="1681"/>
                  <a:pt x="1051" y="1601"/>
                </a:cubicBezTo>
                <a:cubicBezTo>
                  <a:pt x="1046" y="1619"/>
                  <a:pt x="1040" y="1629"/>
                  <a:pt x="1041" y="1637"/>
                </a:cubicBezTo>
                <a:cubicBezTo>
                  <a:pt x="1048" y="1698"/>
                  <a:pt x="1056" y="1759"/>
                  <a:pt x="1065" y="1824"/>
                </a:cubicBezTo>
                <a:cubicBezTo>
                  <a:pt x="1056" y="1819"/>
                  <a:pt x="1047" y="1817"/>
                  <a:pt x="1042" y="1812"/>
                </a:cubicBezTo>
                <a:cubicBezTo>
                  <a:pt x="1002" y="1776"/>
                  <a:pt x="975" y="1733"/>
                  <a:pt x="969" y="1679"/>
                </a:cubicBezTo>
                <a:cubicBezTo>
                  <a:pt x="966" y="1656"/>
                  <a:pt x="967" y="1632"/>
                  <a:pt x="964" y="1608"/>
                </a:cubicBezTo>
                <a:cubicBezTo>
                  <a:pt x="955" y="1518"/>
                  <a:pt x="995" y="1447"/>
                  <a:pt x="1050" y="1377"/>
                </a:cubicBezTo>
                <a:cubicBezTo>
                  <a:pt x="1069" y="1404"/>
                  <a:pt x="1089" y="1428"/>
                  <a:pt x="1104" y="1454"/>
                </a:cubicBezTo>
                <a:cubicBezTo>
                  <a:pt x="1160" y="1550"/>
                  <a:pt x="1174" y="1654"/>
                  <a:pt x="1152" y="1761"/>
                </a:cubicBezTo>
                <a:cubicBezTo>
                  <a:pt x="1147" y="1787"/>
                  <a:pt x="1130" y="1809"/>
                  <a:pt x="1097" y="1815"/>
                </a:cubicBezTo>
                <a:close/>
                <a:moveTo>
                  <a:pt x="1281" y="1738"/>
                </a:moveTo>
                <a:cubicBezTo>
                  <a:pt x="1272" y="1777"/>
                  <a:pt x="1260" y="1814"/>
                  <a:pt x="1231" y="1842"/>
                </a:cubicBezTo>
                <a:cubicBezTo>
                  <a:pt x="1208" y="1865"/>
                  <a:pt x="1191" y="1870"/>
                  <a:pt x="1161" y="1863"/>
                </a:cubicBezTo>
                <a:cubicBezTo>
                  <a:pt x="1175" y="1805"/>
                  <a:pt x="1232" y="1764"/>
                  <a:pt x="1228" y="1690"/>
                </a:cubicBezTo>
                <a:cubicBezTo>
                  <a:pt x="1216" y="1713"/>
                  <a:pt x="1208" y="1729"/>
                  <a:pt x="1199" y="1746"/>
                </a:cubicBezTo>
                <a:cubicBezTo>
                  <a:pt x="1173" y="1660"/>
                  <a:pt x="1198" y="1612"/>
                  <a:pt x="1283" y="1588"/>
                </a:cubicBezTo>
                <a:cubicBezTo>
                  <a:pt x="1298" y="1633"/>
                  <a:pt x="1296" y="1680"/>
                  <a:pt x="1281" y="1738"/>
                </a:cubicBezTo>
                <a:close/>
                <a:moveTo>
                  <a:pt x="2880" y="482"/>
                </a:moveTo>
                <a:cubicBezTo>
                  <a:pt x="2880" y="443"/>
                  <a:pt x="2880" y="443"/>
                  <a:pt x="2880" y="443"/>
                </a:cubicBezTo>
                <a:cubicBezTo>
                  <a:pt x="2845" y="479"/>
                  <a:pt x="2831" y="531"/>
                  <a:pt x="2817" y="581"/>
                </a:cubicBezTo>
                <a:cubicBezTo>
                  <a:pt x="2798" y="652"/>
                  <a:pt x="2801" y="723"/>
                  <a:pt x="2856" y="782"/>
                </a:cubicBezTo>
                <a:cubicBezTo>
                  <a:pt x="2821" y="807"/>
                  <a:pt x="2789" y="830"/>
                  <a:pt x="2759" y="854"/>
                </a:cubicBezTo>
                <a:cubicBezTo>
                  <a:pt x="2729" y="879"/>
                  <a:pt x="2701" y="906"/>
                  <a:pt x="2667" y="937"/>
                </a:cubicBezTo>
                <a:cubicBezTo>
                  <a:pt x="2669" y="814"/>
                  <a:pt x="2635" y="709"/>
                  <a:pt x="2538" y="630"/>
                </a:cubicBezTo>
                <a:cubicBezTo>
                  <a:pt x="2509" y="646"/>
                  <a:pt x="2497" y="675"/>
                  <a:pt x="2481" y="701"/>
                </a:cubicBezTo>
                <a:cubicBezTo>
                  <a:pt x="2441" y="765"/>
                  <a:pt x="2436" y="838"/>
                  <a:pt x="2442" y="912"/>
                </a:cubicBezTo>
                <a:cubicBezTo>
                  <a:pt x="2450" y="995"/>
                  <a:pt x="2480" y="1072"/>
                  <a:pt x="2514" y="1151"/>
                </a:cubicBezTo>
                <a:cubicBezTo>
                  <a:pt x="2454" y="1249"/>
                  <a:pt x="2401" y="1354"/>
                  <a:pt x="2367" y="1467"/>
                </a:cubicBezTo>
                <a:cubicBezTo>
                  <a:pt x="2333" y="1578"/>
                  <a:pt x="2310" y="1693"/>
                  <a:pt x="2282" y="1810"/>
                </a:cubicBezTo>
                <a:cubicBezTo>
                  <a:pt x="2271" y="1782"/>
                  <a:pt x="2261" y="1755"/>
                  <a:pt x="2252" y="1729"/>
                </a:cubicBezTo>
                <a:cubicBezTo>
                  <a:pt x="2330" y="1569"/>
                  <a:pt x="2338" y="1412"/>
                  <a:pt x="2235" y="1256"/>
                </a:cubicBezTo>
                <a:cubicBezTo>
                  <a:pt x="2184" y="1290"/>
                  <a:pt x="2155" y="1335"/>
                  <a:pt x="2143" y="1389"/>
                </a:cubicBezTo>
                <a:cubicBezTo>
                  <a:pt x="2131" y="1440"/>
                  <a:pt x="2128" y="1493"/>
                  <a:pt x="2120" y="1549"/>
                </a:cubicBezTo>
                <a:cubicBezTo>
                  <a:pt x="2043" y="1465"/>
                  <a:pt x="1944" y="1417"/>
                  <a:pt x="1837" y="1375"/>
                </a:cubicBezTo>
                <a:cubicBezTo>
                  <a:pt x="1833" y="1358"/>
                  <a:pt x="1828" y="1338"/>
                  <a:pt x="1825" y="1318"/>
                </a:cubicBezTo>
                <a:cubicBezTo>
                  <a:pt x="1813" y="1229"/>
                  <a:pt x="1759" y="1171"/>
                  <a:pt x="1686" y="1129"/>
                </a:cubicBezTo>
                <a:cubicBezTo>
                  <a:pt x="1657" y="1112"/>
                  <a:pt x="1625" y="1099"/>
                  <a:pt x="1594" y="1090"/>
                </a:cubicBezTo>
                <a:cubicBezTo>
                  <a:pt x="1557" y="1079"/>
                  <a:pt x="1542" y="1096"/>
                  <a:pt x="1549" y="1135"/>
                </a:cubicBezTo>
                <a:cubicBezTo>
                  <a:pt x="1562" y="1201"/>
                  <a:pt x="1583" y="1264"/>
                  <a:pt x="1633" y="1314"/>
                </a:cubicBezTo>
                <a:cubicBezTo>
                  <a:pt x="1633" y="1314"/>
                  <a:pt x="1633" y="1316"/>
                  <a:pt x="1632" y="1318"/>
                </a:cubicBezTo>
                <a:cubicBezTo>
                  <a:pt x="1533" y="1318"/>
                  <a:pt x="1425" y="1344"/>
                  <a:pt x="1361" y="1384"/>
                </a:cubicBezTo>
                <a:cubicBezTo>
                  <a:pt x="1366" y="1407"/>
                  <a:pt x="1382" y="1421"/>
                  <a:pt x="1401" y="1434"/>
                </a:cubicBezTo>
                <a:cubicBezTo>
                  <a:pt x="1463" y="1473"/>
                  <a:pt x="1533" y="1477"/>
                  <a:pt x="1603" y="1476"/>
                </a:cubicBezTo>
                <a:cubicBezTo>
                  <a:pt x="1614" y="1475"/>
                  <a:pt x="1625" y="1475"/>
                  <a:pt x="1636" y="1475"/>
                </a:cubicBezTo>
                <a:cubicBezTo>
                  <a:pt x="1637" y="1475"/>
                  <a:pt x="1638" y="1476"/>
                  <a:pt x="1642" y="1480"/>
                </a:cubicBezTo>
                <a:cubicBezTo>
                  <a:pt x="1590" y="1551"/>
                  <a:pt x="1542" y="1626"/>
                  <a:pt x="1526" y="1717"/>
                </a:cubicBezTo>
                <a:cubicBezTo>
                  <a:pt x="1612" y="1727"/>
                  <a:pt x="1681" y="1691"/>
                  <a:pt x="1743" y="1641"/>
                </a:cubicBezTo>
                <a:cubicBezTo>
                  <a:pt x="1806" y="1590"/>
                  <a:pt x="1836" y="1520"/>
                  <a:pt x="1836" y="1431"/>
                </a:cubicBezTo>
                <a:cubicBezTo>
                  <a:pt x="1945" y="1478"/>
                  <a:pt x="2036" y="1538"/>
                  <a:pt x="2106" y="1632"/>
                </a:cubicBezTo>
                <a:cubicBezTo>
                  <a:pt x="1991" y="1615"/>
                  <a:pt x="1896" y="1643"/>
                  <a:pt x="1820" y="1727"/>
                </a:cubicBezTo>
                <a:cubicBezTo>
                  <a:pt x="1861" y="1827"/>
                  <a:pt x="2064" y="1878"/>
                  <a:pt x="2197" y="1783"/>
                </a:cubicBezTo>
                <a:cubicBezTo>
                  <a:pt x="2225" y="1858"/>
                  <a:pt x="2243" y="1933"/>
                  <a:pt x="2226" y="2012"/>
                </a:cubicBezTo>
                <a:cubicBezTo>
                  <a:pt x="2220" y="2036"/>
                  <a:pt x="2212" y="2059"/>
                  <a:pt x="2224" y="2084"/>
                </a:cubicBezTo>
                <a:cubicBezTo>
                  <a:pt x="2228" y="2091"/>
                  <a:pt x="2226" y="2103"/>
                  <a:pt x="2223" y="2112"/>
                </a:cubicBezTo>
                <a:cubicBezTo>
                  <a:pt x="2217" y="2128"/>
                  <a:pt x="2212" y="2144"/>
                  <a:pt x="2206" y="2160"/>
                </a:cubicBezTo>
                <a:cubicBezTo>
                  <a:pt x="2206" y="2160"/>
                  <a:pt x="2205" y="2160"/>
                  <a:pt x="2205" y="2161"/>
                </a:cubicBezTo>
                <a:cubicBezTo>
                  <a:pt x="2229" y="2161"/>
                  <a:pt x="2229" y="2161"/>
                  <a:pt x="2229" y="2161"/>
                </a:cubicBezTo>
                <a:cubicBezTo>
                  <a:pt x="2229" y="2160"/>
                  <a:pt x="2229" y="2160"/>
                  <a:pt x="2229" y="2160"/>
                </a:cubicBezTo>
                <a:cubicBezTo>
                  <a:pt x="2234" y="2148"/>
                  <a:pt x="2237" y="2134"/>
                  <a:pt x="2245" y="2124"/>
                </a:cubicBezTo>
                <a:cubicBezTo>
                  <a:pt x="2259" y="2104"/>
                  <a:pt x="2261" y="2086"/>
                  <a:pt x="2246" y="2065"/>
                </a:cubicBezTo>
                <a:cubicBezTo>
                  <a:pt x="2280" y="2036"/>
                  <a:pt x="2274" y="1999"/>
                  <a:pt x="2266" y="1963"/>
                </a:cubicBezTo>
                <a:cubicBezTo>
                  <a:pt x="2253" y="1900"/>
                  <a:pt x="2244" y="1836"/>
                  <a:pt x="2220" y="1776"/>
                </a:cubicBezTo>
                <a:cubicBezTo>
                  <a:pt x="2213" y="1761"/>
                  <a:pt x="2214" y="1749"/>
                  <a:pt x="2232" y="1745"/>
                </a:cubicBezTo>
                <a:cubicBezTo>
                  <a:pt x="2270" y="1806"/>
                  <a:pt x="2259" y="1878"/>
                  <a:pt x="2279" y="1943"/>
                </a:cubicBezTo>
                <a:cubicBezTo>
                  <a:pt x="2286" y="1935"/>
                  <a:pt x="2291" y="1928"/>
                  <a:pt x="2293" y="1919"/>
                </a:cubicBezTo>
                <a:cubicBezTo>
                  <a:pt x="2310" y="1825"/>
                  <a:pt x="2328" y="1730"/>
                  <a:pt x="2344" y="1635"/>
                </a:cubicBezTo>
                <a:cubicBezTo>
                  <a:pt x="2359" y="1544"/>
                  <a:pt x="2388" y="1456"/>
                  <a:pt x="2424" y="1371"/>
                </a:cubicBezTo>
                <a:cubicBezTo>
                  <a:pt x="2431" y="1354"/>
                  <a:pt x="2439" y="1339"/>
                  <a:pt x="2447" y="1323"/>
                </a:cubicBezTo>
                <a:cubicBezTo>
                  <a:pt x="2442" y="1360"/>
                  <a:pt x="2427" y="1393"/>
                  <a:pt x="2417" y="1428"/>
                </a:cubicBezTo>
                <a:cubicBezTo>
                  <a:pt x="2382" y="1546"/>
                  <a:pt x="2357" y="1666"/>
                  <a:pt x="2336" y="1787"/>
                </a:cubicBezTo>
                <a:cubicBezTo>
                  <a:pt x="2318" y="1886"/>
                  <a:pt x="2304" y="1986"/>
                  <a:pt x="2288" y="2085"/>
                </a:cubicBezTo>
                <a:cubicBezTo>
                  <a:pt x="2284" y="2110"/>
                  <a:pt x="2279" y="2135"/>
                  <a:pt x="2272" y="2160"/>
                </a:cubicBezTo>
                <a:cubicBezTo>
                  <a:pt x="2272" y="2160"/>
                  <a:pt x="2272" y="2160"/>
                  <a:pt x="2272" y="2161"/>
                </a:cubicBezTo>
                <a:cubicBezTo>
                  <a:pt x="2293" y="2161"/>
                  <a:pt x="2293" y="2161"/>
                  <a:pt x="2293" y="2161"/>
                </a:cubicBezTo>
                <a:cubicBezTo>
                  <a:pt x="2293" y="2160"/>
                  <a:pt x="2293" y="2160"/>
                  <a:pt x="2293" y="2160"/>
                </a:cubicBezTo>
                <a:cubicBezTo>
                  <a:pt x="2300" y="2135"/>
                  <a:pt x="2305" y="2109"/>
                  <a:pt x="2310" y="2083"/>
                </a:cubicBezTo>
                <a:cubicBezTo>
                  <a:pt x="2312" y="2069"/>
                  <a:pt x="2317" y="2057"/>
                  <a:pt x="2321" y="2040"/>
                </a:cubicBezTo>
                <a:cubicBezTo>
                  <a:pt x="2330" y="2045"/>
                  <a:pt x="2338" y="2048"/>
                  <a:pt x="2344" y="2053"/>
                </a:cubicBezTo>
                <a:cubicBezTo>
                  <a:pt x="2411" y="2101"/>
                  <a:pt x="2484" y="2097"/>
                  <a:pt x="2557" y="2076"/>
                </a:cubicBezTo>
                <a:cubicBezTo>
                  <a:pt x="2596" y="2064"/>
                  <a:pt x="2633" y="2040"/>
                  <a:pt x="2668" y="2017"/>
                </a:cubicBezTo>
                <a:cubicBezTo>
                  <a:pt x="2693" y="2001"/>
                  <a:pt x="2712" y="1976"/>
                  <a:pt x="2734" y="1955"/>
                </a:cubicBezTo>
                <a:cubicBezTo>
                  <a:pt x="2706" y="1911"/>
                  <a:pt x="2659" y="1908"/>
                  <a:pt x="2616" y="1890"/>
                </a:cubicBezTo>
                <a:cubicBezTo>
                  <a:pt x="2689" y="1817"/>
                  <a:pt x="2725" y="1727"/>
                  <a:pt x="2751" y="1628"/>
                </a:cubicBezTo>
                <a:cubicBezTo>
                  <a:pt x="2745" y="1625"/>
                  <a:pt x="2738" y="1620"/>
                  <a:pt x="2730" y="1619"/>
                </a:cubicBezTo>
                <a:cubicBezTo>
                  <a:pt x="2638" y="1615"/>
                  <a:pt x="2554" y="1631"/>
                  <a:pt x="2481" y="1696"/>
                </a:cubicBezTo>
                <a:cubicBezTo>
                  <a:pt x="2436" y="1738"/>
                  <a:pt x="2389" y="1777"/>
                  <a:pt x="2354" y="1829"/>
                </a:cubicBezTo>
                <a:cubicBezTo>
                  <a:pt x="2370" y="1709"/>
                  <a:pt x="2415" y="1607"/>
                  <a:pt x="2524" y="1543"/>
                </a:cubicBezTo>
                <a:cubicBezTo>
                  <a:pt x="2581" y="1509"/>
                  <a:pt x="2639" y="1477"/>
                  <a:pt x="2704" y="1463"/>
                </a:cubicBezTo>
                <a:cubicBezTo>
                  <a:pt x="2761" y="1451"/>
                  <a:pt x="2820" y="1440"/>
                  <a:pt x="2880" y="1443"/>
                </a:cubicBezTo>
                <a:cubicBezTo>
                  <a:pt x="2880" y="1339"/>
                  <a:pt x="2880" y="1339"/>
                  <a:pt x="2880" y="1339"/>
                </a:cubicBezTo>
                <a:cubicBezTo>
                  <a:pt x="2877" y="1341"/>
                  <a:pt x="2874" y="1343"/>
                  <a:pt x="2872" y="1345"/>
                </a:cubicBezTo>
                <a:cubicBezTo>
                  <a:pt x="2865" y="1317"/>
                  <a:pt x="2870" y="1298"/>
                  <a:pt x="2880" y="1281"/>
                </a:cubicBezTo>
                <a:cubicBezTo>
                  <a:pt x="2880" y="1241"/>
                  <a:pt x="2880" y="1241"/>
                  <a:pt x="2880" y="1241"/>
                </a:cubicBezTo>
                <a:cubicBezTo>
                  <a:pt x="2838" y="1283"/>
                  <a:pt x="2811" y="1334"/>
                  <a:pt x="2805" y="1398"/>
                </a:cubicBezTo>
                <a:cubicBezTo>
                  <a:pt x="2656" y="1409"/>
                  <a:pt x="2524" y="1458"/>
                  <a:pt x="2412" y="1557"/>
                </a:cubicBezTo>
                <a:cubicBezTo>
                  <a:pt x="2433" y="1415"/>
                  <a:pt x="2488" y="1287"/>
                  <a:pt x="2555" y="1161"/>
                </a:cubicBezTo>
                <a:cubicBezTo>
                  <a:pt x="2580" y="1167"/>
                  <a:pt x="2603" y="1173"/>
                  <a:pt x="2626" y="1176"/>
                </a:cubicBezTo>
                <a:cubicBezTo>
                  <a:pt x="2700" y="1183"/>
                  <a:pt x="2772" y="1170"/>
                  <a:pt x="2837" y="1134"/>
                </a:cubicBezTo>
                <a:cubicBezTo>
                  <a:pt x="2852" y="1125"/>
                  <a:pt x="2866" y="1114"/>
                  <a:pt x="2880" y="1102"/>
                </a:cubicBezTo>
                <a:cubicBezTo>
                  <a:pt x="2880" y="1072"/>
                  <a:pt x="2880" y="1072"/>
                  <a:pt x="2880" y="1072"/>
                </a:cubicBezTo>
                <a:cubicBezTo>
                  <a:pt x="2814" y="1145"/>
                  <a:pt x="2666" y="1180"/>
                  <a:pt x="2621" y="1123"/>
                </a:cubicBezTo>
                <a:cubicBezTo>
                  <a:pt x="2663" y="1079"/>
                  <a:pt x="2725" y="1074"/>
                  <a:pt x="2784" y="1051"/>
                </a:cubicBezTo>
                <a:cubicBezTo>
                  <a:pt x="2723" y="1043"/>
                  <a:pt x="2677" y="1071"/>
                  <a:pt x="2624" y="1085"/>
                </a:cubicBezTo>
                <a:cubicBezTo>
                  <a:pt x="2637" y="1029"/>
                  <a:pt x="2671" y="1003"/>
                  <a:pt x="2718" y="994"/>
                </a:cubicBezTo>
                <a:cubicBezTo>
                  <a:pt x="2737" y="990"/>
                  <a:pt x="2757" y="986"/>
                  <a:pt x="2777" y="988"/>
                </a:cubicBezTo>
                <a:cubicBezTo>
                  <a:pt x="2814" y="992"/>
                  <a:pt x="2849" y="1000"/>
                  <a:pt x="2880" y="1022"/>
                </a:cubicBezTo>
                <a:cubicBezTo>
                  <a:pt x="2880" y="997"/>
                  <a:pt x="2880" y="997"/>
                  <a:pt x="2880" y="997"/>
                </a:cubicBezTo>
                <a:cubicBezTo>
                  <a:pt x="2863" y="988"/>
                  <a:pt x="2845" y="983"/>
                  <a:pt x="2827" y="977"/>
                </a:cubicBezTo>
                <a:cubicBezTo>
                  <a:pt x="2799" y="968"/>
                  <a:pt x="2769" y="968"/>
                  <a:pt x="2737" y="963"/>
                </a:cubicBezTo>
                <a:cubicBezTo>
                  <a:pt x="2777" y="910"/>
                  <a:pt x="2827" y="869"/>
                  <a:pt x="2879" y="824"/>
                </a:cubicBezTo>
                <a:cubicBezTo>
                  <a:pt x="2879" y="824"/>
                  <a:pt x="2880" y="824"/>
                  <a:pt x="2880" y="824"/>
                </a:cubicBezTo>
                <a:cubicBezTo>
                  <a:pt x="2880" y="707"/>
                  <a:pt x="2880" y="707"/>
                  <a:pt x="2880" y="707"/>
                </a:cubicBezTo>
                <a:cubicBezTo>
                  <a:pt x="2879" y="708"/>
                  <a:pt x="2879" y="709"/>
                  <a:pt x="2878" y="709"/>
                </a:cubicBezTo>
                <a:cubicBezTo>
                  <a:pt x="2841" y="695"/>
                  <a:pt x="2830" y="681"/>
                  <a:pt x="2831" y="647"/>
                </a:cubicBezTo>
                <a:cubicBezTo>
                  <a:pt x="2834" y="588"/>
                  <a:pt x="2850" y="533"/>
                  <a:pt x="2880" y="482"/>
                </a:cubicBezTo>
                <a:close/>
                <a:moveTo>
                  <a:pt x="1572" y="1111"/>
                </a:moveTo>
                <a:cubicBezTo>
                  <a:pt x="1657" y="1110"/>
                  <a:pt x="1774" y="1221"/>
                  <a:pt x="1774" y="1300"/>
                </a:cubicBezTo>
                <a:cubicBezTo>
                  <a:pt x="1740" y="1266"/>
                  <a:pt x="1704" y="1231"/>
                  <a:pt x="1668" y="1196"/>
                </a:cubicBezTo>
                <a:cubicBezTo>
                  <a:pt x="1666" y="1197"/>
                  <a:pt x="1664" y="1199"/>
                  <a:pt x="1662" y="1201"/>
                </a:cubicBezTo>
                <a:cubicBezTo>
                  <a:pt x="1691" y="1248"/>
                  <a:pt x="1742" y="1279"/>
                  <a:pt x="1762" y="1335"/>
                </a:cubicBezTo>
                <a:cubicBezTo>
                  <a:pt x="1632" y="1329"/>
                  <a:pt x="1573" y="1226"/>
                  <a:pt x="1572" y="1111"/>
                </a:cubicBezTo>
                <a:close/>
                <a:moveTo>
                  <a:pt x="1540" y="1455"/>
                </a:moveTo>
                <a:cubicBezTo>
                  <a:pt x="1486" y="1452"/>
                  <a:pt x="1430" y="1441"/>
                  <a:pt x="1388" y="1394"/>
                </a:cubicBezTo>
                <a:cubicBezTo>
                  <a:pt x="1482" y="1346"/>
                  <a:pt x="1579" y="1333"/>
                  <a:pt x="1680" y="1346"/>
                </a:cubicBezTo>
                <a:cubicBezTo>
                  <a:pt x="1698" y="1348"/>
                  <a:pt x="1704" y="1361"/>
                  <a:pt x="1708" y="1378"/>
                </a:cubicBezTo>
                <a:cubicBezTo>
                  <a:pt x="1650" y="1382"/>
                  <a:pt x="1594" y="1386"/>
                  <a:pt x="1539" y="1389"/>
                </a:cubicBezTo>
                <a:cubicBezTo>
                  <a:pt x="1539" y="1392"/>
                  <a:pt x="1539" y="1394"/>
                  <a:pt x="1539" y="1397"/>
                </a:cubicBezTo>
                <a:cubicBezTo>
                  <a:pt x="1594" y="1400"/>
                  <a:pt x="1648" y="1403"/>
                  <a:pt x="1713" y="1407"/>
                </a:cubicBezTo>
                <a:cubicBezTo>
                  <a:pt x="1657" y="1456"/>
                  <a:pt x="1598" y="1458"/>
                  <a:pt x="1540" y="1455"/>
                </a:cubicBezTo>
                <a:close/>
                <a:moveTo>
                  <a:pt x="1783" y="1560"/>
                </a:moveTo>
                <a:cubicBezTo>
                  <a:pt x="1731" y="1644"/>
                  <a:pt x="1652" y="1685"/>
                  <a:pt x="1555" y="1700"/>
                </a:cubicBezTo>
                <a:cubicBezTo>
                  <a:pt x="1566" y="1630"/>
                  <a:pt x="1619" y="1525"/>
                  <a:pt x="1670" y="1487"/>
                </a:cubicBezTo>
                <a:cubicBezTo>
                  <a:pt x="1695" y="1468"/>
                  <a:pt x="1723" y="1440"/>
                  <a:pt x="1766" y="1458"/>
                </a:cubicBezTo>
                <a:cubicBezTo>
                  <a:pt x="1748" y="1499"/>
                  <a:pt x="1715" y="1526"/>
                  <a:pt x="1696" y="1562"/>
                </a:cubicBezTo>
                <a:cubicBezTo>
                  <a:pt x="1737" y="1546"/>
                  <a:pt x="1755" y="1505"/>
                  <a:pt x="1788" y="1478"/>
                </a:cubicBezTo>
                <a:cubicBezTo>
                  <a:pt x="1798" y="1507"/>
                  <a:pt x="1798" y="1535"/>
                  <a:pt x="1783" y="1560"/>
                </a:cubicBezTo>
                <a:close/>
                <a:moveTo>
                  <a:pt x="2020" y="1513"/>
                </a:moveTo>
                <a:cubicBezTo>
                  <a:pt x="1977" y="1479"/>
                  <a:pt x="1928" y="1453"/>
                  <a:pt x="1877" y="1420"/>
                </a:cubicBezTo>
                <a:cubicBezTo>
                  <a:pt x="1976" y="1446"/>
                  <a:pt x="2128" y="1557"/>
                  <a:pt x="2139" y="1625"/>
                </a:cubicBezTo>
                <a:cubicBezTo>
                  <a:pt x="2100" y="1588"/>
                  <a:pt x="2063" y="1547"/>
                  <a:pt x="2020" y="1513"/>
                </a:cubicBezTo>
                <a:close/>
                <a:moveTo>
                  <a:pt x="2136" y="1740"/>
                </a:moveTo>
                <a:cubicBezTo>
                  <a:pt x="2105" y="1787"/>
                  <a:pt x="2070" y="1810"/>
                  <a:pt x="2023" y="1812"/>
                </a:cubicBezTo>
                <a:cubicBezTo>
                  <a:pt x="1951" y="1815"/>
                  <a:pt x="1895" y="1778"/>
                  <a:pt x="1841" y="1735"/>
                </a:cubicBezTo>
                <a:cubicBezTo>
                  <a:pt x="1915" y="1657"/>
                  <a:pt x="2055" y="1624"/>
                  <a:pt x="2119" y="1669"/>
                </a:cubicBezTo>
                <a:cubicBezTo>
                  <a:pt x="2126" y="1682"/>
                  <a:pt x="2133" y="1696"/>
                  <a:pt x="2140" y="1711"/>
                </a:cubicBezTo>
                <a:cubicBezTo>
                  <a:pt x="2088" y="1732"/>
                  <a:pt x="2035" y="1726"/>
                  <a:pt x="1979" y="1734"/>
                </a:cubicBezTo>
                <a:cubicBezTo>
                  <a:pt x="2023" y="1750"/>
                  <a:pt x="2076" y="1752"/>
                  <a:pt x="2136" y="1740"/>
                </a:cubicBezTo>
                <a:close/>
                <a:moveTo>
                  <a:pt x="2234" y="1625"/>
                </a:moveTo>
                <a:cubicBezTo>
                  <a:pt x="2230" y="1564"/>
                  <a:pt x="2226" y="1504"/>
                  <a:pt x="2222" y="1444"/>
                </a:cubicBezTo>
                <a:cubicBezTo>
                  <a:pt x="2201" y="1509"/>
                  <a:pt x="2223" y="1577"/>
                  <a:pt x="2201" y="1647"/>
                </a:cubicBezTo>
                <a:cubicBezTo>
                  <a:pt x="2114" y="1561"/>
                  <a:pt x="2140" y="1355"/>
                  <a:pt x="2228" y="1285"/>
                </a:cubicBezTo>
                <a:cubicBezTo>
                  <a:pt x="2232" y="1290"/>
                  <a:pt x="2237" y="1295"/>
                  <a:pt x="2241" y="1301"/>
                </a:cubicBezTo>
                <a:cubicBezTo>
                  <a:pt x="2246" y="1310"/>
                  <a:pt x="2252" y="1320"/>
                  <a:pt x="2257" y="1330"/>
                </a:cubicBezTo>
                <a:cubicBezTo>
                  <a:pt x="2298" y="1417"/>
                  <a:pt x="2296" y="1506"/>
                  <a:pt x="2265" y="1595"/>
                </a:cubicBezTo>
                <a:cubicBezTo>
                  <a:pt x="2261" y="1607"/>
                  <a:pt x="2249" y="1617"/>
                  <a:pt x="2241" y="1629"/>
                </a:cubicBezTo>
                <a:cubicBezTo>
                  <a:pt x="2239" y="1627"/>
                  <a:pt x="2236" y="1626"/>
                  <a:pt x="2234" y="1625"/>
                </a:cubicBezTo>
                <a:close/>
                <a:moveTo>
                  <a:pt x="2704" y="1952"/>
                </a:moveTo>
                <a:cubicBezTo>
                  <a:pt x="2677" y="1991"/>
                  <a:pt x="2640" y="2018"/>
                  <a:pt x="2584" y="2043"/>
                </a:cubicBezTo>
                <a:cubicBezTo>
                  <a:pt x="2548" y="2058"/>
                  <a:pt x="2512" y="2072"/>
                  <a:pt x="2471" y="2066"/>
                </a:cubicBezTo>
                <a:cubicBezTo>
                  <a:pt x="2439" y="2062"/>
                  <a:pt x="2425" y="2052"/>
                  <a:pt x="2412" y="2024"/>
                </a:cubicBezTo>
                <a:cubicBezTo>
                  <a:pt x="2466" y="1999"/>
                  <a:pt x="2534" y="2019"/>
                  <a:pt x="2590" y="1970"/>
                </a:cubicBezTo>
                <a:cubicBezTo>
                  <a:pt x="2564" y="1975"/>
                  <a:pt x="2547" y="1979"/>
                  <a:pt x="2527" y="1982"/>
                </a:cubicBezTo>
                <a:cubicBezTo>
                  <a:pt x="2579" y="1909"/>
                  <a:pt x="2633" y="1900"/>
                  <a:pt x="2704" y="1952"/>
                </a:cubicBezTo>
                <a:close/>
                <a:moveTo>
                  <a:pt x="2379" y="1898"/>
                </a:moveTo>
                <a:cubicBezTo>
                  <a:pt x="2383" y="1845"/>
                  <a:pt x="2401" y="1798"/>
                  <a:pt x="2439" y="1760"/>
                </a:cubicBezTo>
                <a:cubicBezTo>
                  <a:pt x="2456" y="1743"/>
                  <a:pt x="2475" y="1729"/>
                  <a:pt x="2493" y="1712"/>
                </a:cubicBezTo>
                <a:cubicBezTo>
                  <a:pt x="2558" y="1650"/>
                  <a:pt x="2639" y="1638"/>
                  <a:pt x="2728" y="1638"/>
                </a:cubicBezTo>
                <a:cubicBezTo>
                  <a:pt x="2718" y="1670"/>
                  <a:pt x="2711" y="1700"/>
                  <a:pt x="2700" y="1728"/>
                </a:cubicBezTo>
                <a:cubicBezTo>
                  <a:pt x="2659" y="1831"/>
                  <a:pt x="2585" y="1906"/>
                  <a:pt x="2487" y="1955"/>
                </a:cubicBezTo>
                <a:cubicBezTo>
                  <a:pt x="2464" y="1967"/>
                  <a:pt x="2436" y="1967"/>
                  <a:pt x="2410" y="1944"/>
                </a:cubicBezTo>
                <a:cubicBezTo>
                  <a:pt x="2452" y="1887"/>
                  <a:pt x="2491" y="1830"/>
                  <a:pt x="2552" y="1776"/>
                </a:cubicBezTo>
                <a:cubicBezTo>
                  <a:pt x="2534" y="1784"/>
                  <a:pt x="2523" y="1785"/>
                  <a:pt x="2517" y="1791"/>
                </a:cubicBezTo>
                <a:cubicBezTo>
                  <a:pt x="2473" y="1834"/>
                  <a:pt x="2430" y="1877"/>
                  <a:pt x="2384" y="1924"/>
                </a:cubicBezTo>
                <a:cubicBezTo>
                  <a:pt x="2382" y="1914"/>
                  <a:pt x="2379" y="1906"/>
                  <a:pt x="2379" y="1898"/>
                </a:cubicBezTo>
                <a:close/>
                <a:moveTo>
                  <a:pt x="2683" y="1443"/>
                </a:moveTo>
                <a:cubicBezTo>
                  <a:pt x="2629" y="1467"/>
                  <a:pt x="2579" y="1489"/>
                  <a:pt x="2530" y="1511"/>
                </a:cubicBezTo>
                <a:cubicBezTo>
                  <a:pt x="2570" y="1476"/>
                  <a:pt x="2637" y="1447"/>
                  <a:pt x="2683" y="1443"/>
                </a:cubicBezTo>
                <a:close/>
                <a:moveTo>
                  <a:pt x="2634" y="981"/>
                </a:moveTo>
                <a:cubicBezTo>
                  <a:pt x="2626" y="1006"/>
                  <a:pt x="2611" y="1030"/>
                  <a:pt x="2580" y="1044"/>
                </a:cubicBezTo>
                <a:cubicBezTo>
                  <a:pt x="2573" y="995"/>
                  <a:pt x="2565" y="950"/>
                  <a:pt x="2558" y="904"/>
                </a:cubicBezTo>
                <a:cubicBezTo>
                  <a:pt x="2556" y="905"/>
                  <a:pt x="2553" y="905"/>
                  <a:pt x="2550" y="905"/>
                </a:cubicBezTo>
                <a:cubicBezTo>
                  <a:pt x="2550" y="951"/>
                  <a:pt x="2550" y="998"/>
                  <a:pt x="2550" y="1045"/>
                </a:cubicBezTo>
                <a:cubicBezTo>
                  <a:pt x="2515" y="1037"/>
                  <a:pt x="2486" y="1002"/>
                  <a:pt x="2468" y="927"/>
                </a:cubicBezTo>
                <a:cubicBezTo>
                  <a:pt x="2445" y="829"/>
                  <a:pt x="2469" y="739"/>
                  <a:pt x="2537" y="660"/>
                </a:cubicBezTo>
                <a:cubicBezTo>
                  <a:pt x="2633" y="733"/>
                  <a:pt x="2666" y="877"/>
                  <a:pt x="2634" y="981"/>
                </a:cubicBezTo>
                <a:close/>
                <a:moveTo>
                  <a:pt x="2669" y="980"/>
                </a:moveTo>
                <a:cubicBezTo>
                  <a:pt x="2710" y="917"/>
                  <a:pt x="2763" y="873"/>
                  <a:pt x="2823" y="836"/>
                </a:cubicBezTo>
                <a:cubicBezTo>
                  <a:pt x="2746" y="931"/>
                  <a:pt x="2705" y="969"/>
                  <a:pt x="2669" y="980"/>
                </a:cubicBezTo>
                <a:close/>
                <a:moveTo>
                  <a:pt x="2466" y="274"/>
                </a:moveTo>
                <a:cubicBezTo>
                  <a:pt x="2537" y="253"/>
                  <a:pt x="2586" y="204"/>
                  <a:pt x="2632" y="150"/>
                </a:cubicBezTo>
                <a:cubicBezTo>
                  <a:pt x="2639" y="142"/>
                  <a:pt x="2646" y="133"/>
                  <a:pt x="2653" y="125"/>
                </a:cubicBezTo>
                <a:cubicBezTo>
                  <a:pt x="2654" y="124"/>
                  <a:pt x="2656" y="124"/>
                  <a:pt x="2661" y="124"/>
                </a:cubicBezTo>
                <a:cubicBezTo>
                  <a:pt x="2680" y="210"/>
                  <a:pt x="2704" y="295"/>
                  <a:pt x="2761" y="368"/>
                </a:cubicBezTo>
                <a:cubicBezTo>
                  <a:pt x="2827" y="310"/>
                  <a:pt x="2845" y="234"/>
                  <a:pt x="2848" y="155"/>
                </a:cubicBezTo>
                <a:cubicBezTo>
                  <a:pt x="2851" y="97"/>
                  <a:pt x="2835" y="46"/>
                  <a:pt x="2802" y="0"/>
                </a:cubicBezTo>
                <a:cubicBezTo>
                  <a:pt x="2611" y="0"/>
                  <a:pt x="2611" y="0"/>
                  <a:pt x="2611" y="0"/>
                </a:cubicBezTo>
                <a:cubicBezTo>
                  <a:pt x="2617" y="1"/>
                  <a:pt x="2623" y="4"/>
                  <a:pt x="2629" y="7"/>
                </a:cubicBezTo>
                <a:cubicBezTo>
                  <a:pt x="2593" y="53"/>
                  <a:pt x="2559" y="97"/>
                  <a:pt x="2524" y="141"/>
                </a:cubicBezTo>
                <a:cubicBezTo>
                  <a:pt x="2526" y="143"/>
                  <a:pt x="2529" y="144"/>
                  <a:pt x="2531" y="146"/>
                </a:cubicBezTo>
                <a:cubicBezTo>
                  <a:pt x="2569" y="107"/>
                  <a:pt x="2608" y="68"/>
                  <a:pt x="2653" y="22"/>
                </a:cubicBezTo>
                <a:cubicBezTo>
                  <a:pt x="2653" y="96"/>
                  <a:pt x="2615" y="142"/>
                  <a:pt x="2575" y="183"/>
                </a:cubicBezTo>
                <a:cubicBezTo>
                  <a:pt x="2536" y="222"/>
                  <a:pt x="2491" y="257"/>
                  <a:pt x="2428" y="257"/>
                </a:cubicBezTo>
                <a:cubicBezTo>
                  <a:pt x="2455" y="155"/>
                  <a:pt x="2509" y="74"/>
                  <a:pt x="2586" y="7"/>
                </a:cubicBezTo>
                <a:cubicBezTo>
                  <a:pt x="2590" y="3"/>
                  <a:pt x="2594" y="1"/>
                  <a:pt x="2598" y="0"/>
                </a:cubicBezTo>
                <a:cubicBezTo>
                  <a:pt x="2411" y="0"/>
                  <a:pt x="2411" y="0"/>
                  <a:pt x="2411" y="0"/>
                </a:cubicBezTo>
                <a:cubicBezTo>
                  <a:pt x="2449" y="15"/>
                  <a:pt x="2488" y="23"/>
                  <a:pt x="2531" y="21"/>
                </a:cubicBezTo>
                <a:cubicBezTo>
                  <a:pt x="2531" y="20"/>
                  <a:pt x="2532" y="23"/>
                  <a:pt x="2533" y="24"/>
                </a:cubicBezTo>
                <a:cubicBezTo>
                  <a:pt x="2467" y="98"/>
                  <a:pt x="2415" y="196"/>
                  <a:pt x="2403" y="270"/>
                </a:cubicBezTo>
                <a:cubicBezTo>
                  <a:pt x="2423" y="282"/>
                  <a:pt x="2444" y="280"/>
                  <a:pt x="2466" y="274"/>
                </a:cubicBezTo>
                <a:close/>
                <a:moveTo>
                  <a:pt x="2685" y="108"/>
                </a:moveTo>
                <a:cubicBezTo>
                  <a:pt x="2687" y="76"/>
                  <a:pt x="2685" y="37"/>
                  <a:pt x="2727" y="17"/>
                </a:cubicBezTo>
                <a:cubicBezTo>
                  <a:pt x="2746" y="57"/>
                  <a:pt x="2743" y="100"/>
                  <a:pt x="2758" y="138"/>
                </a:cubicBezTo>
                <a:cubicBezTo>
                  <a:pt x="2774" y="97"/>
                  <a:pt x="2754" y="56"/>
                  <a:pt x="2756" y="13"/>
                </a:cubicBezTo>
                <a:cubicBezTo>
                  <a:pt x="2785" y="25"/>
                  <a:pt x="2806" y="44"/>
                  <a:pt x="2814" y="71"/>
                </a:cubicBezTo>
                <a:cubicBezTo>
                  <a:pt x="2843" y="166"/>
                  <a:pt x="2822" y="252"/>
                  <a:pt x="2769" y="335"/>
                </a:cubicBezTo>
                <a:cubicBezTo>
                  <a:pt x="2723" y="280"/>
                  <a:pt x="2680" y="171"/>
                  <a:pt x="2685" y="108"/>
                </a:cubicBezTo>
                <a:close/>
                <a:moveTo>
                  <a:pt x="1917" y="2102"/>
                </a:moveTo>
                <a:cubicBezTo>
                  <a:pt x="1881" y="2113"/>
                  <a:pt x="1849" y="2138"/>
                  <a:pt x="1812" y="2160"/>
                </a:cubicBezTo>
                <a:cubicBezTo>
                  <a:pt x="1801" y="2061"/>
                  <a:pt x="1760" y="1974"/>
                  <a:pt x="1698" y="1890"/>
                </a:cubicBezTo>
                <a:cubicBezTo>
                  <a:pt x="1694" y="1898"/>
                  <a:pt x="1690" y="1903"/>
                  <a:pt x="1690" y="1907"/>
                </a:cubicBezTo>
                <a:cubicBezTo>
                  <a:pt x="1693" y="1959"/>
                  <a:pt x="1668" y="2002"/>
                  <a:pt x="1648" y="2046"/>
                </a:cubicBezTo>
                <a:cubicBezTo>
                  <a:pt x="1632" y="2083"/>
                  <a:pt x="1612" y="2118"/>
                  <a:pt x="1593" y="2154"/>
                </a:cubicBezTo>
                <a:cubicBezTo>
                  <a:pt x="1566" y="2147"/>
                  <a:pt x="1535" y="2139"/>
                  <a:pt x="1505" y="2130"/>
                </a:cubicBezTo>
                <a:cubicBezTo>
                  <a:pt x="1475" y="2122"/>
                  <a:pt x="1445" y="2111"/>
                  <a:pt x="1412" y="2101"/>
                </a:cubicBezTo>
                <a:cubicBezTo>
                  <a:pt x="1406" y="2121"/>
                  <a:pt x="1404" y="2141"/>
                  <a:pt x="1405" y="2160"/>
                </a:cubicBezTo>
                <a:cubicBezTo>
                  <a:pt x="1405" y="2160"/>
                  <a:pt x="1405" y="2160"/>
                  <a:pt x="1405" y="2161"/>
                </a:cubicBezTo>
                <a:cubicBezTo>
                  <a:pt x="1427" y="2161"/>
                  <a:pt x="1427" y="2161"/>
                  <a:pt x="1427" y="2161"/>
                </a:cubicBezTo>
                <a:cubicBezTo>
                  <a:pt x="1427" y="2160"/>
                  <a:pt x="1427" y="2160"/>
                  <a:pt x="1427" y="2160"/>
                </a:cubicBezTo>
                <a:cubicBezTo>
                  <a:pt x="1427" y="2160"/>
                  <a:pt x="1427" y="2160"/>
                  <a:pt x="1427" y="2160"/>
                </a:cubicBezTo>
                <a:cubicBezTo>
                  <a:pt x="1425" y="2151"/>
                  <a:pt x="1427" y="2142"/>
                  <a:pt x="1427" y="2136"/>
                </a:cubicBezTo>
                <a:cubicBezTo>
                  <a:pt x="1461" y="2144"/>
                  <a:pt x="1493" y="2152"/>
                  <a:pt x="1525" y="2157"/>
                </a:cubicBezTo>
                <a:cubicBezTo>
                  <a:pt x="1529" y="2158"/>
                  <a:pt x="1533" y="2159"/>
                  <a:pt x="1536" y="2160"/>
                </a:cubicBezTo>
                <a:cubicBezTo>
                  <a:pt x="1537" y="2160"/>
                  <a:pt x="1538" y="2160"/>
                  <a:pt x="1539" y="2161"/>
                </a:cubicBezTo>
                <a:cubicBezTo>
                  <a:pt x="1622" y="2161"/>
                  <a:pt x="1622" y="2161"/>
                  <a:pt x="1622" y="2161"/>
                </a:cubicBezTo>
                <a:cubicBezTo>
                  <a:pt x="1622" y="2160"/>
                  <a:pt x="1622" y="2160"/>
                  <a:pt x="1622" y="2160"/>
                </a:cubicBezTo>
                <a:cubicBezTo>
                  <a:pt x="1626" y="2140"/>
                  <a:pt x="1633" y="2119"/>
                  <a:pt x="1645" y="2099"/>
                </a:cubicBezTo>
                <a:cubicBezTo>
                  <a:pt x="1670" y="2052"/>
                  <a:pt x="1698" y="2007"/>
                  <a:pt x="1713" y="1950"/>
                </a:cubicBezTo>
                <a:cubicBezTo>
                  <a:pt x="1728" y="1978"/>
                  <a:pt x="1745" y="2005"/>
                  <a:pt x="1757" y="2034"/>
                </a:cubicBezTo>
                <a:cubicBezTo>
                  <a:pt x="1774" y="2075"/>
                  <a:pt x="1786" y="2116"/>
                  <a:pt x="1788" y="2160"/>
                </a:cubicBezTo>
                <a:cubicBezTo>
                  <a:pt x="1788" y="2160"/>
                  <a:pt x="1788" y="2160"/>
                  <a:pt x="1789" y="2161"/>
                </a:cubicBezTo>
                <a:cubicBezTo>
                  <a:pt x="1851" y="2161"/>
                  <a:pt x="1851" y="2161"/>
                  <a:pt x="1851" y="2161"/>
                </a:cubicBezTo>
                <a:cubicBezTo>
                  <a:pt x="1852" y="2160"/>
                  <a:pt x="1852" y="2160"/>
                  <a:pt x="1852" y="2160"/>
                </a:cubicBezTo>
                <a:cubicBezTo>
                  <a:pt x="1868" y="2146"/>
                  <a:pt x="1889" y="2137"/>
                  <a:pt x="1908" y="2127"/>
                </a:cubicBezTo>
                <a:cubicBezTo>
                  <a:pt x="1926" y="2116"/>
                  <a:pt x="1948" y="2110"/>
                  <a:pt x="1972" y="2122"/>
                </a:cubicBezTo>
                <a:cubicBezTo>
                  <a:pt x="1967" y="2135"/>
                  <a:pt x="1961" y="2147"/>
                  <a:pt x="1956" y="2160"/>
                </a:cubicBezTo>
                <a:cubicBezTo>
                  <a:pt x="1955" y="2160"/>
                  <a:pt x="1955" y="2160"/>
                  <a:pt x="1955" y="2161"/>
                </a:cubicBezTo>
                <a:cubicBezTo>
                  <a:pt x="1980" y="2161"/>
                  <a:pt x="1980" y="2161"/>
                  <a:pt x="1980" y="2161"/>
                </a:cubicBezTo>
                <a:cubicBezTo>
                  <a:pt x="1980" y="2160"/>
                  <a:pt x="1980" y="2160"/>
                  <a:pt x="1981" y="2160"/>
                </a:cubicBezTo>
                <a:cubicBezTo>
                  <a:pt x="1994" y="2141"/>
                  <a:pt x="2013" y="2125"/>
                  <a:pt x="2042" y="2115"/>
                </a:cubicBezTo>
                <a:cubicBezTo>
                  <a:pt x="1995" y="2097"/>
                  <a:pt x="1954" y="2090"/>
                  <a:pt x="1917" y="2102"/>
                </a:cubicBezTo>
                <a:close/>
                <a:moveTo>
                  <a:pt x="121" y="115"/>
                </a:moveTo>
                <a:cubicBezTo>
                  <a:pt x="137" y="79"/>
                  <a:pt x="133" y="39"/>
                  <a:pt x="129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5" y="53"/>
                  <a:pt x="113" y="105"/>
                  <a:pt x="76" y="151"/>
                </a:cubicBezTo>
                <a:cubicBezTo>
                  <a:pt x="54" y="179"/>
                  <a:pt x="37" y="212"/>
                  <a:pt x="0" y="236"/>
                </a:cubicBezTo>
                <a:cubicBezTo>
                  <a:pt x="0" y="259"/>
                  <a:pt x="0" y="259"/>
                  <a:pt x="0" y="259"/>
                </a:cubicBezTo>
                <a:cubicBezTo>
                  <a:pt x="3" y="259"/>
                  <a:pt x="5" y="258"/>
                  <a:pt x="7" y="257"/>
                </a:cubicBezTo>
                <a:cubicBezTo>
                  <a:pt x="59" y="221"/>
                  <a:pt x="97" y="172"/>
                  <a:pt x="121" y="115"/>
                </a:cubicBezTo>
                <a:close/>
                <a:moveTo>
                  <a:pt x="1024" y="90"/>
                </a:moveTo>
                <a:cubicBezTo>
                  <a:pt x="996" y="65"/>
                  <a:pt x="982" y="33"/>
                  <a:pt x="970" y="0"/>
                </a:cubicBezTo>
                <a:cubicBezTo>
                  <a:pt x="945" y="0"/>
                  <a:pt x="945" y="0"/>
                  <a:pt x="945" y="0"/>
                </a:cubicBezTo>
                <a:cubicBezTo>
                  <a:pt x="953" y="25"/>
                  <a:pt x="963" y="50"/>
                  <a:pt x="977" y="75"/>
                </a:cubicBezTo>
                <a:cubicBezTo>
                  <a:pt x="947" y="66"/>
                  <a:pt x="916" y="59"/>
                  <a:pt x="887" y="46"/>
                </a:cubicBezTo>
                <a:cubicBezTo>
                  <a:pt x="857" y="34"/>
                  <a:pt x="829" y="19"/>
                  <a:pt x="803" y="0"/>
                </a:cubicBezTo>
                <a:cubicBezTo>
                  <a:pt x="767" y="0"/>
                  <a:pt x="767" y="0"/>
                  <a:pt x="767" y="0"/>
                </a:cubicBezTo>
                <a:cubicBezTo>
                  <a:pt x="842" y="59"/>
                  <a:pt x="930" y="92"/>
                  <a:pt x="1030" y="108"/>
                </a:cubicBezTo>
                <a:cubicBezTo>
                  <a:pt x="1027" y="99"/>
                  <a:pt x="1027" y="93"/>
                  <a:pt x="1024" y="90"/>
                </a:cubicBezTo>
                <a:close/>
                <a:moveTo>
                  <a:pt x="39" y="0"/>
                </a:moveTo>
                <a:cubicBezTo>
                  <a:pt x="38" y="7"/>
                  <a:pt x="37" y="14"/>
                  <a:pt x="37" y="20"/>
                </a:cubicBezTo>
                <a:cubicBezTo>
                  <a:pt x="36" y="34"/>
                  <a:pt x="35" y="48"/>
                  <a:pt x="35" y="61"/>
                </a:cubicBezTo>
                <a:cubicBezTo>
                  <a:pt x="48" y="42"/>
                  <a:pt x="55" y="21"/>
                  <a:pt x="58" y="0"/>
                </a:cubicBezTo>
                <a:lnTo>
                  <a:pt x="39" y="0"/>
                </a:lnTo>
                <a:close/>
                <a:moveTo>
                  <a:pt x="627" y="188"/>
                </a:moveTo>
                <a:cubicBezTo>
                  <a:pt x="673" y="167"/>
                  <a:pt x="707" y="144"/>
                  <a:pt x="726" y="110"/>
                </a:cubicBezTo>
                <a:cubicBezTo>
                  <a:pt x="743" y="78"/>
                  <a:pt x="748" y="39"/>
                  <a:pt x="759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36" y="29"/>
                  <a:pt x="723" y="57"/>
                  <a:pt x="714" y="85"/>
                </a:cubicBezTo>
                <a:cubicBezTo>
                  <a:pt x="708" y="106"/>
                  <a:pt x="697" y="126"/>
                  <a:pt x="672" y="134"/>
                </a:cubicBezTo>
                <a:cubicBezTo>
                  <a:pt x="655" y="90"/>
                  <a:pt x="642" y="49"/>
                  <a:pt x="622" y="10"/>
                </a:cubicBezTo>
                <a:cubicBezTo>
                  <a:pt x="621" y="7"/>
                  <a:pt x="619" y="3"/>
                  <a:pt x="618" y="0"/>
                </a:cubicBezTo>
                <a:cubicBezTo>
                  <a:pt x="595" y="0"/>
                  <a:pt x="595" y="0"/>
                  <a:pt x="595" y="0"/>
                </a:cubicBezTo>
                <a:cubicBezTo>
                  <a:pt x="605" y="20"/>
                  <a:pt x="614" y="42"/>
                  <a:pt x="624" y="63"/>
                </a:cubicBezTo>
                <a:cubicBezTo>
                  <a:pt x="641" y="101"/>
                  <a:pt x="650" y="139"/>
                  <a:pt x="627" y="188"/>
                </a:cubicBezTo>
                <a:close/>
                <a:moveTo>
                  <a:pt x="66" y="566"/>
                </a:moveTo>
                <a:cubicBezTo>
                  <a:pt x="44" y="567"/>
                  <a:pt x="22" y="569"/>
                  <a:pt x="0" y="571"/>
                </a:cubicBezTo>
                <a:cubicBezTo>
                  <a:pt x="0" y="593"/>
                  <a:pt x="0" y="593"/>
                  <a:pt x="0" y="593"/>
                </a:cubicBezTo>
                <a:cubicBezTo>
                  <a:pt x="16" y="593"/>
                  <a:pt x="32" y="591"/>
                  <a:pt x="49" y="589"/>
                </a:cubicBezTo>
                <a:cubicBezTo>
                  <a:pt x="40" y="628"/>
                  <a:pt x="19" y="653"/>
                  <a:pt x="0" y="679"/>
                </a:cubicBezTo>
                <a:cubicBezTo>
                  <a:pt x="0" y="717"/>
                  <a:pt x="0" y="717"/>
                  <a:pt x="0" y="717"/>
                </a:cubicBezTo>
                <a:cubicBezTo>
                  <a:pt x="32" y="682"/>
                  <a:pt x="56" y="641"/>
                  <a:pt x="70" y="594"/>
                </a:cubicBezTo>
                <a:cubicBezTo>
                  <a:pt x="72" y="587"/>
                  <a:pt x="68" y="579"/>
                  <a:pt x="66" y="566"/>
                </a:cubicBezTo>
                <a:close/>
                <a:moveTo>
                  <a:pt x="1614" y="933"/>
                </a:moveTo>
                <a:cubicBezTo>
                  <a:pt x="1661" y="949"/>
                  <a:pt x="1702" y="956"/>
                  <a:pt x="1739" y="944"/>
                </a:cubicBezTo>
                <a:cubicBezTo>
                  <a:pt x="1775" y="932"/>
                  <a:pt x="1806" y="906"/>
                  <a:pt x="1843" y="884"/>
                </a:cubicBezTo>
                <a:cubicBezTo>
                  <a:pt x="1856" y="983"/>
                  <a:pt x="1898" y="1069"/>
                  <a:pt x="1961" y="1152"/>
                </a:cubicBezTo>
                <a:cubicBezTo>
                  <a:pt x="1965" y="1143"/>
                  <a:pt x="1969" y="1139"/>
                  <a:pt x="1969" y="1135"/>
                </a:cubicBezTo>
                <a:cubicBezTo>
                  <a:pt x="1965" y="1083"/>
                  <a:pt x="1989" y="1040"/>
                  <a:pt x="2008" y="995"/>
                </a:cubicBezTo>
                <a:cubicBezTo>
                  <a:pt x="2024" y="958"/>
                  <a:pt x="2043" y="923"/>
                  <a:pt x="2061" y="886"/>
                </a:cubicBezTo>
                <a:cubicBezTo>
                  <a:pt x="2089" y="893"/>
                  <a:pt x="2120" y="900"/>
                  <a:pt x="2150" y="908"/>
                </a:cubicBezTo>
                <a:cubicBezTo>
                  <a:pt x="2181" y="917"/>
                  <a:pt x="2211" y="927"/>
                  <a:pt x="2243" y="936"/>
                </a:cubicBezTo>
                <a:cubicBezTo>
                  <a:pt x="2267" y="862"/>
                  <a:pt x="2225" y="800"/>
                  <a:pt x="2185" y="740"/>
                </a:cubicBezTo>
                <a:cubicBezTo>
                  <a:pt x="2144" y="679"/>
                  <a:pt x="2088" y="635"/>
                  <a:pt x="2008" y="639"/>
                </a:cubicBezTo>
                <a:cubicBezTo>
                  <a:pt x="2011" y="596"/>
                  <a:pt x="2015" y="557"/>
                  <a:pt x="2016" y="518"/>
                </a:cubicBezTo>
                <a:cubicBezTo>
                  <a:pt x="2016" y="479"/>
                  <a:pt x="2014" y="440"/>
                  <a:pt x="2013" y="394"/>
                </a:cubicBezTo>
                <a:cubicBezTo>
                  <a:pt x="2105" y="477"/>
                  <a:pt x="2206" y="519"/>
                  <a:pt x="2329" y="497"/>
                </a:cubicBezTo>
                <a:cubicBezTo>
                  <a:pt x="2337" y="464"/>
                  <a:pt x="2322" y="436"/>
                  <a:pt x="2313" y="407"/>
                </a:cubicBezTo>
                <a:cubicBezTo>
                  <a:pt x="2290" y="334"/>
                  <a:pt x="2238" y="284"/>
                  <a:pt x="2178" y="240"/>
                </a:cubicBezTo>
                <a:cubicBezTo>
                  <a:pt x="2110" y="191"/>
                  <a:pt x="2032" y="165"/>
                  <a:pt x="1949" y="139"/>
                </a:cubicBezTo>
                <a:cubicBezTo>
                  <a:pt x="1934" y="92"/>
                  <a:pt x="1918" y="46"/>
                  <a:pt x="1898" y="0"/>
                </a:cubicBezTo>
                <a:cubicBezTo>
                  <a:pt x="1843" y="0"/>
                  <a:pt x="1843" y="0"/>
                  <a:pt x="1843" y="0"/>
                </a:cubicBezTo>
                <a:cubicBezTo>
                  <a:pt x="1870" y="53"/>
                  <a:pt x="1893" y="107"/>
                  <a:pt x="1915" y="163"/>
                </a:cubicBezTo>
                <a:cubicBezTo>
                  <a:pt x="1895" y="179"/>
                  <a:pt x="1875" y="192"/>
                  <a:pt x="1858" y="208"/>
                </a:cubicBezTo>
                <a:cubicBezTo>
                  <a:pt x="1804" y="260"/>
                  <a:pt x="1767" y="322"/>
                  <a:pt x="1753" y="395"/>
                </a:cubicBezTo>
                <a:cubicBezTo>
                  <a:pt x="1746" y="430"/>
                  <a:pt x="1750" y="467"/>
                  <a:pt x="1751" y="503"/>
                </a:cubicBezTo>
                <a:cubicBezTo>
                  <a:pt x="1751" y="518"/>
                  <a:pt x="1763" y="523"/>
                  <a:pt x="1777" y="525"/>
                </a:cubicBezTo>
                <a:cubicBezTo>
                  <a:pt x="1817" y="528"/>
                  <a:pt x="1848" y="508"/>
                  <a:pt x="1878" y="489"/>
                </a:cubicBezTo>
                <a:cubicBezTo>
                  <a:pt x="1903" y="474"/>
                  <a:pt x="1923" y="452"/>
                  <a:pt x="1947" y="431"/>
                </a:cubicBezTo>
                <a:cubicBezTo>
                  <a:pt x="1962" y="496"/>
                  <a:pt x="1960" y="561"/>
                  <a:pt x="1961" y="629"/>
                </a:cubicBezTo>
                <a:cubicBezTo>
                  <a:pt x="1940" y="622"/>
                  <a:pt x="1923" y="612"/>
                  <a:pt x="1905" y="609"/>
                </a:cubicBezTo>
                <a:cubicBezTo>
                  <a:pt x="1859" y="600"/>
                  <a:pt x="1822" y="621"/>
                  <a:pt x="1792" y="651"/>
                </a:cubicBezTo>
                <a:cubicBezTo>
                  <a:pt x="1758" y="683"/>
                  <a:pt x="1734" y="723"/>
                  <a:pt x="1721" y="768"/>
                </a:cubicBezTo>
                <a:cubicBezTo>
                  <a:pt x="1714" y="792"/>
                  <a:pt x="1706" y="816"/>
                  <a:pt x="1697" y="840"/>
                </a:cubicBezTo>
                <a:cubicBezTo>
                  <a:pt x="1683" y="879"/>
                  <a:pt x="1663" y="914"/>
                  <a:pt x="1614" y="933"/>
                </a:cubicBezTo>
                <a:close/>
                <a:moveTo>
                  <a:pt x="1936" y="396"/>
                </a:moveTo>
                <a:cubicBezTo>
                  <a:pt x="1927" y="413"/>
                  <a:pt x="1917" y="431"/>
                  <a:pt x="1903" y="444"/>
                </a:cubicBezTo>
                <a:cubicBezTo>
                  <a:pt x="1869" y="476"/>
                  <a:pt x="1831" y="502"/>
                  <a:pt x="1781" y="504"/>
                </a:cubicBezTo>
                <a:cubicBezTo>
                  <a:pt x="1740" y="408"/>
                  <a:pt x="1819" y="236"/>
                  <a:pt x="1901" y="238"/>
                </a:cubicBezTo>
                <a:cubicBezTo>
                  <a:pt x="1907" y="300"/>
                  <a:pt x="1871" y="349"/>
                  <a:pt x="1850" y="409"/>
                </a:cubicBezTo>
                <a:cubicBezTo>
                  <a:pt x="1895" y="368"/>
                  <a:pt x="1905" y="314"/>
                  <a:pt x="1928" y="266"/>
                </a:cubicBezTo>
                <a:cubicBezTo>
                  <a:pt x="1962" y="312"/>
                  <a:pt x="1960" y="354"/>
                  <a:pt x="1936" y="396"/>
                </a:cubicBezTo>
                <a:close/>
                <a:moveTo>
                  <a:pt x="2125" y="708"/>
                </a:moveTo>
                <a:cubicBezTo>
                  <a:pt x="2175" y="755"/>
                  <a:pt x="2209" y="811"/>
                  <a:pt x="2228" y="877"/>
                </a:cubicBezTo>
                <a:cubicBezTo>
                  <a:pt x="2230" y="886"/>
                  <a:pt x="2228" y="896"/>
                  <a:pt x="2228" y="901"/>
                </a:cubicBezTo>
                <a:cubicBezTo>
                  <a:pt x="2194" y="894"/>
                  <a:pt x="2162" y="887"/>
                  <a:pt x="2130" y="882"/>
                </a:cubicBezTo>
                <a:cubicBezTo>
                  <a:pt x="2101" y="877"/>
                  <a:pt x="2076" y="867"/>
                  <a:pt x="2060" y="849"/>
                </a:cubicBezTo>
                <a:cubicBezTo>
                  <a:pt x="2057" y="817"/>
                  <a:pt x="2054" y="789"/>
                  <a:pt x="2051" y="758"/>
                </a:cubicBezTo>
                <a:cubicBezTo>
                  <a:pt x="2078" y="775"/>
                  <a:pt x="2101" y="790"/>
                  <a:pt x="2123" y="804"/>
                </a:cubicBezTo>
                <a:cubicBezTo>
                  <a:pt x="2098" y="769"/>
                  <a:pt x="2059" y="747"/>
                  <a:pt x="2048" y="703"/>
                </a:cubicBezTo>
                <a:cubicBezTo>
                  <a:pt x="2083" y="684"/>
                  <a:pt x="2101" y="685"/>
                  <a:pt x="2125" y="708"/>
                </a:cubicBezTo>
                <a:close/>
                <a:moveTo>
                  <a:pt x="1988" y="259"/>
                </a:moveTo>
                <a:cubicBezTo>
                  <a:pt x="2030" y="285"/>
                  <a:pt x="2069" y="309"/>
                  <a:pt x="2108" y="333"/>
                </a:cubicBezTo>
                <a:cubicBezTo>
                  <a:pt x="2110" y="331"/>
                  <a:pt x="2111" y="329"/>
                  <a:pt x="2113" y="327"/>
                </a:cubicBezTo>
                <a:cubicBezTo>
                  <a:pt x="2078" y="296"/>
                  <a:pt x="2042" y="266"/>
                  <a:pt x="2007" y="236"/>
                </a:cubicBezTo>
                <a:cubicBezTo>
                  <a:pt x="2036" y="214"/>
                  <a:pt x="2082" y="215"/>
                  <a:pt x="2150" y="250"/>
                </a:cubicBezTo>
                <a:cubicBezTo>
                  <a:pt x="2239" y="296"/>
                  <a:pt x="2292" y="372"/>
                  <a:pt x="2308" y="476"/>
                </a:cubicBezTo>
                <a:cubicBezTo>
                  <a:pt x="2190" y="501"/>
                  <a:pt x="2059" y="433"/>
                  <a:pt x="2001" y="341"/>
                </a:cubicBezTo>
                <a:cubicBezTo>
                  <a:pt x="1987" y="318"/>
                  <a:pt x="1979" y="291"/>
                  <a:pt x="1988" y="259"/>
                </a:cubicBezTo>
                <a:close/>
                <a:moveTo>
                  <a:pt x="1979" y="368"/>
                </a:moveTo>
                <a:cubicBezTo>
                  <a:pt x="2000" y="440"/>
                  <a:pt x="1999" y="509"/>
                  <a:pt x="1988" y="578"/>
                </a:cubicBezTo>
                <a:cubicBezTo>
                  <a:pt x="1966" y="458"/>
                  <a:pt x="1963" y="402"/>
                  <a:pt x="1979" y="368"/>
                </a:cubicBezTo>
                <a:close/>
                <a:moveTo>
                  <a:pt x="1945" y="869"/>
                </a:moveTo>
                <a:cubicBezTo>
                  <a:pt x="1959" y="825"/>
                  <a:pt x="1960" y="777"/>
                  <a:pt x="1986" y="737"/>
                </a:cubicBezTo>
                <a:cubicBezTo>
                  <a:pt x="1992" y="740"/>
                  <a:pt x="1995" y="740"/>
                  <a:pt x="1997" y="742"/>
                </a:cubicBezTo>
                <a:cubicBezTo>
                  <a:pt x="1999" y="743"/>
                  <a:pt x="2002" y="745"/>
                  <a:pt x="2003" y="747"/>
                </a:cubicBezTo>
                <a:cubicBezTo>
                  <a:pt x="2042" y="811"/>
                  <a:pt x="2046" y="876"/>
                  <a:pt x="2011" y="942"/>
                </a:cubicBezTo>
                <a:cubicBezTo>
                  <a:pt x="1986" y="989"/>
                  <a:pt x="1959" y="1035"/>
                  <a:pt x="1945" y="1092"/>
                </a:cubicBezTo>
                <a:cubicBezTo>
                  <a:pt x="1930" y="1064"/>
                  <a:pt x="1912" y="1038"/>
                  <a:pt x="1900" y="1009"/>
                </a:cubicBezTo>
                <a:cubicBezTo>
                  <a:pt x="1877" y="956"/>
                  <a:pt x="1862" y="901"/>
                  <a:pt x="1866" y="842"/>
                </a:cubicBezTo>
                <a:cubicBezTo>
                  <a:pt x="1870" y="774"/>
                  <a:pt x="1894" y="744"/>
                  <a:pt x="1955" y="730"/>
                </a:cubicBezTo>
                <a:cubicBezTo>
                  <a:pt x="1948" y="777"/>
                  <a:pt x="1935" y="822"/>
                  <a:pt x="1945" y="869"/>
                </a:cubicBezTo>
                <a:close/>
                <a:moveTo>
                  <a:pt x="1732" y="801"/>
                </a:moveTo>
                <a:cubicBezTo>
                  <a:pt x="1743" y="766"/>
                  <a:pt x="1763" y="738"/>
                  <a:pt x="1785" y="711"/>
                </a:cubicBezTo>
                <a:cubicBezTo>
                  <a:pt x="1803" y="690"/>
                  <a:pt x="1826" y="677"/>
                  <a:pt x="1858" y="680"/>
                </a:cubicBezTo>
                <a:cubicBezTo>
                  <a:pt x="1842" y="705"/>
                  <a:pt x="1827" y="727"/>
                  <a:pt x="1812" y="750"/>
                </a:cubicBezTo>
                <a:cubicBezTo>
                  <a:pt x="1831" y="739"/>
                  <a:pt x="1845" y="723"/>
                  <a:pt x="1861" y="710"/>
                </a:cubicBezTo>
                <a:cubicBezTo>
                  <a:pt x="1876" y="697"/>
                  <a:pt x="1891" y="681"/>
                  <a:pt x="1917" y="691"/>
                </a:cubicBezTo>
                <a:cubicBezTo>
                  <a:pt x="1899" y="715"/>
                  <a:pt x="1882" y="736"/>
                  <a:pt x="1866" y="759"/>
                </a:cubicBezTo>
                <a:cubicBezTo>
                  <a:pt x="1851" y="783"/>
                  <a:pt x="1856" y="817"/>
                  <a:pt x="1829" y="836"/>
                </a:cubicBezTo>
                <a:cubicBezTo>
                  <a:pt x="1822" y="884"/>
                  <a:pt x="1782" y="899"/>
                  <a:pt x="1747" y="919"/>
                </a:cubicBezTo>
                <a:cubicBezTo>
                  <a:pt x="1729" y="929"/>
                  <a:pt x="1707" y="936"/>
                  <a:pt x="1683" y="925"/>
                </a:cubicBezTo>
                <a:cubicBezTo>
                  <a:pt x="1701" y="881"/>
                  <a:pt x="1720" y="842"/>
                  <a:pt x="1732" y="801"/>
                </a:cubicBezTo>
                <a:close/>
                <a:moveTo>
                  <a:pt x="1452" y="0"/>
                </a:moveTo>
                <a:cubicBezTo>
                  <a:pt x="1427" y="0"/>
                  <a:pt x="1427" y="0"/>
                  <a:pt x="1427" y="0"/>
                </a:cubicBezTo>
                <a:cubicBezTo>
                  <a:pt x="1429" y="3"/>
                  <a:pt x="1431" y="6"/>
                  <a:pt x="1433" y="9"/>
                </a:cubicBezTo>
                <a:cubicBezTo>
                  <a:pt x="1439" y="6"/>
                  <a:pt x="1447" y="4"/>
                  <a:pt x="1452" y="0"/>
                </a:cubicBezTo>
                <a:close/>
                <a:moveTo>
                  <a:pt x="1120" y="346"/>
                </a:moveTo>
                <a:cubicBezTo>
                  <a:pt x="1142" y="357"/>
                  <a:pt x="1167" y="363"/>
                  <a:pt x="1190" y="371"/>
                </a:cubicBezTo>
                <a:cubicBezTo>
                  <a:pt x="1156" y="429"/>
                  <a:pt x="1125" y="484"/>
                  <a:pt x="1092" y="541"/>
                </a:cubicBezTo>
                <a:cubicBezTo>
                  <a:pt x="1103" y="549"/>
                  <a:pt x="1109" y="556"/>
                  <a:pt x="1116" y="557"/>
                </a:cubicBezTo>
                <a:cubicBezTo>
                  <a:pt x="1178" y="567"/>
                  <a:pt x="1239" y="558"/>
                  <a:pt x="1296" y="533"/>
                </a:cubicBezTo>
                <a:cubicBezTo>
                  <a:pt x="1339" y="514"/>
                  <a:pt x="1366" y="474"/>
                  <a:pt x="1394" y="437"/>
                </a:cubicBezTo>
                <a:cubicBezTo>
                  <a:pt x="1419" y="403"/>
                  <a:pt x="1432" y="365"/>
                  <a:pt x="1440" y="325"/>
                </a:cubicBezTo>
                <a:cubicBezTo>
                  <a:pt x="1443" y="310"/>
                  <a:pt x="1447" y="295"/>
                  <a:pt x="1470" y="290"/>
                </a:cubicBezTo>
                <a:cubicBezTo>
                  <a:pt x="1448" y="349"/>
                  <a:pt x="1453" y="405"/>
                  <a:pt x="1465" y="462"/>
                </a:cubicBezTo>
                <a:cubicBezTo>
                  <a:pt x="1478" y="521"/>
                  <a:pt x="1512" y="569"/>
                  <a:pt x="1553" y="614"/>
                </a:cubicBezTo>
                <a:cubicBezTo>
                  <a:pt x="1613" y="558"/>
                  <a:pt x="1638" y="487"/>
                  <a:pt x="1643" y="409"/>
                </a:cubicBezTo>
                <a:cubicBezTo>
                  <a:pt x="1649" y="331"/>
                  <a:pt x="1630" y="259"/>
                  <a:pt x="1573" y="199"/>
                </a:cubicBezTo>
                <a:cubicBezTo>
                  <a:pt x="1619" y="136"/>
                  <a:pt x="1655" y="70"/>
                  <a:pt x="1677" y="0"/>
                </a:cubicBezTo>
                <a:cubicBezTo>
                  <a:pt x="1653" y="0"/>
                  <a:pt x="1653" y="0"/>
                  <a:pt x="1653" y="0"/>
                </a:cubicBezTo>
                <a:cubicBezTo>
                  <a:pt x="1644" y="30"/>
                  <a:pt x="1632" y="58"/>
                  <a:pt x="1618" y="77"/>
                </a:cubicBezTo>
                <a:cubicBezTo>
                  <a:pt x="1626" y="51"/>
                  <a:pt x="1634" y="25"/>
                  <a:pt x="1641" y="0"/>
                </a:cubicBezTo>
                <a:cubicBezTo>
                  <a:pt x="1622" y="0"/>
                  <a:pt x="1622" y="0"/>
                  <a:pt x="1622" y="0"/>
                </a:cubicBezTo>
                <a:cubicBezTo>
                  <a:pt x="1613" y="27"/>
                  <a:pt x="1603" y="54"/>
                  <a:pt x="1589" y="80"/>
                </a:cubicBezTo>
                <a:cubicBezTo>
                  <a:pt x="1550" y="152"/>
                  <a:pt x="1507" y="223"/>
                  <a:pt x="1437" y="275"/>
                </a:cubicBezTo>
                <a:cubicBezTo>
                  <a:pt x="1362" y="178"/>
                  <a:pt x="1190" y="143"/>
                  <a:pt x="1043" y="260"/>
                </a:cubicBezTo>
                <a:cubicBezTo>
                  <a:pt x="1046" y="307"/>
                  <a:pt x="1083" y="328"/>
                  <a:pt x="1120" y="346"/>
                </a:cubicBezTo>
                <a:close/>
                <a:moveTo>
                  <a:pt x="1480" y="348"/>
                </a:moveTo>
                <a:cubicBezTo>
                  <a:pt x="1485" y="317"/>
                  <a:pt x="1498" y="287"/>
                  <a:pt x="1536" y="274"/>
                </a:cubicBezTo>
                <a:cubicBezTo>
                  <a:pt x="1553" y="323"/>
                  <a:pt x="1537" y="376"/>
                  <a:pt x="1565" y="418"/>
                </a:cubicBezTo>
                <a:cubicBezTo>
                  <a:pt x="1566" y="376"/>
                  <a:pt x="1568" y="333"/>
                  <a:pt x="1569" y="284"/>
                </a:cubicBezTo>
                <a:cubicBezTo>
                  <a:pt x="1601" y="300"/>
                  <a:pt x="1611" y="320"/>
                  <a:pt x="1616" y="345"/>
                </a:cubicBezTo>
                <a:cubicBezTo>
                  <a:pt x="1627" y="394"/>
                  <a:pt x="1620" y="442"/>
                  <a:pt x="1606" y="489"/>
                </a:cubicBezTo>
                <a:cubicBezTo>
                  <a:pt x="1596" y="524"/>
                  <a:pt x="1582" y="556"/>
                  <a:pt x="1549" y="583"/>
                </a:cubicBezTo>
                <a:cubicBezTo>
                  <a:pt x="1533" y="556"/>
                  <a:pt x="1516" y="533"/>
                  <a:pt x="1503" y="507"/>
                </a:cubicBezTo>
                <a:cubicBezTo>
                  <a:pt x="1478" y="457"/>
                  <a:pt x="1470" y="403"/>
                  <a:pt x="1480" y="348"/>
                </a:cubicBezTo>
                <a:close/>
                <a:moveTo>
                  <a:pt x="1386" y="349"/>
                </a:moveTo>
                <a:cubicBezTo>
                  <a:pt x="1402" y="381"/>
                  <a:pt x="1391" y="405"/>
                  <a:pt x="1376" y="427"/>
                </a:cubicBezTo>
                <a:cubicBezTo>
                  <a:pt x="1342" y="476"/>
                  <a:pt x="1303" y="518"/>
                  <a:pt x="1239" y="528"/>
                </a:cubicBezTo>
                <a:cubicBezTo>
                  <a:pt x="1202" y="533"/>
                  <a:pt x="1166" y="546"/>
                  <a:pt x="1120" y="536"/>
                </a:cubicBezTo>
                <a:cubicBezTo>
                  <a:pt x="1156" y="485"/>
                  <a:pt x="1171" y="429"/>
                  <a:pt x="1213" y="385"/>
                </a:cubicBezTo>
                <a:cubicBezTo>
                  <a:pt x="1252" y="344"/>
                  <a:pt x="1295" y="315"/>
                  <a:pt x="1362" y="332"/>
                </a:cubicBezTo>
                <a:cubicBezTo>
                  <a:pt x="1350" y="349"/>
                  <a:pt x="1343" y="363"/>
                  <a:pt x="1334" y="374"/>
                </a:cubicBezTo>
                <a:cubicBezTo>
                  <a:pt x="1324" y="386"/>
                  <a:pt x="1311" y="395"/>
                  <a:pt x="1300" y="406"/>
                </a:cubicBezTo>
                <a:cubicBezTo>
                  <a:pt x="1290" y="415"/>
                  <a:pt x="1280" y="424"/>
                  <a:pt x="1270" y="434"/>
                </a:cubicBezTo>
                <a:cubicBezTo>
                  <a:pt x="1321" y="422"/>
                  <a:pt x="1354" y="387"/>
                  <a:pt x="1386" y="349"/>
                </a:cubicBezTo>
                <a:close/>
                <a:moveTo>
                  <a:pt x="1263" y="206"/>
                </a:moveTo>
                <a:cubicBezTo>
                  <a:pt x="1299" y="209"/>
                  <a:pt x="1334" y="218"/>
                  <a:pt x="1358" y="257"/>
                </a:cubicBezTo>
                <a:cubicBezTo>
                  <a:pt x="1299" y="266"/>
                  <a:pt x="1241" y="258"/>
                  <a:pt x="1187" y="283"/>
                </a:cubicBezTo>
                <a:cubicBezTo>
                  <a:pt x="1227" y="285"/>
                  <a:pt x="1266" y="286"/>
                  <a:pt x="1315" y="287"/>
                </a:cubicBezTo>
                <a:cubicBezTo>
                  <a:pt x="1277" y="309"/>
                  <a:pt x="1247" y="328"/>
                  <a:pt x="1216" y="345"/>
                </a:cubicBezTo>
                <a:cubicBezTo>
                  <a:pt x="1212" y="347"/>
                  <a:pt x="1207" y="346"/>
                  <a:pt x="1203" y="346"/>
                </a:cubicBezTo>
                <a:cubicBezTo>
                  <a:pt x="1149" y="339"/>
                  <a:pt x="1100" y="322"/>
                  <a:pt x="1062" y="272"/>
                </a:cubicBezTo>
                <a:cubicBezTo>
                  <a:pt x="1123" y="223"/>
                  <a:pt x="1189" y="201"/>
                  <a:pt x="1263" y="206"/>
                </a:cubicBezTo>
                <a:close/>
                <a:moveTo>
                  <a:pt x="77" y="1588"/>
                </a:moveTo>
                <a:cubicBezTo>
                  <a:pt x="125" y="1591"/>
                  <a:pt x="175" y="1588"/>
                  <a:pt x="220" y="1613"/>
                </a:cubicBezTo>
                <a:cubicBezTo>
                  <a:pt x="223" y="1615"/>
                  <a:pt x="229" y="1614"/>
                  <a:pt x="238" y="1614"/>
                </a:cubicBezTo>
                <a:cubicBezTo>
                  <a:pt x="191" y="1521"/>
                  <a:pt x="132" y="1446"/>
                  <a:pt x="48" y="1391"/>
                </a:cubicBezTo>
                <a:cubicBezTo>
                  <a:pt x="84" y="1368"/>
                  <a:pt x="121" y="1351"/>
                  <a:pt x="148" y="1324"/>
                </a:cubicBezTo>
                <a:cubicBezTo>
                  <a:pt x="175" y="1296"/>
                  <a:pt x="187" y="1256"/>
                  <a:pt x="192" y="1206"/>
                </a:cubicBezTo>
                <a:cubicBezTo>
                  <a:pt x="153" y="1242"/>
                  <a:pt x="113" y="1245"/>
                  <a:pt x="72" y="1241"/>
                </a:cubicBezTo>
                <a:cubicBezTo>
                  <a:pt x="48" y="1238"/>
                  <a:pt x="24" y="1236"/>
                  <a:pt x="0" y="1232"/>
                </a:cubicBezTo>
                <a:cubicBezTo>
                  <a:pt x="0" y="1253"/>
                  <a:pt x="0" y="1253"/>
                  <a:pt x="0" y="1253"/>
                </a:cubicBezTo>
                <a:cubicBezTo>
                  <a:pt x="7" y="1254"/>
                  <a:pt x="14" y="1254"/>
                  <a:pt x="22" y="1255"/>
                </a:cubicBezTo>
                <a:cubicBezTo>
                  <a:pt x="64" y="1262"/>
                  <a:pt x="107" y="1262"/>
                  <a:pt x="155" y="1265"/>
                </a:cubicBezTo>
                <a:cubicBezTo>
                  <a:pt x="154" y="1292"/>
                  <a:pt x="139" y="1308"/>
                  <a:pt x="121" y="1320"/>
                </a:cubicBezTo>
                <a:cubicBezTo>
                  <a:pt x="88" y="1342"/>
                  <a:pt x="57" y="1373"/>
                  <a:pt x="12" y="1358"/>
                </a:cubicBezTo>
                <a:cubicBezTo>
                  <a:pt x="8" y="1360"/>
                  <a:pt x="4" y="1362"/>
                  <a:pt x="0" y="1363"/>
                </a:cubicBezTo>
                <a:cubicBezTo>
                  <a:pt x="0" y="1393"/>
                  <a:pt x="0" y="1393"/>
                  <a:pt x="0" y="1393"/>
                </a:cubicBezTo>
                <a:cubicBezTo>
                  <a:pt x="0" y="1393"/>
                  <a:pt x="0" y="1393"/>
                  <a:pt x="1" y="1394"/>
                </a:cubicBezTo>
                <a:cubicBezTo>
                  <a:pt x="55" y="1416"/>
                  <a:pt x="99" y="1453"/>
                  <a:pt x="136" y="1497"/>
                </a:cubicBezTo>
                <a:cubicBezTo>
                  <a:pt x="157" y="1520"/>
                  <a:pt x="173" y="1548"/>
                  <a:pt x="191" y="1574"/>
                </a:cubicBezTo>
                <a:cubicBezTo>
                  <a:pt x="134" y="1561"/>
                  <a:pt x="81" y="1566"/>
                  <a:pt x="28" y="1568"/>
                </a:cubicBezTo>
                <a:cubicBezTo>
                  <a:pt x="18" y="1568"/>
                  <a:pt x="9" y="1568"/>
                  <a:pt x="0" y="1567"/>
                </a:cubicBezTo>
                <a:cubicBezTo>
                  <a:pt x="0" y="1588"/>
                  <a:pt x="0" y="1588"/>
                  <a:pt x="0" y="1588"/>
                </a:cubicBezTo>
                <a:cubicBezTo>
                  <a:pt x="26" y="1588"/>
                  <a:pt x="51" y="1587"/>
                  <a:pt x="77" y="158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B3AE467-9C4F-6B4B-9B0F-A1B2ECBE8511}" type="datetimeFigureOut">
              <a:rPr lang="id-ID" smtClean="0"/>
              <a:pPr>
                <a:defRPr/>
              </a:pPr>
              <a:t>17/09/18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F5E65BE-E114-FF4D-82C7-1D70643656A8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6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6C102E-D5A3-E14D-9795-1FA44F316F56}" type="datetimeFigureOut">
              <a:rPr lang="id-ID" smtClean="0"/>
              <a:pPr>
                <a:defRPr/>
              </a:pPr>
              <a:t>17/09/18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3FD87-2624-F04A-920A-0D5DCCB349B2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573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CAC7F9-6016-B848-A8EA-FE79A9D18925}" type="datetimeFigureOut">
              <a:rPr lang="id-ID" smtClean="0"/>
              <a:pPr>
                <a:defRPr/>
              </a:pPr>
              <a:t>17/09/18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9F0B80-67B2-A147-8C4E-2F83EEDF88E6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000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9ECE33-2F18-9642-BC1C-70D05D184BEA}" type="datetimeFigureOut">
              <a:rPr lang="id-ID" smtClean="0"/>
              <a:pPr>
                <a:defRPr/>
              </a:pPr>
              <a:t>17/09/18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7B032-E7CA-A54A-8B9F-019B58A2EF67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59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170C8-EF5B-7E41-BD8F-07850DBE06D3}" type="datetimeFigureOut">
              <a:rPr lang="id-ID" smtClean="0"/>
              <a:pPr>
                <a:defRPr/>
              </a:pPr>
              <a:t>17/09/18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16738-D338-1E49-8E2C-8D72E7C16038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06065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5363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81F6E13-3ED9-B64A-9222-8F4DAED892AF}" type="datetimeFigureOut">
              <a:rPr lang="id-ID" smtClean="0"/>
              <a:pPr>
                <a:defRPr/>
              </a:pPr>
              <a:t>17/09/18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pPr>
              <a:defRPr/>
            </a:pPr>
            <a:fld id="{5D5B4169-4549-4D49-AA6E-545B2F423B80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53838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5363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56561E-E7CC-6C48-8843-244FD4B4CF24}" type="datetimeFigureOut">
              <a:rPr lang="id-ID" smtClean="0"/>
              <a:pPr>
                <a:defRPr/>
              </a:pPr>
              <a:t>17/09/18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pPr>
              <a:defRPr/>
            </a:pPr>
            <a:fld id="{16E01FFF-F4E6-B144-9BF6-EEB8BAF89CC1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537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6725A0C6-21C0-EF4A-83A3-F1B899EED0F8}" type="datetimeFigureOut">
              <a:rPr lang="id-ID" smtClean="0"/>
              <a:pPr>
                <a:defRPr/>
              </a:pPr>
              <a:t>17/09/18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A8D26909-1C0A-9D43-9760-25F6EB743C37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61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13" orient="horz" pos="2160">
          <p15:clr>
            <a:srgbClr val="F26B43"/>
          </p15:clr>
        </p15:guide>
        <p15:guide id="14" pos="1386">
          <p15:clr>
            <a:srgbClr val="F26B43"/>
          </p15:clr>
        </p15:guide>
        <p15:guide id="15" orient="horz" pos="3960">
          <p15:clr>
            <a:srgbClr val="F26B43"/>
          </p15:clr>
        </p15:guide>
        <p15:guide id="16" orient="horz" pos="1536">
          <p15:clr>
            <a:srgbClr val="F26B43"/>
          </p15:clr>
        </p15:guide>
        <p15:guide id="17" orient="horz" pos="3840">
          <p15:clr>
            <a:srgbClr val="F26B43"/>
          </p15:clr>
        </p15:guide>
        <p15:guide id="18" pos="3312">
          <p15:clr>
            <a:srgbClr val="F26B43"/>
          </p15:clr>
        </p15:guide>
        <p15:guide id="19" pos="3600">
          <p15:clr>
            <a:srgbClr val="F26B43"/>
          </p15:clr>
        </p15:guide>
        <p15:guide id="20" orient="horz" pos="360">
          <p15:clr>
            <a:srgbClr val="F26B43"/>
          </p15:clr>
        </p15:guide>
        <p15:guide id="21" pos="5526">
          <p15:clr>
            <a:srgbClr val="F26B43"/>
          </p15:clr>
        </p15:guide>
        <p15:guide id="22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itle 1"/>
          <p:cNvSpPr>
            <a:spLocks noGrp="1"/>
          </p:cNvSpPr>
          <p:nvPr>
            <p:ph type="ctrTitle"/>
          </p:nvPr>
        </p:nvSpPr>
        <p:spPr>
          <a:xfrm>
            <a:off x="6028157" y="926631"/>
            <a:ext cx="2776364" cy="630161"/>
          </a:xfrm>
        </p:spPr>
        <p:txBody>
          <a:bodyPr rtlCol="0">
            <a:noAutofit/>
          </a:bodyPr>
          <a:lstStyle/>
          <a:p>
            <a:pPr marL="182880" algn="ctr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anose="02040502050405020303" pitchFamily="18" charset="0"/>
              <a:buNone/>
              <a:defRPr/>
            </a:pPr>
            <a:r>
              <a:rPr lang="en-US" sz="2400" b="1" dirty="0" smtClean="0"/>
              <a:t>PRAKTIKUM</a:t>
            </a:r>
            <a:endParaRPr lang="id-ID" sz="2000" b="1" dirty="0" smtClean="0"/>
          </a:p>
        </p:txBody>
      </p:sp>
      <p:sp>
        <p:nvSpPr>
          <p:cNvPr id="5122" name="Subtitle 2"/>
          <p:cNvSpPr>
            <a:spLocks noGrp="1"/>
          </p:cNvSpPr>
          <p:nvPr>
            <p:ph type="subTitle" idx="1"/>
          </p:nvPr>
        </p:nvSpPr>
        <p:spPr>
          <a:xfrm>
            <a:off x="6446969" y="5733255"/>
            <a:ext cx="2520280" cy="582612"/>
          </a:xfrm>
        </p:spPr>
        <p:txBody>
          <a:bodyPr rtlCol="0">
            <a:noAutofit/>
          </a:bodyPr>
          <a:lstStyle/>
          <a:p>
            <a:pPr eaLnBrk="1" fontAlgn="auto" hangingPunct="1">
              <a:buFont typeface="Wingdings 2" panose="05020102010507070707" pitchFamily="18" charset="2"/>
              <a:buNone/>
              <a:defRPr/>
            </a:pPr>
            <a:r>
              <a:rPr lang="id-ID" sz="1600" dirty="0" smtClean="0">
                <a:latin typeface="+mj-lt"/>
              </a:rPr>
              <a:t>TRI </a:t>
            </a:r>
            <a:r>
              <a:rPr lang="id-ID" sz="1600" dirty="0" smtClean="0">
                <a:latin typeface="+mj-lt"/>
              </a:rPr>
              <a:t>LISTYORINI</a:t>
            </a:r>
            <a:endParaRPr lang="id-ID" sz="1600" dirty="0" smtClean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68144" y="1362735"/>
            <a:ext cx="334786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 smtClean="0">
                <a:solidFill>
                  <a:schemeClr val="bg1"/>
                </a:solidFill>
                <a:latin typeface="+mj-lt"/>
              </a:rPr>
              <a:t>SISTEM OPERASI</a:t>
            </a:r>
            <a:r>
              <a:rPr lang="id-ID" sz="2000" b="1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id-ID" sz="2000" b="1" dirty="0" smtClean="0">
                <a:solidFill>
                  <a:schemeClr val="bg1"/>
                </a:solidFill>
                <a:latin typeface="+mj-lt"/>
              </a:rPr>
            </a:br>
            <a:r>
              <a:rPr lang="id-ID" sz="2000" b="1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id-ID" sz="2000" b="1" dirty="0" smtClean="0">
                <a:solidFill>
                  <a:schemeClr val="bg1"/>
                </a:solidFill>
                <a:latin typeface="+mj-lt"/>
              </a:rPr>
            </a:br>
            <a:r>
              <a:rPr lang="id-ID" sz="2000" b="1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id-ID" sz="2000" b="1" dirty="0" smtClean="0">
                <a:solidFill>
                  <a:schemeClr val="bg1"/>
                </a:solidFill>
                <a:latin typeface="+mj-lt"/>
              </a:rPr>
            </a:br>
            <a:r>
              <a:rPr lang="id-ID" sz="2000" b="1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id-ID" sz="2000" b="1" dirty="0" smtClean="0">
                <a:solidFill>
                  <a:schemeClr val="bg1"/>
                </a:solidFill>
                <a:latin typeface="+mj-lt"/>
              </a:rPr>
            </a:br>
            <a:r>
              <a:rPr lang="id-ID" sz="2000" b="1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id-ID" sz="2000" b="1" dirty="0" smtClean="0">
                <a:solidFill>
                  <a:schemeClr val="bg1"/>
                </a:solidFill>
                <a:latin typeface="+mj-lt"/>
              </a:rPr>
            </a:b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8144" y="4363603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PERTEMUAN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195736" y="1412776"/>
            <a:ext cx="6673174" cy="1560716"/>
          </a:xfrm>
        </p:spPr>
        <p:txBody>
          <a:bodyPr rtlCol="0">
            <a:noAutofit/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id-ID" b="1" dirty="0" smtClean="0"/>
              <a:t>Kontrak Kuliah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39952" y="2420888"/>
            <a:ext cx="4464496" cy="39608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Presensi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15%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d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20%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d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Presentasi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15%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d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Responsi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20%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d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Ujian Akhir Semester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id-ID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2123728" y="1484784"/>
            <a:ext cx="6673174" cy="1560716"/>
          </a:xfrm>
        </p:spPr>
        <p:txBody>
          <a:bodyPr/>
          <a:lstStyle/>
          <a:p>
            <a:r>
              <a:rPr lang="id-ID" altLang="en-US"/>
              <a:t>Peraturan di Laboratorium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524750" cy="38925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id-ID" altLang="en-US" dirty="0"/>
              <a:t>Dilarang makan dan minum di dalam Laboratorium</a:t>
            </a:r>
          </a:p>
          <a:p>
            <a:pPr algn="just"/>
            <a:r>
              <a:rPr lang="id-ID" altLang="en-US" dirty="0"/>
              <a:t>Keterlambatan 15 menit</a:t>
            </a:r>
          </a:p>
          <a:p>
            <a:pPr algn="just"/>
            <a:r>
              <a:rPr lang="id-ID" altLang="en-US" dirty="0"/>
              <a:t>Dosen tidak masuk 15 menit silakan cek pengumuman di SUNAN atau di BLOG</a:t>
            </a:r>
          </a:p>
          <a:p>
            <a:pPr algn="just"/>
            <a:r>
              <a:rPr lang="id-ID" altLang="en-US" dirty="0" err="1"/>
              <a:t>Self</a:t>
            </a:r>
            <a:r>
              <a:rPr lang="id-ID" altLang="en-US" dirty="0"/>
              <a:t> </a:t>
            </a:r>
            <a:r>
              <a:rPr lang="id-ID" altLang="en-US" dirty="0" err="1"/>
              <a:t>Enrolment</a:t>
            </a:r>
            <a:endParaRPr lang="id-ID" altLang="en-US" dirty="0"/>
          </a:p>
          <a:p>
            <a:pPr lvl="1"/>
            <a:r>
              <a:rPr lang="id-ID" altLang="en-US" dirty="0" err="1"/>
              <a:t>Prak</a:t>
            </a:r>
            <a:r>
              <a:rPr lang="id-ID" altLang="en-US" dirty="0"/>
              <a:t> Sistem Operasi Kelas </a:t>
            </a:r>
            <a:r>
              <a:rPr lang="id-ID" altLang="en-US" dirty="0" err="1"/>
              <a:t>A</a:t>
            </a:r>
            <a:r>
              <a:rPr lang="id-ID" altLang="en-US" dirty="0"/>
              <a:t>: </a:t>
            </a:r>
            <a:r>
              <a:rPr lang="en-US" dirty="0" err="1"/>
              <a:t>praso</a:t>
            </a:r>
            <a:r>
              <a:rPr lang="en-US" dirty="0"/>
              <a:t>-A</a:t>
            </a:r>
            <a:endParaRPr lang="id-ID" altLang="en-US" dirty="0"/>
          </a:p>
          <a:p>
            <a:pPr lvl="1"/>
            <a:r>
              <a:rPr lang="id-ID" altLang="en-US" dirty="0" err="1"/>
              <a:t>Prak</a:t>
            </a:r>
            <a:r>
              <a:rPr lang="id-ID" altLang="en-US" dirty="0"/>
              <a:t> Sistem Operasi Kelas </a:t>
            </a:r>
            <a:r>
              <a:rPr lang="id-ID" altLang="en-US" dirty="0" err="1"/>
              <a:t>B</a:t>
            </a:r>
            <a:r>
              <a:rPr lang="id-ID" altLang="en-US" dirty="0" smtClean="0"/>
              <a:t>: </a:t>
            </a:r>
            <a:r>
              <a:rPr lang="en-US" dirty="0" err="1" smtClean="0"/>
              <a:t>praso</a:t>
            </a:r>
            <a:r>
              <a:rPr lang="id-ID" altLang="en-US" dirty="0" smtClean="0"/>
              <a:t>-</a:t>
            </a:r>
            <a:r>
              <a:rPr lang="id-ID" altLang="en-US" dirty="0" err="1" smtClean="0"/>
              <a:t>B</a:t>
            </a:r>
            <a:endParaRPr lang="id-ID" altLang="en-US" dirty="0"/>
          </a:p>
          <a:p>
            <a:pPr lvl="1"/>
            <a:r>
              <a:rPr lang="id-ID" altLang="en-US" dirty="0" err="1"/>
              <a:t>Prak</a:t>
            </a:r>
            <a:r>
              <a:rPr lang="id-ID" altLang="en-US" dirty="0"/>
              <a:t> Sistem Operasi Kelas C: </a:t>
            </a:r>
            <a:r>
              <a:rPr lang="en-US" dirty="0" err="1" smtClean="0"/>
              <a:t>praso</a:t>
            </a:r>
            <a:r>
              <a:rPr lang="id-ID" altLang="en-US" dirty="0" smtClean="0"/>
              <a:t>-C</a:t>
            </a:r>
            <a:endParaRPr lang="id-ID" altLang="en-US" dirty="0"/>
          </a:p>
          <a:p>
            <a:pPr lvl="1"/>
            <a:r>
              <a:rPr lang="id-ID" altLang="en-US" dirty="0" err="1"/>
              <a:t>Prak</a:t>
            </a:r>
            <a:r>
              <a:rPr lang="id-ID" altLang="en-US" dirty="0"/>
              <a:t> Sistem Operasi Kelas D: </a:t>
            </a:r>
            <a:r>
              <a:rPr lang="en-US" dirty="0" err="1" smtClean="0"/>
              <a:t>praso</a:t>
            </a:r>
            <a:r>
              <a:rPr lang="id-ID" altLang="en-US" dirty="0" smtClean="0"/>
              <a:t>-D</a:t>
            </a:r>
            <a:endParaRPr lang="id-ID" altLang="en-US" dirty="0"/>
          </a:p>
          <a:p>
            <a:pPr lvl="1"/>
            <a:r>
              <a:rPr lang="id-ID" altLang="en-US" dirty="0" err="1"/>
              <a:t>Prak</a:t>
            </a:r>
            <a:r>
              <a:rPr lang="id-ID" altLang="en-US" dirty="0"/>
              <a:t> Sistem Operasi Kelas </a:t>
            </a:r>
            <a:r>
              <a:rPr lang="id-ID" altLang="en-US" dirty="0" err="1"/>
              <a:t>E</a:t>
            </a:r>
            <a:r>
              <a:rPr lang="id-ID" altLang="en-US" dirty="0"/>
              <a:t>: </a:t>
            </a:r>
            <a:r>
              <a:rPr lang="en-US" dirty="0" err="1" smtClean="0"/>
              <a:t>praso</a:t>
            </a:r>
            <a:r>
              <a:rPr lang="id-ID" altLang="en-US" dirty="0" smtClean="0"/>
              <a:t>-</a:t>
            </a:r>
            <a:r>
              <a:rPr lang="id-ID" altLang="en-US" dirty="0" err="1" smtClean="0"/>
              <a:t>E</a:t>
            </a:r>
            <a:endParaRPr lang="id-ID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259632" y="1556792"/>
            <a:ext cx="8027292" cy="709613"/>
          </a:xfrm>
        </p:spPr>
        <p:txBody>
          <a:bodyPr>
            <a:noAutofit/>
          </a:bodyPr>
          <a:lstStyle/>
          <a:p>
            <a:r>
              <a:rPr lang="id-ID" altLang="en-US" sz="2800" b="1" dirty="0"/>
              <a:t>TUGAS PRAKTIKUM SISTEM OPERASI</a:t>
            </a:r>
            <a:endParaRPr lang="id-ID" altLang="en-US" sz="28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539750" y="2489200"/>
            <a:ext cx="8064500" cy="3530600"/>
          </a:xfrm>
        </p:spPr>
        <p:txBody>
          <a:bodyPr/>
          <a:lstStyle/>
          <a:p>
            <a:pPr lvl="1" algn="just"/>
            <a:r>
              <a:rPr lang="id-ID" altLang="en-US" sz="2400" dirty="0"/>
              <a:t>Ceritakan pengalaman kalian tentang Sistem Operasi apa saja yang telah kalian gunakan selama ini</a:t>
            </a:r>
          </a:p>
          <a:p>
            <a:pPr lvl="1" algn="just"/>
            <a:r>
              <a:rPr lang="id-ID" altLang="en-US" sz="2400" dirty="0" smtClean="0"/>
              <a:t>Tuliskan (bukan diketik) </a:t>
            </a:r>
            <a:r>
              <a:rPr lang="id-ID" altLang="en-US" sz="2400" dirty="0"/>
              <a:t>pada selembar kertas (ukuran A4)</a:t>
            </a:r>
          </a:p>
          <a:p>
            <a:pPr lvl="1" algn="just"/>
            <a:r>
              <a:rPr lang="id-ID" altLang="en-US" sz="2400" dirty="0"/>
              <a:t>Di bagian atas kertas tuliskan NAMA, NIM dan KELAS kalian masing-masing.</a:t>
            </a:r>
          </a:p>
          <a:p>
            <a:pPr lvl="1" algn="just"/>
            <a:r>
              <a:rPr lang="id-ID" altLang="en-US" sz="2400" dirty="0"/>
              <a:t>Tugas dikumpulkan pada pertemuan berikutnya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tint val="0"/>
              <a:shade val="0"/>
              <a:alpha val="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721</TotalTime>
  <Words>100</Words>
  <Application>Microsoft Macintosh PowerPoint</Application>
  <PresentationFormat>On-screen Show (4:3)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Century Gothic</vt:lpstr>
      <vt:lpstr>Wingdings 3</vt:lpstr>
      <vt:lpstr>Calibri</vt:lpstr>
      <vt:lpstr>Georgia</vt:lpstr>
      <vt:lpstr>Wingdings 2</vt:lpstr>
      <vt:lpstr>Feathered</vt:lpstr>
      <vt:lpstr>PRAKTIKUM</vt:lpstr>
      <vt:lpstr>Kontrak Kuliah</vt:lpstr>
      <vt:lpstr>Peraturan di Laboratorium</vt:lpstr>
      <vt:lpstr>TUGAS PRAKTIKUM SISTEM OPERASI</vt:lpstr>
    </vt:vector>
  </TitlesOfParts>
  <Company>VANTASY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&amp; ORGANISASI KOMPUTER</dc:title>
  <dc:creator>RINI</dc:creator>
  <cp:lastModifiedBy>Tri Listyorini</cp:lastModifiedBy>
  <cp:revision>329</cp:revision>
  <dcterms:created xsi:type="dcterms:W3CDTF">2011-02-24T15:57:31Z</dcterms:created>
  <dcterms:modified xsi:type="dcterms:W3CDTF">2018-09-17T00:39:29Z</dcterms:modified>
</cp:coreProperties>
</file>