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114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92574"/>
  </p:normalViewPr>
  <p:slideViewPr>
    <p:cSldViewPr>
      <p:cViewPr varScale="1">
        <p:scale>
          <a:sx n="92" d="100"/>
          <a:sy n="92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9C122A-0EC6-314B-91BC-FA6F405A52A6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99F12F-1096-E84F-8A26-60282FF3978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5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02CF65CA-5286-5349-BB5F-400188B0A2B4}" type="slidenum">
              <a:rPr lang="id-ID" altLang="en-US"/>
              <a:pPr>
                <a:spcBef>
                  <a:spcPct val="0"/>
                </a:spcBef>
              </a:pPr>
              <a:t>1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343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2DE9BF-0A7C-304F-B437-7CE58DF9B2E0}" type="slidenum">
              <a:rPr lang="id-ID" altLang="en-US">
                <a:latin typeface="Calibri" charset="0"/>
              </a:rPr>
              <a:pPr/>
              <a:t>3</a:t>
            </a:fld>
            <a:endParaRPr lang="id-ID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11E281D-5A32-3641-8A85-5C7A0C87FAC3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F8396F91-F62E-6E41-95B6-35F7B231543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3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1FEA-D679-D54E-82AC-3EE0B09FB53D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FB4846A7-4598-B94D-A1DB-5D811355377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F5C0B-F36C-2342-8431-84AAE8D0BA9B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C04AEED-E10C-0442-A930-69A2B8AE3B5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7498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”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54D83-9E58-F54E-8F7F-DBF4A38F4D43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BBF7234-F480-FF49-87AD-82FCC842648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99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3CBB-9B54-0F40-ADD5-CC267F0C62CC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92C1DA4-0D48-924F-A69B-5C9432BC2E8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73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3426-C92B-054B-AD46-2537B9E56765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0FEA7DF-9360-E846-827C-BAD8EE22DC6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59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6C78B-9D93-0343-8763-4694ECE9AF3E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D16A999-193F-AB48-A632-73B800CE062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374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F0A7D-C7D8-424B-8C8F-D75618B2CBD5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FD02F50-F51A-F345-97CD-E8822A5F6E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48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29B0-71EF-8749-9880-B576FA8CBC3A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12EC1-90E8-1A41-8629-6F9BFB554E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2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35CA8-2BD6-0146-9E38-727BA75E426B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D9FD-59F8-124C-9656-564BEF25DB1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7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1026A-46D1-1247-8231-0961E6649817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B74542B-7EFE-7B40-AA8F-9C160C32AED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23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B0A1B-051D-8B4D-B0A8-C9E76026D7CB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716D-463F-4646-B990-82F12488912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00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40548-B379-B34C-986E-5951C705BA1D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46AA-D3B7-4B4A-91F6-F8C217F6EA7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12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0A995-ED18-874D-ADEA-79ADB310A9F3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F40C-C811-FF43-945B-8AE718192CC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04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A6009-9AC1-A34A-A112-50C0B8653F96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D201DA3-208E-5F45-A1DF-30733B56F3A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4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6FC7F-18F9-E34E-AF43-FE5B6958B214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72C37F0-7671-1E4A-BCE4-2C059972AED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0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443CB-1F33-4D42-BC3D-958E3E34E714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C32EB80-BAEF-F944-BAB0-3AE75FDFC9A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1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2AB190-8BC2-934D-99FD-1BDD79FB6737}" type="datetimeFigureOut">
              <a:rPr lang="id-ID"/>
              <a:pPr>
                <a:defRPr/>
              </a:pPr>
              <a:t>07/10/18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hangingPunct="1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200D59-6D76-9E46-886D-0277970264C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45" r:id="rId2"/>
    <p:sldLayoutId id="2147484450" r:id="rId3"/>
    <p:sldLayoutId id="2147484446" r:id="rId4"/>
    <p:sldLayoutId id="2147484447" r:id="rId5"/>
    <p:sldLayoutId id="2147484448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  <p:sldLayoutId id="2147484458" r:id="rId14"/>
    <p:sldLayoutId id="2147484459" r:id="rId15"/>
    <p:sldLayoutId id="2147484460" r:id="rId16"/>
    <p:sldLayoutId id="2147484461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rilistyorini@umk.ac.id" TargetMode="External"/><Relationship Id="rId4" Type="http://schemas.openxmlformats.org/officeDocument/2006/relationships/hyperlink" Target="mailto:201751000@std.umk.ac.i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listyorini.ti.umk.ac.i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1000125" y="692150"/>
            <a:ext cx="7429500" cy="1500188"/>
          </a:xfrm>
        </p:spPr>
        <p:txBody>
          <a:bodyPr/>
          <a:lstStyle/>
          <a:p>
            <a:pPr eaLnBrk="1" hangingPunct="1"/>
            <a:r>
              <a:rPr lang="id-ID" altLang="en-US" sz="4000" b="1"/>
              <a:t>SISTEM</a:t>
            </a:r>
            <a:r>
              <a:rPr lang="id-ID" altLang="en-US" sz="4000"/>
              <a:t> </a:t>
            </a:r>
            <a:r>
              <a:rPr lang="id-ID" altLang="en-US" sz="4000" b="1"/>
              <a:t>OPERASI</a:t>
            </a:r>
            <a:r>
              <a:rPr lang="id-ID" altLang="en-US" sz="4000"/>
              <a:t/>
            </a:r>
            <a:br>
              <a:rPr lang="id-ID" altLang="en-US" sz="4000"/>
            </a:br>
            <a:r>
              <a:rPr lang="id-ID" altLang="en-US" sz="4000" b="1"/>
              <a:t>PERTEMUAN</a:t>
            </a:r>
            <a:r>
              <a:rPr lang="id-ID" altLang="en-US" sz="4000"/>
              <a:t> </a:t>
            </a:r>
            <a:r>
              <a:rPr lang="en-US" altLang="en-US" sz="4000" b="1"/>
              <a:t>1</a:t>
            </a:r>
            <a:endParaRPr lang="id-ID" altLang="en-US" sz="4000" b="1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116013" y="3000375"/>
            <a:ext cx="7666037" cy="582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b="1" dirty="0" smtClean="0"/>
              <a:t>TRI LISTYORINI,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MATERI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237413" cy="4368800"/>
          </a:xfrm>
        </p:spPr>
        <p:txBody>
          <a:bodyPr/>
          <a:lstStyle/>
          <a:p>
            <a:pPr eaLnBrk="1" hangingPunct="1"/>
            <a:r>
              <a:rPr lang="en-US" altLang="en-US" sz="3600"/>
              <a:t>Silakan download di:</a:t>
            </a:r>
          </a:p>
          <a:p>
            <a:pPr lvl="1" eaLnBrk="1" hangingPunct="1"/>
            <a:r>
              <a:rPr lang="en-US" altLang="en-US" sz="3200"/>
              <a:t>SUNAN: sunan.umk.ac.id</a:t>
            </a:r>
          </a:p>
          <a:p>
            <a:pPr lvl="1" eaLnBrk="1" hangingPunct="1"/>
            <a:r>
              <a:rPr lang="en-US" altLang="en-US" sz="3200">
                <a:hlinkClick r:id="rId2"/>
              </a:rPr>
              <a:t>http://trilistyorini.ti.umk.ac.id</a:t>
            </a:r>
            <a:r>
              <a:rPr lang="en-US" altLang="en-US" sz="3200"/>
              <a:t> </a:t>
            </a:r>
          </a:p>
          <a:p>
            <a:pPr lvl="1" eaLnBrk="1" hangingPunct="1"/>
            <a:r>
              <a:rPr lang="en-US" altLang="en-US" sz="3200">
                <a:hlinkClick r:id="rId3"/>
              </a:rPr>
              <a:t>trilistyorini@umk.ac.id</a:t>
            </a:r>
            <a:r>
              <a:rPr lang="en-US" altLang="en-US" sz="3200"/>
              <a:t> </a:t>
            </a:r>
          </a:p>
          <a:p>
            <a:pPr lvl="1" eaLnBrk="1" hangingPunct="1"/>
            <a:r>
              <a:rPr lang="en-US" altLang="en-US" sz="3200"/>
              <a:t>Fakultasteknikumk</a:t>
            </a:r>
          </a:p>
          <a:p>
            <a:pPr lvl="1" eaLnBrk="1" hangingPunct="1"/>
            <a:r>
              <a:rPr lang="en-US" altLang="en-US" sz="3200">
                <a:hlinkClick r:id="rId4"/>
              </a:rPr>
              <a:t>201751000@std.umk.ac.id</a:t>
            </a:r>
            <a:endParaRPr lang="en-US" altLang="en-US" sz="3200"/>
          </a:p>
          <a:p>
            <a:pPr lvl="1" eaLnBrk="1" hangingPunct="1"/>
            <a:r>
              <a:rPr lang="en-US" altLang="en-US" sz="3200"/>
              <a:t>Mail.umk.ac.id / gmail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Kontrak</a:t>
            </a:r>
            <a:r>
              <a:rPr lang="id-ID" altLang="en-US"/>
              <a:t> </a:t>
            </a:r>
            <a:r>
              <a:rPr lang="id-ID" altLang="en-US" b="1"/>
              <a:t>Kuliah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2492375"/>
            <a:ext cx="7991475" cy="38893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Ujian Akhir Semester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Peraturan</a:t>
            </a:r>
            <a:r>
              <a:rPr lang="en-US" altLang="en-US"/>
              <a:t> </a:t>
            </a:r>
            <a:r>
              <a:rPr lang="en-US" altLang="en-US" b="1"/>
              <a:t>di</a:t>
            </a:r>
            <a:r>
              <a:rPr lang="en-US" altLang="en-US"/>
              <a:t> </a:t>
            </a:r>
            <a:r>
              <a:rPr lang="id-ID" altLang="en-US" b="1"/>
              <a:t>Kelas</a:t>
            </a:r>
            <a:endParaRPr lang="en-US" altLang="en-US" b="1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0650" cy="3530600"/>
          </a:xfrm>
        </p:spPr>
        <p:txBody>
          <a:bodyPr/>
          <a:lstStyle/>
          <a:p>
            <a:pPr algn="just" eaLnBrk="1" hangingPunct="1"/>
            <a:r>
              <a:rPr lang="en-US" altLang="en-US" sz="3200"/>
              <a:t>Pakaian sopan </a:t>
            </a:r>
          </a:p>
          <a:p>
            <a:pPr lvl="1" algn="just" eaLnBrk="1" hangingPunct="1"/>
            <a:r>
              <a:rPr lang="en-US" altLang="en-US" sz="2800"/>
              <a:t>diperbolehkan kaos tetapi yang berkerah, tidak boleh memakai kaos oblong</a:t>
            </a:r>
            <a:endParaRPr lang="id-ID" altLang="en-US" sz="2800"/>
          </a:p>
          <a:p>
            <a:pPr algn="just" eaLnBrk="1" hangingPunct="1"/>
            <a:r>
              <a:rPr lang="en-US" altLang="en-US" sz="3200"/>
              <a:t>Terlambat maksimal </a:t>
            </a:r>
            <a:r>
              <a:rPr lang="id-ID" altLang="en-US" sz="3200"/>
              <a:t>15 menit</a:t>
            </a:r>
            <a:r>
              <a:rPr lang="en-US" altLang="en-US" sz="3200"/>
              <a:t> dari jadwal perkuliahan</a:t>
            </a:r>
          </a:p>
          <a:p>
            <a:pPr algn="just" eaLnBrk="1" hangingPunct="1"/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b="1"/>
              <a:t>Virtual</a:t>
            </a:r>
            <a:r>
              <a:rPr lang="en-US" altLang="en-US"/>
              <a:t> </a:t>
            </a:r>
            <a:r>
              <a:rPr lang="en-US" altLang="en-US" b="1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380288" cy="4179888"/>
          </a:xfrm>
        </p:spPr>
        <p:txBody>
          <a:bodyPr rtlCol="0">
            <a:noAutofit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wajib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account di SUNAN (sunan.umk.ac.id)</a:t>
            </a:r>
            <a:endParaRPr lang="id-ID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mahasiswa terdapat 2 kelas Sistem Operasi dan Praktikum Sistem Operasi sesuai dengan kelas masing-masing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 Enrolment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 3" panose="05040102010807070707" pitchFamily="18" charset="2"/>
              <a:buChar char=""/>
              <a:defRPr/>
            </a:pPr>
            <a:r>
              <a:rPr lang="id-ID" sz="1800" dirty="0"/>
              <a:t>Sistem Operasi Kelas A: </a:t>
            </a:r>
            <a:r>
              <a:rPr lang="en-US" sz="1800" dirty="0" err="1" smtClean="0"/>
              <a:t>sisop</a:t>
            </a:r>
            <a:r>
              <a:rPr lang="en-US" sz="1800" dirty="0" smtClean="0"/>
              <a:t>-A</a:t>
            </a:r>
            <a:endParaRPr lang="id-ID" sz="1800" dirty="0"/>
          </a:p>
          <a:p>
            <a:pPr lvl="1">
              <a:buFont typeface="Wingdings 3" panose="05040102010807070707" pitchFamily="18" charset="2"/>
              <a:buChar char=""/>
              <a:defRPr/>
            </a:pPr>
            <a:r>
              <a:rPr lang="id-ID" sz="1800" dirty="0"/>
              <a:t>Sistem Operasi Kelas B: </a:t>
            </a:r>
            <a:r>
              <a:rPr lang="en-US" sz="1800" dirty="0" err="1"/>
              <a:t>sisop</a:t>
            </a:r>
            <a:r>
              <a:rPr lang="en-US" sz="1800" dirty="0"/>
              <a:t>-</a:t>
            </a:r>
            <a:r>
              <a:rPr lang="id-ID" sz="1800" dirty="0" smtClean="0"/>
              <a:t>-B</a:t>
            </a:r>
            <a:endParaRPr lang="id-ID" sz="1800" dirty="0"/>
          </a:p>
          <a:p>
            <a:pPr lvl="1">
              <a:buFont typeface="Wingdings 3" panose="05040102010807070707" pitchFamily="18" charset="2"/>
              <a:buChar char=""/>
              <a:defRPr/>
            </a:pPr>
            <a:r>
              <a:rPr lang="id-ID" sz="1800" dirty="0"/>
              <a:t>Sistem Operasi Kelas C: </a:t>
            </a:r>
            <a:r>
              <a:rPr lang="en-US" sz="1800" dirty="0" err="1"/>
              <a:t>sisop</a:t>
            </a:r>
            <a:r>
              <a:rPr lang="en-US" sz="1800" dirty="0"/>
              <a:t>-</a:t>
            </a:r>
            <a:r>
              <a:rPr lang="id-ID" sz="1800" dirty="0" smtClean="0"/>
              <a:t>-C</a:t>
            </a:r>
            <a:endParaRPr lang="id-ID" sz="1800" dirty="0"/>
          </a:p>
          <a:p>
            <a:pPr lvl="1">
              <a:buFont typeface="Wingdings 3" panose="05040102010807070707" pitchFamily="18" charset="2"/>
              <a:buChar char=""/>
              <a:defRPr/>
            </a:pPr>
            <a:r>
              <a:rPr lang="id-ID" sz="1800" dirty="0"/>
              <a:t>Sistem Operasi Kelas D: </a:t>
            </a:r>
            <a:r>
              <a:rPr lang="en-US" sz="1800" dirty="0" err="1"/>
              <a:t>sisop</a:t>
            </a:r>
            <a:r>
              <a:rPr lang="en-US" sz="1800" dirty="0"/>
              <a:t>-</a:t>
            </a:r>
            <a:r>
              <a:rPr lang="id-ID" sz="1800" dirty="0" smtClean="0"/>
              <a:t>-D</a:t>
            </a:r>
          </a:p>
          <a:p>
            <a:pPr lvl="1">
              <a:buFont typeface="Wingdings 3" panose="05040102010807070707" pitchFamily="18" charset="2"/>
              <a:buChar char=""/>
              <a:defRPr/>
            </a:pPr>
            <a:r>
              <a:rPr lang="id-ID" sz="1800" dirty="0"/>
              <a:t>Sistem Operasi Kelas </a:t>
            </a:r>
            <a:r>
              <a:rPr lang="id-ID" sz="1800" dirty="0" err="1" smtClean="0"/>
              <a:t>E</a:t>
            </a:r>
            <a:r>
              <a:rPr lang="id-ID" sz="1800" dirty="0" smtClean="0"/>
              <a:t>: </a:t>
            </a:r>
            <a:r>
              <a:rPr lang="en-US" sz="1800" dirty="0" err="1"/>
              <a:t>sisop</a:t>
            </a:r>
            <a:r>
              <a:rPr lang="en-US" sz="1800" dirty="0"/>
              <a:t>-</a:t>
            </a:r>
            <a:r>
              <a:rPr lang="id-ID" sz="1800" dirty="0" smtClean="0"/>
              <a:t>-</a:t>
            </a:r>
            <a:r>
              <a:rPr lang="id-ID" sz="1800" dirty="0" err="1" smtClean="0"/>
              <a:t>E</a:t>
            </a:r>
            <a:endParaRPr lang="id-ID" sz="1800" dirty="0"/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Silabus Ringkas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115300" cy="4525962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Tujuan Umum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Membentuk dan menumbuhkan pengetahuan mengenai fungsi dan konsep dasar sistem operasi, dari sudut pandang penggunaan (eksternal) maupun perancangan dan implementasi (internal).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Membentuk dan menumbuhkan kemampuan memanfaatkan dan mengembangkan fungsi-fungsi sistem operasi sehingga pemahaman yang dimiliki dapat menjadi landasan dalam perancangan dan pengembangan software aplikasi maupun software sistem.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Silabus Ringkas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7972425" cy="4525962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Tujuan Khusus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Mengenali dan memahami peran dan fungsi dasar sistem operasi dengan benar.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Mendemotrasikan penggunaan sistem operasi di atas tingkat penggunaan dasar.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Memahami konsep yang melatarbelakangi perancangan dan implementasi sistem operasi.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analisis untuk memahami rancangan sistem operasi serta pengaruh rancangan tersebut terhadap performansi sistem operasi.</a:t>
            </a:r>
          </a:p>
          <a:p>
            <a:pPr marL="640080" lvl="1" indent="-2468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Mendemontrasikan kemampuan mengembangkan modul-modul sederhana untuk mendukung fungsionalitas sistem operasi.</a:t>
            </a:r>
            <a:endParaRPr lang="id-ID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Silabus Singkat (3)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Topik Bahasan</a:t>
            </a:r>
          </a:p>
          <a:p>
            <a:pPr lvl="1" eaLnBrk="1" hangingPunct="1"/>
            <a:r>
              <a:rPr lang="id-ID" altLang="en-US"/>
              <a:t>Overview sistem komputer dan sistem operasi</a:t>
            </a:r>
          </a:p>
          <a:p>
            <a:pPr lvl="1" eaLnBrk="1" hangingPunct="1"/>
            <a:r>
              <a:rPr lang="id-ID" altLang="en-US"/>
              <a:t>Manajemen proses</a:t>
            </a:r>
          </a:p>
          <a:p>
            <a:pPr lvl="1" eaLnBrk="1" hangingPunct="1"/>
            <a:r>
              <a:rPr lang="id-ID" altLang="en-US"/>
              <a:t>Manajemen memori</a:t>
            </a:r>
          </a:p>
          <a:p>
            <a:pPr lvl="1" eaLnBrk="1" hangingPunct="1"/>
            <a:r>
              <a:rPr lang="id-ID" altLang="en-US"/>
              <a:t>Manajemen perangkat I/O dan file</a:t>
            </a:r>
          </a:p>
          <a:p>
            <a:pPr lvl="1" eaLnBrk="1" hangingPunct="1"/>
            <a:r>
              <a:rPr lang="id-ID" altLang="en-US"/>
              <a:t>Proteksi dan pengamanan sistem komputer</a:t>
            </a:r>
          </a:p>
          <a:p>
            <a:pPr lvl="1" eaLnBrk="1" hangingPunct="1"/>
            <a:r>
              <a:rPr lang="id-ID" altLang="en-US"/>
              <a:t>Sistem operasi untuk sistem terdistribusi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1034</TotalTime>
  <Words>288</Words>
  <Application>Microsoft Macintosh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Wingdings 3</vt:lpstr>
      <vt:lpstr>Calibri</vt:lpstr>
      <vt:lpstr>Wingdings 2</vt:lpstr>
      <vt:lpstr>Wingdings</vt:lpstr>
      <vt:lpstr>Ion Boardroom</vt:lpstr>
      <vt:lpstr>SISTEM OPERASI PERTEMUAN 1</vt:lpstr>
      <vt:lpstr>MATERI</vt:lpstr>
      <vt:lpstr>Kontrak Kuliah</vt:lpstr>
      <vt:lpstr>Peraturan di Kelas</vt:lpstr>
      <vt:lpstr>Virtual Class</vt:lpstr>
      <vt:lpstr>Silabus Ringkas</vt:lpstr>
      <vt:lpstr>Silabus Ringkas (2)</vt:lpstr>
      <vt:lpstr>Silabus Singkat (3)</vt:lpstr>
    </vt:vector>
  </TitlesOfParts>
  <Company>VANTASY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&amp; ORGANISASI KOMPUTER</dc:title>
  <dc:creator>RINI</dc:creator>
  <cp:lastModifiedBy>Tri Listyorini</cp:lastModifiedBy>
  <cp:revision>349</cp:revision>
  <dcterms:created xsi:type="dcterms:W3CDTF">2011-02-24T15:57:31Z</dcterms:created>
  <dcterms:modified xsi:type="dcterms:W3CDTF">2018-10-07T05:11:22Z</dcterms:modified>
</cp:coreProperties>
</file>