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4316" r:id="rId1"/>
  </p:sldMasterIdLst>
  <p:notesMasterIdLst>
    <p:notesMasterId r:id="rId22"/>
  </p:notesMasterIdLst>
  <p:sldIdLst>
    <p:sldId id="256" r:id="rId2"/>
    <p:sldId id="280" r:id="rId3"/>
    <p:sldId id="293" r:id="rId4"/>
    <p:sldId id="294" r:id="rId5"/>
    <p:sldId id="258" r:id="rId6"/>
    <p:sldId id="259" r:id="rId7"/>
    <p:sldId id="261" r:id="rId8"/>
    <p:sldId id="292" r:id="rId9"/>
    <p:sldId id="295" r:id="rId10"/>
    <p:sldId id="296" r:id="rId11"/>
    <p:sldId id="305" r:id="rId12"/>
    <p:sldId id="297" r:id="rId13"/>
    <p:sldId id="298" r:id="rId14"/>
    <p:sldId id="299" r:id="rId15"/>
    <p:sldId id="260" r:id="rId16"/>
    <p:sldId id="300" r:id="rId17"/>
    <p:sldId id="301" r:id="rId18"/>
    <p:sldId id="302" r:id="rId19"/>
    <p:sldId id="303" r:id="rId20"/>
    <p:sldId id="304" r:id="rId21"/>
  </p:sldIdLst>
  <p:sldSz cx="9144000" cy="6858000" type="screen4x3"/>
  <p:notesSz cx="6858000" cy="9144000"/>
  <p:defaultTextStyle>
    <a:defPPr>
      <a:defRPr lang="id-ID"/>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11"/>
    <p:restoredTop sz="92574"/>
  </p:normalViewPr>
  <p:slideViewPr>
    <p:cSldViewPr>
      <p:cViewPr varScale="1">
        <p:scale>
          <a:sx n="92" d="100"/>
          <a:sy n="92" d="100"/>
        </p:scale>
        <p:origin x="2208"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2898DC0-0751-3C48-9D4F-CFF5779109CD}" type="datetimeFigureOut">
              <a:rPr lang="id-ID"/>
              <a:pPr>
                <a:defRPr/>
              </a:pPr>
              <a:t>10/10/18</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id-ID"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id-ID"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29DB8B2-24E4-A345-B42F-4B7A66A40EE3}" type="slidenum">
              <a:rPr lang="id-ID"/>
              <a:pPr>
                <a:defRPr/>
              </a:pPr>
              <a:t>‹#›</a:t>
            </a:fld>
            <a:endParaRPr lang="id-ID"/>
          </a:p>
        </p:txBody>
      </p:sp>
    </p:spTree>
    <p:extLst>
      <p:ext uri="{BB962C8B-B14F-4D97-AF65-F5344CB8AC3E}">
        <p14:creationId xmlns:p14="http://schemas.microsoft.com/office/powerpoint/2010/main" val="2006365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3D171F90-10AF-C14C-9BBD-AD97B7114515}" type="slidenum">
              <a:rPr lang="id-ID" altLang="en-US"/>
              <a:pPr>
                <a:spcBef>
                  <a:spcPct val="0"/>
                </a:spcBef>
              </a:pPr>
              <a:t>1</a:t>
            </a:fld>
            <a:endParaRPr lang="id-ID" altLang="en-US"/>
          </a:p>
        </p:txBody>
      </p:sp>
    </p:spTree>
    <p:extLst>
      <p:ext uri="{BB962C8B-B14F-4D97-AF65-F5344CB8AC3E}">
        <p14:creationId xmlns:p14="http://schemas.microsoft.com/office/powerpoint/2010/main" val="549607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6"/>
          <p:cNvGrpSpPr>
            <a:grpSpLocks/>
          </p:cNvGrpSpPr>
          <p:nvPr/>
        </p:nvGrpSpPr>
        <p:grpSpPr bwMode="auto">
          <a:xfrm>
            <a:off x="-1588" y="0"/>
            <a:ext cx="9145588" cy="6861175"/>
            <a:chOff x="-1588" y="0"/>
            <a:chExt cx="9145588" cy="6860798"/>
          </a:xfrm>
        </p:grpSpPr>
        <p:sp>
          <p:nvSpPr>
            <p:cNvPr id="5" name="Rectangle 4"/>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 name="Rectangle 11"/>
          <p:cNvSpPr>
            <a:spLocks noChangeArrowheads="1"/>
          </p:cNvSpPr>
          <p:nvPr/>
        </p:nvSpPr>
        <p:spPr bwMode="auto">
          <a:xfrm>
            <a:off x="7745413" y="0"/>
            <a:ext cx="685800" cy="1100138"/>
          </a:xfrm>
          <a:prstGeom prst="rect">
            <a:avLst/>
          </a:prstGeom>
          <a:solidFill>
            <a:schemeClr val="accent1"/>
          </a:solidFill>
          <a:ln>
            <a:noFill/>
          </a:ln>
          <a:effectLst>
            <a:outerShdw blurRad="38100" dist="26940" dir="5400000" rotWithShape="0">
              <a:srgbClr val="000000">
                <a:alpha val="45000"/>
              </a:srgbClr>
            </a:outerShdw>
          </a:effectLst>
          <a:extLst>
            <a:ext uri="{91240B29-F687-4F45-9708-019B960494DF}">
              <a14:hiddenLine xmlns:a14="http://schemas.microsoft.com/office/drawing/2010/main" w="9525" cap="rnd">
                <a:solidFill>
                  <a:srgbClr val="000000"/>
                </a:solidFill>
                <a:miter lim="800000"/>
                <a:headEnd/>
                <a:tailEnd/>
              </a14:hiddenLine>
            </a:ext>
          </a:extLst>
        </p:spPr>
        <p:txBody>
          <a:bodyPr/>
          <a:lstStyle/>
          <a:p>
            <a:pPr>
              <a:defRPr/>
            </a:pPr>
            <a:endParaRPr lang="en-US"/>
          </a:p>
        </p:txBody>
      </p:sp>
      <p:sp>
        <p:nvSpPr>
          <p:cNvPr id="2" name="Title 1"/>
          <p:cNvSpPr>
            <a:spLocks noGrp="1"/>
          </p:cNvSpPr>
          <p:nvPr>
            <p:ph type="ctrTitle"/>
          </p:nvPr>
        </p:nvSpPr>
        <p:spPr>
          <a:xfrm>
            <a:off x="866440" y="2226503"/>
            <a:ext cx="5917679" cy="2550877"/>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3"/>
          <p:cNvSpPr>
            <a:spLocks noGrp="1"/>
          </p:cNvSpPr>
          <p:nvPr>
            <p:ph type="dt" sz="half" idx="10"/>
          </p:nvPr>
        </p:nvSpPr>
        <p:spPr bwMode="gray">
          <a:xfrm rot="5400000">
            <a:off x="7497763" y="1828800"/>
            <a:ext cx="990600" cy="228600"/>
          </a:xfrm>
        </p:spPr>
        <p:txBody>
          <a:bodyPr anchor="t"/>
          <a:lstStyle>
            <a:lvl1pPr algn="l">
              <a:defRPr b="0" i="0">
                <a:solidFill>
                  <a:schemeClr val="bg1">
                    <a:alpha val="60000"/>
                  </a:schemeClr>
                </a:solidFill>
              </a:defRPr>
            </a:lvl1pPr>
          </a:lstStyle>
          <a:p>
            <a:pPr>
              <a:defRPr/>
            </a:pPr>
            <a:fld id="{DC478FFF-8698-584F-8611-6C57FA7463A9}" type="datetimeFigureOut">
              <a:rPr lang="id-ID"/>
              <a:pPr>
                <a:defRPr/>
              </a:pPr>
              <a:t>10/10/18</a:t>
            </a:fld>
            <a:endParaRPr lang="id-ID"/>
          </a:p>
        </p:txBody>
      </p:sp>
      <p:sp>
        <p:nvSpPr>
          <p:cNvPr id="14" name="Footer Placeholder 4"/>
          <p:cNvSpPr>
            <a:spLocks noGrp="1"/>
          </p:cNvSpPr>
          <p:nvPr>
            <p:ph type="ftr" sz="quarter" idx="11"/>
          </p:nvPr>
        </p:nvSpPr>
        <p:spPr bwMode="gray">
          <a:xfrm rot="5400000">
            <a:off x="6236494" y="3264694"/>
            <a:ext cx="3859212" cy="228600"/>
          </a:xfrm>
        </p:spPr>
        <p:txBody>
          <a:bodyPr/>
          <a:lstStyle>
            <a:lvl1pPr>
              <a:defRPr b="0" i="0">
                <a:solidFill>
                  <a:schemeClr val="bg1">
                    <a:alpha val="60000"/>
                  </a:schemeClr>
                </a:solidFill>
              </a:defRPr>
            </a:lvl1pPr>
          </a:lstStyle>
          <a:p>
            <a:pPr>
              <a:defRPr/>
            </a:pPr>
            <a:endParaRPr lang="id-ID"/>
          </a:p>
        </p:txBody>
      </p:sp>
      <p:sp>
        <p:nvSpPr>
          <p:cNvPr id="15" name="Slide Number Placeholder 5"/>
          <p:cNvSpPr>
            <a:spLocks noGrp="1"/>
          </p:cNvSpPr>
          <p:nvPr>
            <p:ph type="sldNum" sz="quarter" idx="12"/>
          </p:nvPr>
        </p:nvSpPr>
        <p:spPr/>
        <p:txBody>
          <a:bodyPr/>
          <a:lstStyle>
            <a:lvl1pPr algn="ctr">
              <a:defRPr sz="2800"/>
            </a:lvl1pPr>
          </a:lstStyle>
          <a:p>
            <a:pPr>
              <a:defRPr/>
            </a:pPr>
            <a:fld id="{0C0CA6C4-9AFD-A240-89E5-8CCB51D04258}" type="slidenum">
              <a:rPr lang="id-ID"/>
              <a:pPr>
                <a:defRPr/>
              </a:pPr>
              <a:t>‹#›</a:t>
            </a:fld>
            <a:endParaRPr lang="id-ID"/>
          </a:p>
        </p:txBody>
      </p:sp>
    </p:spTree>
    <p:extLst>
      <p:ext uri="{BB962C8B-B14F-4D97-AF65-F5344CB8AC3E}">
        <p14:creationId xmlns:p14="http://schemas.microsoft.com/office/powerpoint/2010/main" val="920441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5" name="Group 26"/>
          <p:cNvGrpSpPr>
            <a:grpSpLocks/>
          </p:cNvGrpSpPr>
          <p:nvPr/>
        </p:nvGrpSpPr>
        <p:grpSpPr bwMode="auto">
          <a:xfrm>
            <a:off x="-1588" y="0"/>
            <a:ext cx="9145588" cy="6861175"/>
            <a:chOff x="-1588" y="0"/>
            <a:chExt cx="9145588" cy="6860798"/>
          </a:xfrm>
        </p:grpSpPr>
        <p:sp>
          <p:nvSpPr>
            <p:cNvPr id="6" name="Rectangle 5"/>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p:cNvSpPr>
            <p:nvPr/>
          </p:nvSpPr>
          <p:spPr bwMode="gray">
            <a:xfrm rot="10204164">
              <a:off x="426788" y="4564241"/>
              <a:ext cx="2377690" cy="317748"/>
            </a:xfrm>
            <a:custGeom>
              <a:avLst/>
              <a:gdLst>
                <a:gd name="T0" fmla="*/ 1142553991 w 10000"/>
                <a:gd name="T1" fmla="*/ 548402480 h 5291"/>
                <a:gd name="T2" fmla="*/ 2147483646 w 10000"/>
                <a:gd name="T3" fmla="*/ 1145969242 h 5291"/>
                <a:gd name="T4" fmla="*/ 2147483646 w 10000"/>
                <a:gd name="T5" fmla="*/ 0 h 5291"/>
                <a:gd name="T6" fmla="*/ 2147483646 w 10000"/>
                <a:gd name="T7" fmla="*/ 0 h 5291"/>
                <a:gd name="T8" fmla="*/ 2147483646 w 10000"/>
                <a:gd name="T9" fmla="*/ 44183667 h 5291"/>
                <a:gd name="T10" fmla="*/ 2147483646 w 10000"/>
                <a:gd name="T11" fmla="*/ 86636205 h 5291"/>
                <a:gd name="T12" fmla="*/ 2147483646 w 10000"/>
                <a:gd name="T13" fmla="*/ 127786763 h 5291"/>
                <a:gd name="T14" fmla="*/ 2147483646 w 10000"/>
                <a:gd name="T15" fmla="*/ 163091082 h 5291"/>
                <a:gd name="T16" fmla="*/ 2147483646 w 10000"/>
                <a:gd name="T17" fmla="*/ 198611898 h 5291"/>
                <a:gd name="T18" fmla="*/ 2147483646 w 10000"/>
                <a:gd name="T19" fmla="*/ 231965108 h 5291"/>
                <a:gd name="T20" fmla="*/ 2147483646 w 10000"/>
                <a:gd name="T21" fmla="*/ 260337705 h 5291"/>
                <a:gd name="T22" fmla="*/ 2147483646 w 10000"/>
                <a:gd name="T23" fmla="*/ 286979172 h 5291"/>
                <a:gd name="T24" fmla="*/ 2147483646 w 10000"/>
                <a:gd name="T25" fmla="*/ 311885907 h 5291"/>
                <a:gd name="T26" fmla="*/ 2147483646 w 10000"/>
                <a:gd name="T27" fmla="*/ 333114007 h 5291"/>
                <a:gd name="T28" fmla="*/ 2147483646 w 10000"/>
                <a:gd name="T29" fmla="*/ 354338445 h 5291"/>
                <a:gd name="T30" fmla="*/ 2147483646 w 10000"/>
                <a:gd name="T31" fmla="*/ 372317000 h 5291"/>
                <a:gd name="T32" fmla="*/ 2147483646 w 10000"/>
                <a:gd name="T33" fmla="*/ 386393339 h 5291"/>
                <a:gd name="T34" fmla="*/ 2147483646 w 10000"/>
                <a:gd name="T35" fmla="*/ 400689596 h 5291"/>
                <a:gd name="T36" fmla="*/ 2147483646 w 10000"/>
                <a:gd name="T37" fmla="*/ 412818430 h 5291"/>
                <a:gd name="T38" fmla="*/ 2147483646 w 10000"/>
                <a:gd name="T39" fmla="*/ 421914094 h 5291"/>
                <a:gd name="T40" fmla="*/ 2147483646 w 10000"/>
                <a:gd name="T41" fmla="*/ 428845817 h 5291"/>
                <a:gd name="T42" fmla="*/ 2147483646 w 10000"/>
                <a:gd name="T43" fmla="*/ 435993976 h 5291"/>
                <a:gd name="T44" fmla="*/ 2147483646 w 10000"/>
                <a:gd name="T45" fmla="*/ 439456294 h 5291"/>
                <a:gd name="T46" fmla="*/ 2147483646 w 10000"/>
                <a:gd name="T47" fmla="*/ 443138531 h 5291"/>
                <a:gd name="T48" fmla="*/ 2147483646 w 10000"/>
                <a:gd name="T49" fmla="*/ 444656888 h 5291"/>
                <a:gd name="T50" fmla="*/ 2147483646 w 10000"/>
                <a:gd name="T51" fmla="*/ 443138531 h 5291"/>
                <a:gd name="T52" fmla="*/ 2147483646 w 10000"/>
                <a:gd name="T53" fmla="*/ 443138531 h 5291"/>
                <a:gd name="T54" fmla="*/ 2147483646 w 10000"/>
                <a:gd name="T55" fmla="*/ 439456294 h 5291"/>
                <a:gd name="T56" fmla="*/ 2147483646 w 10000"/>
                <a:gd name="T57" fmla="*/ 434042867 h 5291"/>
                <a:gd name="T58" fmla="*/ 2147483646 w 10000"/>
                <a:gd name="T59" fmla="*/ 428845817 h 5291"/>
                <a:gd name="T60" fmla="*/ 2147483646 w 10000"/>
                <a:gd name="T61" fmla="*/ 423428847 h 5291"/>
                <a:gd name="T62" fmla="*/ 2147483646 w 10000"/>
                <a:gd name="T63" fmla="*/ 414765935 h 5291"/>
                <a:gd name="T64" fmla="*/ 2147483646 w 10000"/>
                <a:gd name="T65" fmla="*/ 405670271 h 5291"/>
                <a:gd name="T66" fmla="*/ 2147483646 w 10000"/>
                <a:gd name="T67" fmla="*/ 397007359 h 5291"/>
                <a:gd name="T68" fmla="*/ 0 w 10000"/>
                <a:gd name="T69" fmla="*/ 373831753 h 5291"/>
                <a:gd name="T70" fmla="*/ 1142553991 w 10000"/>
                <a:gd name="T71" fmla="*/ 548402480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Rectangle 12"/>
            <p:cNvSpPr/>
            <p:nvPr/>
          </p:nvSpPr>
          <p:spPr>
            <a:xfrm>
              <a:off x="422275" y="401616"/>
              <a:ext cx="8326438" cy="31414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35"/>
            <p:cNvSpPr>
              <a:spLocks/>
            </p:cNvSpPr>
            <p:nvPr/>
          </p:nvSpPr>
          <p:spPr bwMode="gray">
            <a:xfrm rot="10800000">
              <a:off x="485023" y="2670079"/>
              <a:ext cx="8182128" cy="2130508"/>
            </a:xfrm>
            <a:custGeom>
              <a:avLst/>
              <a:gdLst>
                <a:gd name="T0" fmla="*/ 0 w 10000"/>
                <a:gd name="T1" fmla="*/ 0 h 9621"/>
                <a:gd name="T2" fmla="*/ 0 w 10000"/>
                <a:gd name="T3" fmla="*/ 2147483646 h 9621"/>
                <a:gd name="T4" fmla="*/ 0 w 10000"/>
                <a:gd name="T5" fmla="*/ 2147483646 h 9621"/>
                <a:gd name="T6" fmla="*/ 0 w 10000"/>
                <a:gd name="T7" fmla="*/ 2147483646 h 9621"/>
                <a:gd name="T8" fmla="*/ 2147483646 w 10000"/>
                <a:gd name="T9" fmla="*/ 2147483646 h 9621"/>
                <a:gd name="T10" fmla="*/ 2147483646 w 10000"/>
                <a:gd name="T11" fmla="*/ 2147483646 h 9621"/>
                <a:gd name="T12" fmla="*/ 2147483646 w 10000"/>
                <a:gd name="T13" fmla="*/ 2147483646 h 9621"/>
                <a:gd name="T14" fmla="*/ 2147483646 w 10000"/>
                <a:gd name="T15" fmla="*/ 0 h 9621"/>
                <a:gd name="T16" fmla="*/ 2147483646 w 10000"/>
                <a:gd name="T17" fmla="*/ 0 h 9621"/>
                <a:gd name="T18" fmla="*/ 2147483646 w 10000"/>
                <a:gd name="T19" fmla="*/ 2147483646 h 9621"/>
                <a:gd name="T20" fmla="*/ 2147483646 w 10000"/>
                <a:gd name="T21" fmla="*/ 2147483646 h 9621"/>
                <a:gd name="T22" fmla="*/ 2147483646 w 10000"/>
                <a:gd name="T23" fmla="*/ 2147483646 h 9621"/>
                <a:gd name="T24" fmla="*/ 2147483646 w 10000"/>
                <a:gd name="T25" fmla="*/ 2147483646 h 9621"/>
                <a:gd name="T26" fmla="*/ 2147483646 w 10000"/>
                <a:gd name="T27" fmla="*/ 2147483646 h 9621"/>
                <a:gd name="T28" fmla="*/ 2147483646 w 10000"/>
                <a:gd name="T29" fmla="*/ 2147483646 h 9621"/>
                <a:gd name="T30" fmla="*/ 2147483646 w 10000"/>
                <a:gd name="T31" fmla="*/ 2147483646 h 9621"/>
                <a:gd name="T32" fmla="*/ 2147483646 w 10000"/>
                <a:gd name="T33" fmla="*/ 2147483646 h 9621"/>
                <a:gd name="T34" fmla="*/ 2147483646 w 10000"/>
                <a:gd name="T35" fmla="*/ 2147483646 h 9621"/>
                <a:gd name="T36" fmla="*/ 2147483646 w 10000"/>
                <a:gd name="T37" fmla="*/ 2147483646 h 9621"/>
                <a:gd name="T38" fmla="*/ 2147483646 w 10000"/>
                <a:gd name="T39" fmla="*/ 2147483646 h 9621"/>
                <a:gd name="T40" fmla="*/ 2147483646 w 10000"/>
                <a:gd name="T41" fmla="*/ 2147483646 h 9621"/>
                <a:gd name="T42" fmla="*/ 2147483646 w 10000"/>
                <a:gd name="T43" fmla="*/ 2147483646 h 9621"/>
                <a:gd name="T44" fmla="*/ 2147483646 w 10000"/>
                <a:gd name="T45" fmla="*/ 2147483646 h 9621"/>
                <a:gd name="T46" fmla="*/ 2147483646 w 10000"/>
                <a:gd name="T47" fmla="*/ 2147483646 h 9621"/>
                <a:gd name="T48" fmla="*/ 2147483646 w 10000"/>
                <a:gd name="T49" fmla="*/ 2147483646 h 9621"/>
                <a:gd name="T50" fmla="*/ 2147483646 w 10000"/>
                <a:gd name="T51" fmla="*/ 2147483646 h 9621"/>
                <a:gd name="T52" fmla="*/ 2147483646 w 10000"/>
                <a:gd name="T53" fmla="*/ 2147483646 h 9621"/>
                <a:gd name="T54" fmla="*/ 2147483646 w 10000"/>
                <a:gd name="T55" fmla="*/ 2147483646 h 9621"/>
                <a:gd name="T56" fmla="*/ 2147483646 w 10000"/>
                <a:gd name="T57" fmla="*/ 2147483646 h 9621"/>
                <a:gd name="T58" fmla="*/ 2147483646 w 10000"/>
                <a:gd name="T59" fmla="*/ 2147483646 h 9621"/>
                <a:gd name="T60" fmla="*/ 2147483646 w 10000"/>
                <a:gd name="T61" fmla="*/ 2147483646 h 9621"/>
                <a:gd name="T62" fmla="*/ 2147483646 w 10000"/>
                <a:gd name="T63" fmla="*/ 2147483646 h 9621"/>
                <a:gd name="T64" fmla="*/ 2147483646 w 10000"/>
                <a:gd name="T65" fmla="*/ 1281342783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p:cNvSpPr>
            <a:spLocks noChangeArrowheads="1"/>
          </p:cNvSpPr>
          <p:nvPr/>
        </p:nvSpPr>
        <p:spPr bwMode="auto">
          <a:xfrm>
            <a:off x="7745413" y="0"/>
            <a:ext cx="685800" cy="1100138"/>
          </a:xfrm>
          <a:prstGeom prst="rect">
            <a:avLst/>
          </a:prstGeom>
          <a:solidFill>
            <a:schemeClr val="accent1"/>
          </a:solidFill>
          <a:ln>
            <a:noFill/>
          </a:ln>
          <a:effectLst>
            <a:outerShdw blurRad="38100" dist="26940" dir="5400000" rotWithShape="0">
              <a:srgbClr val="000000">
                <a:alpha val="45000"/>
              </a:srgbClr>
            </a:outerShdw>
          </a:effectLst>
          <a:extLst>
            <a:ext uri="{91240B29-F687-4F45-9708-019B960494DF}">
              <a14:hiddenLine xmlns:a14="http://schemas.microsoft.com/office/drawing/2010/main" w="9525" cap="rnd">
                <a:solidFill>
                  <a:srgbClr val="000000"/>
                </a:solidFill>
                <a:miter lim="800000"/>
                <a:headEnd/>
                <a:tailEnd/>
              </a14:hiddenLine>
            </a:ext>
          </a:extLst>
        </p:spPr>
        <p:txBody>
          <a:bodyPr/>
          <a:lstStyle/>
          <a:p>
            <a:pPr>
              <a:defRPr/>
            </a:pPr>
            <a:endParaRPr lang="en-US"/>
          </a:p>
        </p:txBody>
      </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7" name="Date Placeholder 4"/>
          <p:cNvSpPr>
            <a:spLocks noGrp="1"/>
          </p:cNvSpPr>
          <p:nvPr>
            <p:ph type="dt" sz="half" idx="10"/>
          </p:nvPr>
        </p:nvSpPr>
        <p:spPr/>
        <p:txBody>
          <a:bodyPr/>
          <a:lstStyle>
            <a:lvl1pPr>
              <a:defRPr/>
            </a:lvl1pPr>
          </a:lstStyle>
          <a:p>
            <a:pPr>
              <a:defRPr/>
            </a:pPr>
            <a:fld id="{C979FE2B-28FA-CC43-B92E-96A411E6EAEA}" type="datetimeFigureOut">
              <a:rPr lang="id-ID"/>
              <a:pPr>
                <a:defRPr/>
              </a:pPr>
              <a:t>10/10/18</a:t>
            </a:fld>
            <a:endParaRPr lang="id-ID"/>
          </a:p>
        </p:txBody>
      </p:sp>
      <p:sp>
        <p:nvSpPr>
          <p:cNvPr id="18" name="Footer Placeholder 5"/>
          <p:cNvSpPr>
            <a:spLocks noGrp="1"/>
          </p:cNvSpPr>
          <p:nvPr>
            <p:ph type="ftr" sz="quarter" idx="11"/>
          </p:nvPr>
        </p:nvSpPr>
        <p:spPr/>
        <p:txBody>
          <a:bodyPr/>
          <a:lstStyle>
            <a:lvl1pPr>
              <a:defRPr/>
            </a:lvl1pPr>
          </a:lstStyle>
          <a:p>
            <a:pPr>
              <a:defRPr/>
            </a:pPr>
            <a:endParaRPr lang="id-ID"/>
          </a:p>
        </p:txBody>
      </p:sp>
      <p:sp>
        <p:nvSpPr>
          <p:cNvPr id="19" name="Slide Number Placeholder 6"/>
          <p:cNvSpPr>
            <a:spLocks noGrp="1"/>
          </p:cNvSpPr>
          <p:nvPr>
            <p:ph type="sldNum" sz="quarter" idx="12"/>
          </p:nvPr>
        </p:nvSpPr>
        <p:spPr/>
        <p:txBody>
          <a:bodyPr/>
          <a:lstStyle>
            <a:lvl1pPr algn="ctr">
              <a:defRPr sz="2800"/>
            </a:lvl1pPr>
          </a:lstStyle>
          <a:p>
            <a:pPr>
              <a:defRPr/>
            </a:pPr>
            <a:fld id="{E5D0EE99-5CB6-9845-97C3-493A9FE9707C}" type="slidenum">
              <a:rPr lang="id-ID"/>
              <a:pPr>
                <a:defRPr/>
              </a:pPr>
              <a:t>‹#›</a:t>
            </a:fld>
            <a:endParaRPr lang="id-ID"/>
          </a:p>
        </p:txBody>
      </p:sp>
    </p:spTree>
    <p:extLst>
      <p:ext uri="{BB962C8B-B14F-4D97-AF65-F5344CB8AC3E}">
        <p14:creationId xmlns:p14="http://schemas.microsoft.com/office/powerpoint/2010/main" val="1538569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4" name="Group 26"/>
          <p:cNvGrpSpPr>
            <a:grpSpLocks/>
          </p:cNvGrpSpPr>
          <p:nvPr/>
        </p:nvGrpSpPr>
        <p:grpSpPr bwMode="auto">
          <a:xfrm>
            <a:off x="-1588" y="0"/>
            <a:ext cx="9145588" cy="6861175"/>
            <a:chOff x="-1588" y="0"/>
            <a:chExt cx="9145588" cy="6860798"/>
          </a:xfrm>
        </p:grpSpPr>
        <p:sp>
          <p:nvSpPr>
            <p:cNvPr id="5" name="Rectangle 4"/>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a:spLocks/>
            </p:cNvSpPr>
            <p:nvPr/>
          </p:nvSpPr>
          <p:spPr bwMode="gray">
            <a:xfrm rot="-589932">
              <a:off x="6359946" y="2780895"/>
              <a:ext cx="2377690" cy="317748"/>
            </a:xfrm>
            <a:custGeom>
              <a:avLst/>
              <a:gdLst>
                <a:gd name="T0" fmla="*/ 1142553991 w 10000"/>
                <a:gd name="T1" fmla="*/ 548402480 h 5291"/>
                <a:gd name="T2" fmla="*/ 2147483646 w 10000"/>
                <a:gd name="T3" fmla="*/ 1145969242 h 5291"/>
                <a:gd name="T4" fmla="*/ 2147483646 w 10000"/>
                <a:gd name="T5" fmla="*/ 0 h 5291"/>
                <a:gd name="T6" fmla="*/ 2147483646 w 10000"/>
                <a:gd name="T7" fmla="*/ 0 h 5291"/>
                <a:gd name="T8" fmla="*/ 2147483646 w 10000"/>
                <a:gd name="T9" fmla="*/ 44183667 h 5291"/>
                <a:gd name="T10" fmla="*/ 2147483646 w 10000"/>
                <a:gd name="T11" fmla="*/ 86636205 h 5291"/>
                <a:gd name="T12" fmla="*/ 2147483646 w 10000"/>
                <a:gd name="T13" fmla="*/ 127786763 h 5291"/>
                <a:gd name="T14" fmla="*/ 2147483646 w 10000"/>
                <a:gd name="T15" fmla="*/ 163091082 h 5291"/>
                <a:gd name="T16" fmla="*/ 2147483646 w 10000"/>
                <a:gd name="T17" fmla="*/ 198611898 h 5291"/>
                <a:gd name="T18" fmla="*/ 2147483646 w 10000"/>
                <a:gd name="T19" fmla="*/ 231965108 h 5291"/>
                <a:gd name="T20" fmla="*/ 2147483646 w 10000"/>
                <a:gd name="T21" fmla="*/ 260337705 h 5291"/>
                <a:gd name="T22" fmla="*/ 2147483646 w 10000"/>
                <a:gd name="T23" fmla="*/ 286979172 h 5291"/>
                <a:gd name="T24" fmla="*/ 2147483646 w 10000"/>
                <a:gd name="T25" fmla="*/ 311885907 h 5291"/>
                <a:gd name="T26" fmla="*/ 2147483646 w 10000"/>
                <a:gd name="T27" fmla="*/ 333114007 h 5291"/>
                <a:gd name="T28" fmla="*/ 2147483646 w 10000"/>
                <a:gd name="T29" fmla="*/ 354338445 h 5291"/>
                <a:gd name="T30" fmla="*/ 2147483646 w 10000"/>
                <a:gd name="T31" fmla="*/ 372317000 h 5291"/>
                <a:gd name="T32" fmla="*/ 2147483646 w 10000"/>
                <a:gd name="T33" fmla="*/ 386393339 h 5291"/>
                <a:gd name="T34" fmla="*/ 2147483646 w 10000"/>
                <a:gd name="T35" fmla="*/ 400689596 h 5291"/>
                <a:gd name="T36" fmla="*/ 2147483646 w 10000"/>
                <a:gd name="T37" fmla="*/ 412818430 h 5291"/>
                <a:gd name="T38" fmla="*/ 2147483646 w 10000"/>
                <a:gd name="T39" fmla="*/ 421914094 h 5291"/>
                <a:gd name="T40" fmla="*/ 2147483646 w 10000"/>
                <a:gd name="T41" fmla="*/ 428845817 h 5291"/>
                <a:gd name="T42" fmla="*/ 2147483646 w 10000"/>
                <a:gd name="T43" fmla="*/ 435993976 h 5291"/>
                <a:gd name="T44" fmla="*/ 2147483646 w 10000"/>
                <a:gd name="T45" fmla="*/ 439456294 h 5291"/>
                <a:gd name="T46" fmla="*/ 2147483646 w 10000"/>
                <a:gd name="T47" fmla="*/ 443138531 h 5291"/>
                <a:gd name="T48" fmla="*/ 2147483646 w 10000"/>
                <a:gd name="T49" fmla="*/ 444656888 h 5291"/>
                <a:gd name="T50" fmla="*/ 2147483646 w 10000"/>
                <a:gd name="T51" fmla="*/ 443138531 h 5291"/>
                <a:gd name="T52" fmla="*/ 2147483646 w 10000"/>
                <a:gd name="T53" fmla="*/ 443138531 h 5291"/>
                <a:gd name="T54" fmla="*/ 2147483646 w 10000"/>
                <a:gd name="T55" fmla="*/ 439456294 h 5291"/>
                <a:gd name="T56" fmla="*/ 2147483646 w 10000"/>
                <a:gd name="T57" fmla="*/ 434042867 h 5291"/>
                <a:gd name="T58" fmla="*/ 2147483646 w 10000"/>
                <a:gd name="T59" fmla="*/ 428845817 h 5291"/>
                <a:gd name="T60" fmla="*/ 2147483646 w 10000"/>
                <a:gd name="T61" fmla="*/ 423428847 h 5291"/>
                <a:gd name="T62" fmla="*/ 2147483646 w 10000"/>
                <a:gd name="T63" fmla="*/ 414765935 h 5291"/>
                <a:gd name="T64" fmla="*/ 2147483646 w 10000"/>
                <a:gd name="T65" fmla="*/ 405670271 h 5291"/>
                <a:gd name="T66" fmla="*/ 2147483646 w 10000"/>
                <a:gd name="T67" fmla="*/ 397007359 h 5291"/>
                <a:gd name="T68" fmla="*/ 0 w 10000"/>
                <a:gd name="T69" fmla="*/ 373831753 h 5291"/>
                <a:gd name="T70" fmla="*/ 1142553991 w 10000"/>
                <a:gd name="T71" fmla="*/ 548402480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Rectangle 11"/>
            <p:cNvSpPr/>
            <p:nvPr/>
          </p:nvSpPr>
          <p:spPr>
            <a:xfrm>
              <a:off x="485775" y="4343161"/>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35"/>
            <p:cNvSpPr>
              <a:spLocks/>
            </p:cNvSpPr>
            <p:nvPr/>
          </p:nvSpPr>
          <p:spPr bwMode="gray">
            <a:xfrm>
              <a:off x="485023" y="2854646"/>
              <a:ext cx="8182128" cy="2130508"/>
            </a:xfrm>
            <a:custGeom>
              <a:avLst/>
              <a:gdLst>
                <a:gd name="T0" fmla="*/ 0 w 10000"/>
                <a:gd name="T1" fmla="*/ 0 h 9621"/>
                <a:gd name="T2" fmla="*/ 0 w 10000"/>
                <a:gd name="T3" fmla="*/ 2147483646 h 9621"/>
                <a:gd name="T4" fmla="*/ 0 w 10000"/>
                <a:gd name="T5" fmla="*/ 2147483646 h 9621"/>
                <a:gd name="T6" fmla="*/ 0 w 10000"/>
                <a:gd name="T7" fmla="*/ 2147483646 h 9621"/>
                <a:gd name="T8" fmla="*/ 2147483646 w 10000"/>
                <a:gd name="T9" fmla="*/ 2147483646 h 9621"/>
                <a:gd name="T10" fmla="*/ 2147483646 w 10000"/>
                <a:gd name="T11" fmla="*/ 2147483646 h 9621"/>
                <a:gd name="T12" fmla="*/ 2147483646 w 10000"/>
                <a:gd name="T13" fmla="*/ 2147483646 h 9621"/>
                <a:gd name="T14" fmla="*/ 2147483646 w 10000"/>
                <a:gd name="T15" fmla="*/ 0 h 9621"/>
                <a:gd name="T16" fmla="*/ 2147483646 w 10000"/>
                <a:gd name="T17" fmla="*/ 0 h 9621"/>
                <a:gd name="T18" fmla="*/ 2147483646 w 10000"/>
                <a:gd name="T19" fmla="*/ 2147483646 h 9621"/>
                <a:gd name="T20" fmla="*/ 2147483646 w 10000"/>
                <a:gd name="T21" fmla="*/ 2147483646 h 9621"/>
                <a:gd name="T22" fmla="*/ 2147483646 w 10000"/>
                <a:gd name="T23" fmla="*/ 2147483646 h 9621"/>
                <a:gd name="T24" fmla="*/ 2147483646 w 10000"/>
                <a:gd name="T25" fmla="*/ 2147483646 h 9621"/>
                <a:gd name="T26" fmla="*/ 2147483646 w 10000"/>
                <a:gd name="T27" fmla="*/ 2147483646 h 9621"/>
                <a:gd name="T28" fmla="*/ 2147483646 w 10000"/>
                <a:gd name="T29" fmla="*/ 2147483646 h 9621"/>
                <a:gd name="T30" fmla="*/ 2147483646 w 10000"/>
                <a:gd name="T31" fmla="*/ 2147483646 h 9621"/>
                <a:gd name="T32" fmla="*/ 2147483646 w 10000"/>
                <a:gd name="T33" fmla="*/ 2147483646 h 9621"/>
                <a:gd name="T34" fmla="*/ 2147483646 w 10000"/>
                <a:gd name="T35" fmla="*/ 2147483646 h 9621"/>
                <a:gd name="T36" fmla="*/ 2147483646 w 10000"/>
                <a:gd name="T37" fmla="*/ 2147483646 h 9621"/>
                <a:gd name="T38" fmla="*/ 2147483646 w 10000"/>
                <a:gd name="T39" fmla="*/ 2147483646 h 9621"/>
                <a:gd name="T40" fmla="*/ 2147483646 w 10000"/>
                <a:gd name="T41" fmla="*/ 2147483646 h 9621"/>
                <a:gd name="T42" fmla="*/ 2147483646 w 10000"/>
                <a:gd name="T43" fmla="*/ 2147483646 h 9621"/>
                <a:gd name="T44" fmla="*/ 2147483646 w 10000"/>
                <a:gd name="T45" fmla="*/ 2147483646 h 9621"/>
                <a:gd name="T46" fmla="*/ 2147483646 w 10000"/>
                <a:gd name="T47" fmla="*/ 2147483646 h 9621"/>
                <a:gd name="T48" fmla="*/ 2147483646 w 10000"/>
                <a:gd name="T49" fmla="*/ 2147483646 h 9621"/>
                <a:gd name="T50" fmla="*/ 2147483646 w 10000"/>
                <a:gd name="T51" fmla="*/ 2147483646 h 9621"/>
                <a:gd name="T52" fmla="*/ 2147483646 w 10000"/>
                <a:gd name="T53" fmla="*/ 2147483646 h 9621"/>
                <a:gd name="T54" fmla="*/ 2147483646 w 10000"/>
                <a:gd name="T55" fmla="*/ 2147483646 h 9621"/>
                <a:gd name="T56" fmla="*/ 2147483646 w 10000"/>
                <a:gd name="T57" fmla="*/ 2147483646 h 9621"/>
                <a:gd name="T58" fmla="*/ 2147483646 w 10000"/>
                <a:gd name="T59" fmla="*/ 2147483646 h 9621"/>
                <a:gd name="T60" fmla="*/ 2147483646 w 10000"/>
                <a:gd name="T61" fmla="*/ 2147483646 h 9621"/>
                <a:gd name="T62" fmla="*/ 2147483646 w 10000"/>
                <a:gd name="T63" fmla="*/ 2147483646 h 9621"/>
                <a:gd name="T64" fmla="*/ 2147483646 w 10000"/>
                <a:gd name="T65" fmla="*/ 1281342783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p:cNvSpPr>
            <a:spLocks noChangeArrowheads="1"/>
          </p:cNvSpPr>
          <p:nvPr/>
        </p:nvSpPr>
        <p:spPr bwMode="auto">
          <a:xfrm>
            <a:off x="7745413" y="0"/>
            <a:ext cx="685800" cy="1100138"/>
          </a:xfrm>
          <a:prstGeom prst="rect">
            <a:avLst/>
          </a:prstGeom>
          <a:solidFill>
            <a:schemeClr val="accent1"/>
          </a:solidFill>
          <a:ln>
            <a:noFill/>
          </a:ln>
          <a:effectLst>
            <a:outerShdw blurRad="38100" dist="26940" dir="5400000" rotWithShape="0">
              <a:srgbClr val="000000">
                <a:alpha val="45000"/>
              </a:srgbClr>
            </a:outerShdw>
          </a:effectLst>
          <a:extLst>
            <a:ext uri="{91240B29-F687-4F45-9708-019B960494DF}">
              <a14:hiddenLine xmlns:a14="http://schemas.microsoft.com/office/drawing/2010/main" w="9525" cap="rnd">
                <a:solidFill>
                  <a:srgbClr val="000000"/>
                </a:solidFill>
                <a:miter lim="800000"/>
                <a:headEnd/>
                <a:tailEnd/>
              </a14:hiddenLine>
            </a:ext>
          </a:extLst>
        </p:spPr>
        <p:txBody>
          <a:bodyPr/>
          <a:lstStyle/>
          <a:p>
            <a:pPr>
              <a:defRPr/>
            </a:pPr>
            <a:endParaRPr lang="en-US"/>
          </a:p>
        </p:txBody>
      </p:sp>
      <p:sp>
        <p:nvSpPr>
          <p:cNvPr id="2" name="Title 1"/>
          <p:cNvSpPr>
            <a:spLocks noGrp="1"/>
          </p:cNvSpPr>
          <p:nvPr>
            <p:ph type="title"/>
          </p:nvPr>
        </p:nvSpPr>
        <p:spPr>
          <a:xfrm>
            <a:off x="866440" y="927100"/>
            <a:ext cx="6422005" cy="1692720"/>
          </a:xfrm>
        </p:spPr>
        <p:txBody>
          <a:bodyP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7" name="Date Placeholder 3"/>
          <p:cNvSpPr>
            <a:spLocks noGrp="1"/>
          </p:cNvSpPr>
          <p:nvPr>
            <p:ph type="dt" sz="half" idx="10"/>
          </p:nvPr>
        </p:nvSpPr>
        <p:spPr/>
        <p:txBody>
          <a:bodyPr/>
          <a:lstStyle>
            <a:lvl1pPr>
              <a:defRPr/>
            </a:lvl1pPr>
          </a:lstStyle>
          <a:p>
            <a:pPr>
              <a:defRPr/>
            </a:pPr>
            <a:fld id="{54AB122F-D36D-394F-A181-9FABCF3A1537}" type="datetimeFigureOut">
              <a:rPr lang="id-ID"/>
              <a:pPr>
                <a:defRPr/>
              </a:pPr>
              <a:t>10/10/18</a:t>
            </a:fld>
            <a:endParaRPr lang="id-ID"/>
          </a:p>
        </p:txBody>
      </p:sp>
      <p:sp>
        <p:nvSpPr>
          <p:cNvPr id="18" name="Footer Placeholder 4"/>
          <p:cNvSpPr>
            <a:spLocks noGrp="1"/>
          </p:cNvSpPr>
          <p:nvPr>
            <p:ph type="ftr" sz="quarter" idx="11"/>
          </p:nvPr>
        </p:nvSpPr>
        <p:spPr/>
        <p:txBody>
          <a:bodyPr/>
          <a:lstStyle>
            <a:lvl1pPr>
              <a:defRPr/>
            </a:lvl1pPr>
          </a:lstStyle>
          <a:p>
            <a:pPr>
              <a:defRPr/>
            </a:pPr>
            <a:endParaRPr lang="id-ID"/>
          </a:p>
        </p:txBody>
      </p:sp>
      <p:sp>
        <p:nvSpPr>
          <p:cNvPr id="19" name="Slide Number Placeholder 5"/>
          <p:cNvSpPr>
            <a:spLocks noGrp="1"/>
          </p:cNvSpPr>
          <p:nvPr>
            <p:ph type="sldNum" sz="quarter" idx="12"/>
          </p:nvPr>
        </p:nvSpPr>
        <p:spPr/>
        <p:txBody>
          <a:bodyPr/>
          <a:lstStyle>
            <a:lvl1pPr algn="ctr">
              <a:defRPr sz="2800"/>
            </a:lvl1pPr>
          </a:lstStyle>
          <a:p>
            <a:pPr>
              <a:defRPr/>
            </a:pPr>
            <a:fld id="{5A321362-C82E-7741-9041-6FF333555BE2}" type="slidenum">
              <a:rPr lang="id-ID"/>
              <a:pPr>
                <a:defRPr/>
              </a:pPr>
              <a:t>‹#›</a:t>
            </a:fld>
            <a:endParaRPr lang="id-ID"/>
          </a:p>
        </p:txBody>
      </p:sp>
    </p:spTree>
    <p:extLst>
      <p:ext uri="{BB962C8B-B14F-4D97-AF65-F5344CB8AC3E}">
        <p14:creationId xmlns:p14="http://schemas.microsoft.com/office/powerpoint/2010/main" val="880589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5" name="Group 26"/>
          <p:cNvGrpSpPr>
            <a:grpSpLocks/>
          </p:cNvGrpSpPr>
          <p:nvPr/>
        </p:nvGrpSpPr>
        <p:grpSpPr bwMode="auto">
          <a:xfrm>
            <a:off x="-1588" y="0"/>
            <a:ext cx="9145588" cy="6861175"/>
            <a:chOff x="-1588" y="0"/>
            <a:chExt cx="9145588" cy="6860798"/>
          </a:xfrm>
        </p:grpSpPr>
        <p:sp>
          <p:nvSpPr>
            <p:cNvPr id="6" name="Rectangle 5"/>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p:cNvSpPr>
            <p:nvPr/>
          </p:nvSpPr>
          <p:spPr bwMode="gray">
            <a:xfrm rot="-589932">
              <a:off x="6359946" y="4309201"/>
              <a:ext cx="2377690" cy="317748"/>
            </a:xfrm>
            <a:custGeom>
              <a:avLst/>
              <a:gdLst>
                <a:gd name="T0" fmla="*/ 1142553991 w 10000"/>
                <a:gd name="T1" fmla="*/ 548402480 h 5291"/>
                <a:gd name="T2" fmla="*/ 2147483646 w 10000"/>
                <a:gd name="T3" fmla="*/ 1145969242 h 5291"/>
                <a:gd name="T4" fmla="*/ 2147483646 w 10000"/>
                <a:gd name="T5" fmla="*/ 0 h 5291"/>
                <a:gd name="T6" fmla="*/ 2147483646 w 10000"/>
                <a:gd name="T7" fmla="*/ 0 h 5291"/>
                <a:gd name="T8" fmla="*/ 2147483646 w 10000"/>
                <a:gd name="T9" fmla="*/ 44183667 h 5291"/>
                <a:gd name="T10" fmla="*/ 2147483646 w 10000"/>
                <a:gd name="T11" fmla="*/ 86636205 h 5291"/>
                <a:gd name="T12" fmla="*/ 2147483646 w 10000"/>
                <a:gd name="T13" fmla="*/ 127786763 h 5291"/>
                <a:gd name="T14" fmla="*/ 2147483646 w 10000"/>
                <a:gd name="T15" fmla="*/ 163091082 h 5291"/>
                <a:gd name="T16" fmla="*/ 2147483646 w 10000"/>
                <a:gd name="T17" fmla="*/ 198611898 h 5291"/>
                <a:gd name="T18" fmla="*/ 2147483646 w 10000"/>
                <a:gd name="T19" fmla="*/ 231965108 h 5291"/>
                <a:gd name="T20" fmla="*/ 2147483646 w 10000"/>
                <a:gd name="T21" fmla="*/ 260337705 h 5291"/>
                <a:gd name="T22" fmla="*/ 2147483646 w 10000"/>
                <a:gd name="T23" fmla="*/ 286979172 h 5291"/>
                <a:gd name="T24" fmla="*/ 2147483646 w 10000"/>
                <a:gd name="T25" fmla="*/ 311885907 h 5291"/>
                <a:gd name="T26" fmla="*/ 2147483646 w 10000"/>
                <a:gd name="T27" fmla="*/ 333114007 h 5291"/>
                <a:gd name="T28" fmla="*/ 2147483646 w 10000"/>
                <a:gd name="T29" fmla="*/ 354338445 h 5291"/>
                <a:gd name="T30" fmla="*/ 2147483646 w 10000"/>
                <a:gd name="T31" fmla="*/ 372317000 h 5291"/>
                <a:gd name="T32" fmla="*/ 2147483646 w 10000"/>
                <a:gd name="T33" fmla="*/ 386393339 h 5291"/>
                <a:gd name="T34" fmla="*/ 2147483646 w 10000"/>
                <a:gd name="T35" fmla="*/ 400689596 h 5291"/>
                <a:gd name="T36" fmla="*/ 2147483646 w 10000"/>
                <a:gd name="T37" fmla="*/ 412818430 h 5291"/>
                <a:gd name="T38" fmla="*/ 2147483646 w 10000"/>
                <a:gd name="T39" fmla="*/ 421914094 h 5291"/>
                <a:gd name="T40" fmla="*/ 2147483646 w 10000"/>
                <a:gd name="T41" fmla="*/ 428845817 h 5291"/>
                <a:gd name="T42" fmla="*/ 2147483646 w 10000"/>
                <a:gd name="T43" fmla="*/ 435993976 h 5291"/>
                <a:gd name="T44" fmla="*/ 2147483646 w 10000"/>
                <a:gd name="T45" fmla="*/ 439456294 h 5291"/>
                <a:gd name="T46" fmla="*/ 2147483646 w 10000"/>
                <a:gd name="T47" fmla="*/ 443138531 h 5291"/>
                <a:gd name="T48" fmla="*/ 2147483646 w 10000"/>
                <a:gd name="T49" fmla="*/ 444656888 h 5291"/>
                <a:gd name="T50" fmla="*/ 2147483646 w 10000"/>
                <a:gd name="T51" fmla="*/ 443138531 h 5291"/>
                <a:gd name="T52" fmla="*/ 2147483646 w 10000"/>
                <a:gd name="T53" fmla="*/ 443138531 h 5291"/>
                <a:gd name="T54" fmla="*/ 2147483646 w 10000"/>
                <a:gd name="T55" fmla="*/ 439456294 h 5291"/>
                <a:gd name="T56" fmla="*/ 2147483646 w 10000"/>
                <a:gd name="T57" fmla="*/ 434042867 h 5291"/>
                <a:gd name="T58" fmla="*/ 2147483646 w 10000"/>
                <a:gd name="T59" fmla="*/ 428845817 h 5291"/>
                <a:gd name="T60" fmla="*/ 2147483646 w 10000"/>
                <a:gd name="T61" fmla="*/ 423428847 h 5291"/>
                <a:gd name="T62" fmla="*/ 2147483646 w 10000"/>
                <a:gd name="T63" fmla="*/ 414765935 h 5291"/>
                <a:gd name="T64" fmla="*/ 2147483646 w 10000"/>
                <a:gd name="T65" fmla="*/ 405670271 h 5291"/>
                <a:gd name="T66" fmla="*/ 2147483646 w 10000"/>
                <a:gd name="T67" fmla="*/ 397007359 h 5291"/>
                <a:gd name="T68" fmla="*/ 0 w 10000"/>
                <a:gd name="T69" fmla="*/ 373831753 h 5291"/>
                <a:gd name="T70" fmla="*/ 1142553991 w 10000"/>
                <a:gd name="T71" fmla="*/ 548402480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34"/>
            <p:cNvSpPr>
              <a:spLocks/>
            </p:cNvSpPr>
            <p:nvPr/>
          </p:nvSpPr>
          <p:spPr bwMode="gray">
            <a:xfrm>
              <a:off x="485023" y="4381500"/>
              <a:ext cx="8182128" cy="2130508"/>
            </a:xfrm>
            <a:custGeom>
              <a:avLst/>
              <a:gdLst>
                <a:gd name="T0" fmla="*/ 0 w 10000"/>
                <a:gd name="T1" fmla="*/ 0 h 9621"/>
                <a:gd name="T2" fmla="*/ 0 w 10000"/>
                <a:gd name="T3" fmla="*/ 2147483646 h 9621"/>
                <a:gd name="T4" fmla="*/ 0 w 10000"/>
                <a:gd name="T5" fmla="*/ 2147483646 h 9621"/>
                <a:gd name="T6" fmla="*/ 0 w 10000"/>
                <a:gd name="T7" fmla="*/ 2147483646 h 9621"/>
                <a:gd name="T8" fmla="*/ 2147483646 w 10000"/>
                <a:gd name="T9" fmla="*/ 2147483646 h 9621"/>
                <a:gd name="T10" fmla="*/ 2147483646 w 10000"/>
                <a:gd name="T11" fmla="*/ 2147483646 h 9621"/>
                <a:gd name="T12" fmla="*/ 2147483646 w 10000"/>
                <a:gd name="T13" fmla="*/ 2147483646 h 9621"/>
                <a:gd name="T14" fmla="*/ 2147483646 w 10000"/>
                <a:gd name="T15" fmla="*/ 0 h 9621"/>
                <a:gd name="T16" fmla="*/ 2147483646 w 10000"/>
                <a:gd name="T17" fmla="*/ 0 h 9621"/>
                <a:gd name="T18" fmla="*/ 2147483646 w 10000"/>
                <a:gd name="T19" fmla="*/ 2147483646 h 9621"/>
                <a:gd name="T20" fmla="*/ 2147483646 w 10000"/>
                <a:gd name="T21" fmla="*/ 2147483646 h 9621"/>
                <a:gd name="T22" fmla="*/ 2147483646 w 10000"/>
                <a:gd name="T23" fmla="*/ 2147483646 h 9621"/>
                <a:gd name="T24" fmla="*/ 2147483646 w 10000"/>
                <a:gd name="T25" fmla="*/ 2147483646 h 9621"/>
                <a:gd name="T26" fmla="*/ 2147483646 w 10000"/>
                <a:gd name="T27" fmla="*/ 2147483646 h 9621"/>
                <a:gd name="T28" fmla="*/ 2147483646 w 10000"/>
                <a:gd name="T29" fmla="*/ 2147483646 h 9621"/>
                <a:gd name="T30" fmla="*/ 2147483646 w 10000"/>
                <a:gd name="T31" fmla="*/ 2147483646 h 9621"/>
                <a:gd name="T32" fmla="*/ 2147483646 w 10000"/>
                <a:gd name="T33" fmla="*/ 2147483646 h 9621"/>
                <a:gd name="T34" fmla="*/ 2147483646 w 10000"/>
                <a:gd name="T35" fmla="*/ 2147483646 h 9621"/>
                <a:gd name="T36" fmla="*/ 2147483646 w 10000"/>
                <a:gd name="T37" fmla="*/ 2147483646 h 9621"/>
                <a:gd name="T38" fmla="*/ 2147483646 w 10000"/>
                <a:gd name="T39" fmla="*/ 2147483646 h 9621"/>
                <a:gd name="T40" fmla="*/ 2147483646 w 10000"/>
                <a:gd name="T41" fmla="*/ 2147483646 h 9621"/>
                <a:gd name="T42" fmla="*/ 2147483646 w 10000"/>
                <a:gd name="T43" fmla="*/ 2147483646 h 9621"/>
                <a:gd name="T44" fmla="*/ 2147483646 w 10000"/>
                <a:gd name="T45" fmla="*/ 2147483646 h 9621"/>
                <a:gd name="T46" fmla="*/ 2147483646 w 10000"/>
                <a:gd name="T47" fmla="*/ 2147483646 h 9621"/>
                <a:gd name="T48" fmla="*/ 2147483646 w 10000"/>
                <a:gd name="T49" fmla="*/ 2147483646 h 9621"/>
                <a:gd name="T50" fmla="*/ 2147483646 w 10000"/>
                <a:gd name="T51" fmla="*/ 2147483646 h 9621"/>
                <a:gd name="T52" fmla="*/ 2147483646 w 10000"/>
                <a:gd name="T53" fmla="*/ 2147483646 h 9621"/>
                <a:gd name="T54" fmla="*/ 2147483646 w 10000"/>
                <a:gd name="T55" fmla="*/ 2147483646 h 9621"/>
                <a:gd name="T56" fmla="*/ 2147483646 w 10000"/>
                <a:gd name="T57" fmla="*/ 2147483646 h 9621"/>
                <a:gd name="T58" fmla="*/ 2147483646 w 10000"/>
                <a:gd name="T59" fmla="*/ 2147483646 h 9621"/>
                <a:gd name="T60" fmla="*/ 2147483646 w 10000"/>
                <a:gd name="T61" fmla="*/ 2147483646 h 9621"/>
                <a:gd name="T62" fmla="*/ 2147483646 w 10000"/>
                <a:gd name="T63" fmla="*/ 2147483646 h 9621"/>
                <a:gd name="T64" fmla="*/ 2147483646 w 10000"/>
                <a:gd name="T65" fmla="*/ 1281342783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 name="TextBox 36"/>
          <p:cNvSpPr txBox="1">
            <a:spLocks noChangeArrowheads="1"/>
          </p:cNvSpPr>
          <p:nvPr/>
        </p:nvSpPr>
        <p:spPr bwMode="gray">
          <a:xfrm>
            <a:off x="647700" y="652463"/>
            <a:ext cx="601663"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altLang="en-US" sz="8000">
                <a:solidFill>
                  <a:srgbClr val="EF53A5"/>
                </a:solidFill>
                <a:ea typeface="Arial" charset="0"/>
                <a:cs typeface="Arial" charset="0"/>
              </a:rPr>
              <a:t>“</a:t>
            </a:r>
          </a:p>
        </p:txBody>
      </p:sp>
      <p:sp>
        <p:nvSpPr>
          <p:cNvPr id="18" name="TextBox 37"/>
          <p:cNvSpPr txBox="1">
            <a:spLocks noChangeArrowheads="1"/>
          </p:cNvSpPr>
          <p:nvPr/>
        </p:nvSpPr>
        <p:spPr bwMode="gray">
          <a:xfrm>
            <a:off x="7069138" y="2900363"/>
            <a:ext cx="6191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altLang="en-US" sz="8000">
                <a:solidFill>
                  <a:srgbClr val="EF53A5"/>
                </a:solidFill>
                <a:ea typeface="Arial" charset="0"/>
                <a:cs typeface="Arial" charset="0"/>
              </a:rPr>
              <a:t>”</a:t>
            </a:r>
          </a:p>
        </p:txBody>
      </p:sp>
      <p:sp>
        <p:nvSpPr>
          <p:cNvPr id="19" name="Rectangle 18"/>
          <p:cNvSpPr>
            <a:spLocks noChangeArrowheads="1"/>
          </p:cNvSpPr>
          <p:nvPr/>
        </p:nvSpPr>
        <p:spPr bwMode="auto">
          <a:xfrm>
            <a:off x="7745413" y="0"/>
            <a:ext cx="685800" cy="1100138"/>
          </a:xfrm>
          <a:prstGeom prst="rect">
            <a:avLst/>
          </a:prstGeom>
          <a:solidFill>
            <a:schemeClr val="accent1"/>
          </a:solidFill>
          <a:ln>
            <a:noFill/>
          </a:ln>
          <a:effectLst>
            <a:outerShdw blurRad="38100" dist="26940" dir="5400000" rotWithShape="0">
              <a:srgbClr val="000000">
                <a:alpha val="45000"/>
              </a:srgbClr>
            </a:outerShdw>
          </a:effectLst>
          <a:extLst>
            <a:ext uri="{91240B29-F687-4F45-9708-019B960494DF}">
              <a14:hiddenLine xmlns:a14="http://schemas.microsoft.com/office/drawing/2010/main" w="9525" cap="rnd">
                <a:solidFill>
                  <a:srgbClr val="000000"/>
                </a:solidFill>
                <a:miter lim="800000"/>
                <a:headEnd/>
                <a:tailEnd/>
              </a14:hiddenLine>
            </a:ext>
          </a:extLst>
        </p:spPr>
        <p:txBody>
          <a:bodyPr/>
          <a:lstStyle/>
          <a:p>
            <a:pPr>
              <a:defRPr/>
            </a:pPr>
            <a:endParaRPr lang="en-US"/>
          </a:p>
        </p:txBody>
      </p:sp>
      <p:sp>
        <p:nvSpPr>
          <p:cNvPr id="2" name="Title 1"/>
          <p:cNvSpPr>
            <a:spLocks noGrp="1"/>
          </p:cNvSpPr>
          <p:nvPr>
            <p:ph type="title"/>
          </p:nvPr>
        </p:nvSpPr>
        <p:spPr>
          <a:xfrm>
            <a:off x="1128060" y="927099"/>
            <a:ext cx="6160385" cy="2882179"/>
          </a:xfrm>
        </p:spPr>
        <p:txBody>
          <a:bodyP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Date Placeholder 3"/>
          <p:cNvSpPr>
            <a:spLocks noGrp="1"/>
          </p:cNvSpPr>
          <p:nvPr>
            <p:ph type="dt" sz="half" idx="14"/>
          </p:nvPr>
        </p:nvSpPr>
        <p:spPr/>
        <p:txBody>
          <a:bodyPr/>
          <a:lstStyle>
            <a:lvl1pPr>
              <a:defRPr/>
            </a:lvl1pPr>
          </a:lstStyle>
          <a:p>
            <a:pPr>
              <a:defRPr/>
            </a:pPr>
            <a:fld id="{F1DA91D8-1F5D-714B-98F5-8A753F56032A}" type="datetimeFigureOut">
              <a:rPr lang="id-ID"/>
              <a:pPr>
                <a:defRPr/>
              </a:pPr>
              <a:t>10/10/18</a:t>
            </a:fld>
            <a:endParaRPr lang="id-ID"/>
          </a:p>
        </p:txBody>
      </p:sp>
      <p:sp>
        <p:nvSpPr>
          <p:cNvPr id="21" name="Footer Placeholder 4"/>
          <p:cNvSpPr>
            <a:spLocks noGrp="1"/>
          </p:cNvSpPr>
          <p:nvPr>
            <p:ph type="ftr" sz="quarter" idx="15"/>
          </p:nvPr>
        </p:nvSpPr>
        <p:spPr/>
        <p:txBody>
          <a:bodyPr/>
          <a:lstStyle>
            <a:lvl1pPr>
              <a:defRPr/>
            </a:lvl1pPr>
          </a:lstStyle>
          <a:p>
            <a:pPr>
              <a:defRPr/>
            </a:pPr>
            <a:endParaRPr lang="id-ID"/>
          </a:p>
        </p:txBody>
      </p:sp>
      <p:sp>
        <p:nvSpPr>
          <p:cNvPr id="22" name="Slide Number Placeholder 5"/>
          <p:cNvSpPr>
            <a:spLocks noGrp="1"/>
          </p:cNvSpPr>
          <p:nvPr>
            <p:ph type="sldNum" sz="quarter" idx="16"/>
          </p:nvPr>
        </p:nvSpPr>
        <p:spPr/>
        <p:txBody>
          <a:bodyPr/>
          <a:lstStyle>
            <a:lvl1pPr algn="ctr">
              <a:defRPr sz="2800"/>
            </a:lvl1pPr>
          </a:lstStyle>
          <a:p>
            <a:pPr>
              <a:defRPr/>
            </a:pPr>
            <a:fld id="{663719CE-953A-D14B-BAC1-0005050DAEB2}" type="slidenum">
              <a:rPr lang="id-ID"/>
              <a:pPr>
                <a:defRPr/>
              </a:pPr>
              <a:t>‹#›</a:t>
            </a:fld>
            <a:endParaRPr lang="id-ID"/>
          </a:p>
        </p:txBody>
      </p:sp>
    </p:spTree>
    <p:extLst>
      <p:ext uri="{BB962C8B-B14F-4D97-AF65-F5344CB8AC3E}">
        <p14:creationId xmlns:p14="http://schemas.microsoft.com/office/powerpoint/2010/main" val="1758015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4" name="Group 26"/>
          <p:cNvGrpSpPr>
            <a:grpSpLocks/>
          </p:cNvGrpSpPr>
          <p:nvPr/>
        </p:nvGrpSpPr>
        <p:grpSpPr bwMode="auto">
          <a:xfrm>
            <a:off x="-1588" y="0"/>
            <a:ext cx="9145588" cy="6861175"/>
            <a:chOff x="-1588" y="0"/>
            <a:chExt cx="9145588" cy="6860798"/>
          </a:xfrm>
        </p:grpSpPr>
        <p:sp>
          <p:nvSpPr>
            <p:cNvPr id="5" name="Rectangle 4"/>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a:spLocks/>
            </p:cNvSpPr>
            <p:nvPr/>
          </p:nvSpPr>
          <p:spPr bwMode="gray">
            <a:xfrm rot="-589932">
              <a:off x="6359946" y="4311243"/>
              <a:ext cx="2377690" cy="317748"/>
            </a:xfrm>
            <a:custGeom>
              <a:avLst/>
              <a:gdLst>
                <a:gd name="T0" fmla="*/ 1142553991 w 10000"/>
                <a:gd name="T1" fmla="*/ 548402480 h 5291"/>
                <a:gd name="T2" fmla="*/ 2147483646 w 10000"/>
                <a:gd name="T3" fmla="*/ 1145969242 h 5291"/>
                <a:gd name="T4" fmla="*/ 2147483646 w 10000"/>
                <a:gd name="T5" fmla="*/ 0 h 5291"/>
                <a:gd name="T6" fmla="*/ 2147483646 w 10000"/>
                <a:gd name="T7" fmla="*/ 0 h 5291"/>
                <a:gd name="T8" fmla="*/ 2147483646 w 10000"/>
                <a:gd name="T9" fmla="*/ 44183667 h 5291"/>
                <a:gd name="T10" fmla="*/ 2147483646 w 10000"/>
                <a:gd name="T11" fmla="*/ 86636205 h 5291"/>
                <a:gd name="T12" fmla="*/ 2147483646 w 10000"/>
                <a:gd name="T13" fmla="*/ 127786763 h 5291"/>
                <a:gd name="T14" fmla="*/ 2147483646 w 10000"/>
                <a:gd name="T15" fmla="*/ 163091082 h 5291"/>
                <a:gd name="T16" fmla="*/ 2147483646 w 10000"/>
                <a:gd name="T17" fmla="*/ 198611898 h 5291"/>
                <a:gd name="T18" fmla="*/ 2147483646 w 10000"/>
                <a:gd name="T19" fmla="*/ 231965108 h 5291"/>
                <a:gd name="T20" fmla="*/ 2147483646 w 10000"/>
                <a:gd name="T21" fmla="*/ 260337705 h 5291"/>
                <a:gd name="T22" fmla="*/ 2147483646 w 10000"/>
                <a:gd name="T23" fmla="*/ 286979172 h 5291"/>
                <a:gd name="T24" fmla="*/ 2147483646 w 10000"/>
                <a:gd name="T25" fmla="*/ 311885907 h 5291"/>
                <a:gd name="T26" fmla="*/ 2147483646 w 10000"/>
                <a:gd name="T27" fmla="*/ 333114007 h 5291"/>
                <a:gd name="T28" fmla="*/ 2147483646 w 10000"/>
                <a:gd name="T29" fmla="*/ 354338445 h 5291"/>
                <a:gd name="T30" fmla="*/ 2147483646 w 10000"/>
                <a:gd name="T31" fmla="*/ 372317000 h 5291"/>
                <a:gd name="T32" fmla="*/ 2147483646 w 10000"/>
                <a:gd name="T33" fmla="*/ 386393339 h 5291"/>
                <a:gd name="T34" fmla="*/ 2147483646 w 10000"/>
                <a:gd name="T35" fmla="*/ 400689596 h 5291"/>
                <a:gd name="T36" fmla="*/ 2147483646 w 10000"/>
                <a:gd name="T37" fmla="*/ 412818430 h 5291"/>
                <a:gd name="T38" fmla="*/ 2147483646 w 10000"/>
                <a:gd name="T39" fmla="*/ 421914094 h 5291"/>
                <a:gd name="T40" fmla="*/ 2147483646 w 10000"/>
                <a:gd name="T41" fmla="*/ 428845817 h 5291"/>
                <a:gd name="T42" fmla="*/ 2147483646 w 10000"/>
                <a:gd name="T43" fmla="*/ 435993976 h 5291"/>
                <a:gd name="T44" fmla="*/ 2147483646 w 10000"/>
                <a:gd name="T45" fmla="*/ 439456294 h 5291"/>
                <a:gd name="T46" fmla="*/ 2147483646 w 10000"/>
                <a:gd name="T47" fmla="*/ 443138531 h 5291"/>
                <a:gd name="T48" fmla="*/ 2147483646 w 10000"/>
                <a:gd name="T49" fmla="*/ 444656888 h 5291"/>
                <a:gd name="T50" fmla="*/ 2147483646 w 10000"/>
                <a:gd name="T51" fmla="*/ 443138531 h 5291"/>
                <a:gd name="T52" fmla="*/ 2147483646 w 10000"/>
                <a:gd name="T53" fmla="*/ 443138531 h 5291"/>
                <a:gd name="T54" fmla="*/ 2147483646 w 10000"/>
                <a:gd name="T55" fmla="*/ 439456294 h 5291"/>
                <a:gd name="T56" fmla="*/ 2147483646 w 10000"/>
                <a:gd name="T57" fmla="*/ 434042867 h 5291"/>
                <a:gd name="T58" fmla="*/ 2147483646 w 10000"/>
                <a:gd name="T59" fmla="*/ 428845817 h 5291"/>
                <a:gd name="T60" fmla="*/ 2147483646 w 10000"/>
                <a:gd name="T61" fmla="*/ 423428847 h 5291"/>
                <a:gd name="T62" fmla="*/ 2147483646 w 10000"/>
                <a:gd name="T63" fmla="*/ 414765935 h 5291"/>
                <a:gd name="T64" fmla="*/ 2147483646 w 10000"/>
                <a:gd name="T65" fmla="*/ 405670271 h 5291"/>
                <a:gd name="T66" fmla="*/ 2147483646 w 10000"/>
                <a:gd name="T67" fmla="*/ 397007359 h 5291"/>
                <a:gd name="T68" fmla="*/ 0 w 10000"/>
                <a:gd name="T69" fmla="*/ 373831753 h 5291"/>
                <a:gd name="T70" fmla="*/ 1142553991 w 10000"/>
                <a:gd name="T71" fmla="*/ 548402480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34"/>
            <p:cNvSpPr>
              <a:spLocks/>
            </p:cNvSpPr>
            <p:nvPr/>
          </p:nvSpPr>
          <p:spPr bwMode="gray">
            <a:xfrm>
              <a:off x="485023" y="4381500"/>
              <a:ext cx="8182128" cy="2130508"/>
            </a:xfrm>
            <a:custGeom>
              <a:avLst/>
              <a:gdLst>
                <a:gd name="T0" fmla="*/ 0 w 10000"/>
                <a:gd name="T1" fmla="*/ 0 h 9621"/>
                <a:gd name="T2" fmla="*/ 0 w 10000"/>
                <a:gd name="T3" fmla="*/ 2147483646 h 9621"/>
                <a:gd name="T4" fmla="*/ 0 w 10000"/>
                <a:gd name="T5" fmla="*/ 2147483646 h 9621"/>
                <a:gd name="T6" fmla="*/ 0 w 10000"/>
                <a:gd name="T7" fmla="*/ 2147483646 h 9621"/>
                <a:gd name="T8" fmla="*/ 2147483646 w 10000"/>
                <a:gd name="T9" fmla="*/ 2147483646 h 9621"/>
                <a:gd name="T10" fmla="*/ 2147483646 w 10000"/>
                <a:gd name="T11" fmla="*/ 2147483646 h 9621"/>
                <a:gd name="T12" fmla="*/ 2147483646 w 10000"/>
                <a:gd name="T13" fmla="*/ 2147483646 h 9621"/>
                <a:gd name="T14" fmla="*/ 2147483646 w 10000"/>
                <a:gd name="T15" fmla="*/ 0 h 9621"/>
                <a:gd name="T16" fmla="*/ 2147483646 w 10000"/>
                <a:gd name="T17" fmla="*/ 0 h 9621"/>
                <a:gd name="T18" fmla="*/ 2147483646 w 10000"/>
                <a:gd name="T19" fmla="*/ 2147483646 h 9621"/>
                <a:gd name="T20" fmla="*/ 2147483646 w 10000"/>
                <a:gd name="T21" fmla="*/ 2147483646 h 9621"/>
                <a:gd name="T22" fmla="*/ 2147483646 w 10000"/>
                <a:gd name="T23" fmla="*/ 2147483646 h 9621"/>
                <a:gd name="T24" fmla="*/ 2147483646 w 10000"/>
                <a:gd name="T25" fmla="*/ 2147483646 h 9621"/>
                <a:gd name="T26" fmla="*/ 2147483646 w 10000"/>
                <a:gd name="T27" fmla="*/ 2147483646 h 9621"/>
                <a:gd name="T28" fmla="*/ 2147483646 w 10000"/>
                <a:gd name="T29" fmla="*/ 2147483646 h 9621"/>
                <a:gd name="T30" fmla="*/ 2147483646 w 10000"/>
                <a:gd name="T31" fmla="*/ 2147483646 h 9621"/>
                <a:gd name="T32" fmla="*/ 2147483646 w 10000"/>
                <a:gd name="T33" fmla="*/ 2147483646 h 9621"/>
                <a:gd name="T34" fmla="*/ 2147483646 w 10000"/>
                <a:gd name="T35" fmla="*/ 2147483646 h 9621"/>
                <a:gd name="T36" fmla="*/ 2147483646 w 10000"/>
                <a:gd name="T37" fmla="*/ 2147483646 h 9621"/>
                <a:gd name="T38" fmla="*/ 2147483646 w 10000"/>
                <a:gd name="T39" fmla="*/ 2147483646 h 9621"/>
                <a:gd name="T40" fmla="*/ 2147483646 w 10000"/>
                <a:gd name="T41" fmla="*/ 2147483646 h 9621"/>
                <a:gd name="T42" fmla="*/ 2147483646 w 10000"/>
                <a:gd name="T43" fmla="*/ 2147483646 h 9621"/>
                <a:gd name="T44" fmla="*/ 2147483646 w 10000"/>
                <a:gd name="T45" fmla="*/ 2147483646 h 9621"/>
                <a:gd name="T46" fmla="*/ 2147483646 w 10000"/>
                <a:gd name="T47" fmla="*/ 2147483646 h 9621"/>
                <a:gd name="T48" fmla="*/ 2147483646 w 10000"/>
                <a:gd name="T49" fmla="*/ 2147483646 h 9621"/>
                <a:gd name="T50" fmla="*/ 2147483646 w 10000"/>
                <a:gd name="T51" fmla="*/ 2147483646 h 9621"/>
                <a:gd name="T52" fmla="*/ 2147483646 w 10000"/>
                <a:gd name="T53" fmla="*/ 2147483646 h 9621"/>
                <a:gd name="T54" fmla="*/ 2147483646 w 10000"/>
                <a:gd name="T55" fmla="*/ 2147483646 h 9621"/>
                <a:gd name="T56" fmla="*/ 2147483646 w 10000"/>
                <a:gd name="T57" fmla="*/ 2147483646 h 9621"/>
                <a:gd name="T58" fmla="*/ 2147483646 w 10000"/>
                <a:gd name="T59" fmla="*/ 2147483646 h 9621"/>
                <a:gd name="T60" fmla="*/ 2147483646 w 10000"/>
                <a:gd name="T61" fmla="*/ 2147483646 h 9621"/>
                <a:gd name="T62" fmla="*/ 2147483646 w 10000"/>
                <a:gd name="T63" fmla="*/ 2147483646 h 9621"/>
                <a:gd name="T64" fmla="*/ 2147483646 w 10000"/>
                <a:gd name="T65" fmla="*/ 1281342783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 name="Rectangle 13"/>
          <p:cNvSpPr>
            <a:spLocks noChangeArrowheads="1"/>
          </p:cNvSpPr>
          <p:nvPr/>
        </p:nvSpPr>
        <p:spPr bwMode="auto">
          <a:xfrm>
            <a:off x="7745413" y="0"/>
            <a:ext cx="685800" cy="1100138"/>
          </a:xfrm>
          <a:prstGeom prst="rect">
            <a:avLst/>
          </a:prstGeom>
          <a:solidFill>
            <a:schemeClr val="accent1"/>
          </a:solidFill>
          <a:ln>
            <a:noFill/>
          </a:ln>
          <a:effectLst>
            <a:outerShdw blurRad="38100" dist="26940" dir="5400000" rotWithShape="0">
              <a:srgbClr val="000000">
                <a:alpha val="45000"/>
              </a:srgbClr>
            </a:outerShdw>
          </a:effectLst>
          <a:extLst>
            <a:ext uri="{91240B29-F687-4F45-9708-019B960494DF}">
              <a14:hiddenLine xmlns:a14="http://schemas.microsoft.com/office/drawing/2010/main" w="9525" cap="rnd">
                <a:solidFill>
                  <a:srgbClr val="000000"/>
                </a:solidFill>
                <a:miter lim="800000"/>
                <a:headEnd/>
                <a:tailEnd/>
              </a14:hiddenLine>
            </a:ext>
          </a:extLst>
        </p:spPr>
        <p:txBody>
          <a:bodyPr/>
          <a:lstStyle/>
          <a:p>
            <a:pPr>
              <a:defRPr/>
            </a:pPr>
            <a:endParaRPr lang="en-US"/>
          </a:p>
        </p:txBody>
      </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5" name="Date Placeholder 3"/>
          <p:cNvSpPr>
            <a:spLocks noGrp="1"/>
          </p:cNvSpPr>
          <p:nvPr>
            <p:ph type="dt" sz="half" idx="10"/>
          </p:nvPr>
        </p:nvSpPr>
        <p:spPr/>
        <p:txBody>
          <a:bodyPr/>
          <a:lstStyle>
            <a:lvl1pPr>
              <a:defRPr/>
            </a:lvl1pPr>
          </a:lstStyle>
          <a:p>
            <a:pPr>
              <a:defRPr/>
            </a:pPr>
            <a:fld id="{4FC9B899-7B99-8640-AD87-171FBC477402}" type="datetimeFigureOut">
              <a:rPr lang="id-ID"/>
              <a:pPr>
                <a:defRPr/>
              </a:pPr>
              <a:t>10/10/18</a:t>
            </a:fld>
            <a:endParaRPr lang="id-ID"/>
          </a:p>
        </p:txBody>
      </p:sp>
      <p:sp>
        <p:nvSpPr>
          <p:cNvPr id="16" name="Footer Placeholder 4"/>
          <p:cNvSpPr>
            <a:spLocks noGrp="1"/>
          </p:cNvSpPr>
          <p:nvPr>
            <p:ph type="ftr" sz="quarter" idx="11"/>
          </p:nvPr>
        </p:nvSpPr>
        <p:spPr/>
        <p:txBody>
          <a:bodyPr/>
          <a:lstStyle>
            <a:lvl1pPr>
              <a:defRPr/>
            </a:lvl1pPr>
          </a:lstStyle>
          <a:p>
            <a:pPr>
              <a:defRPr/>
            </a:pPr>
            <a:endParaRPr lang="id-ID"/>
          </a:p>
        </p:txBody>
      </p:sp>
      <p:sp>
        <p:nvSpPr>
          <p:cNvPr id="17" name="Slide Number Placeholder 5"/>
          <p:cNvSpPr>
            <a:spLocks noGrp="1"/>
          </p:cNvSpPr>
          <p:nvPr>
            <p:ph type="sldNum" sz="quarter" idx="12"/>
          </p:nvPr>
        </p:nvSpPr>
        <p:spPr/>
        <p:txBody>
          <a:bodyPr/>
          <a:lstStyle>
            <a:lvl1pPr algn="ctr">
              <a:defRPr sz="2800"/>
            </a:lvl1pPr>
          </a:lstStyle>
          <a:p>
            <a:pPr>
              <a:defRPr/>
            </a:pPr>
            <a:fld id="{1E8F184C-6169-5C48-BA9B-59B9B3051EE4}" type="slidenum">
              <a:rPr lang="id-ID"/>
              <a:pPr>
                <a:defRPr/>
              </a:pPr>
              <a:t>‹#›</a:t>
            </a:fld>
            <a:endParaRPr lang="id-ID"/>
          </a:p>
        </p:txBody>
      </p:sp>
    </p:spTree>
    <p:extLst>
      <p:ext uri="{BB962C8B-B14F-4D97-AF65-F5344CB8AC3E}">
        <p14:creationId xmlns:p14="http://schemas.microsoft.com/office/powerpoint/2010/main" val="1892627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423593"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5"/>
          </p:nvPr>
        </p:nvSpPr>
        <p:spPr>
          <a:xfrm>
            <a:off x="866440" y="3147164"/>
            <a:ext cx="2313432"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Text Placeholder 3"/>
          <p:cNvSpPr>
            <a:spLocks noGrp="1"/>
          </p:cNvSpPr>
          <p:nvPr>
            <p:ph type="body" sz="half" idx="16"/>
          </p:nvPr>
        </p:nvSpPr>
        <p:spPr>
          <a:xfrm>
            <a:off x="3408471" y="3147164"/>
            <a:ext cx="2318918"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Text Placeholder 3"/>
          <p:cNvSpPr>
            <a:spLocks noGrp="1"/>
          </p:cNvSpPr>
          <p:nvPr>
            <p:ph type="body" sz="half" idx="17"/>
          </p:nvPr>
        </p:nvSpPr>
        <p:spPr>
          <a:xfrm>
            <a:off x="5960935" y="3147164"/>
            <a:ext cx="2316625"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Date Placeholder 6"/>
          <p:cNvSpPr>
            <a:spLocks noGrp="1"/>
          </p:cNvSpPr>
          <p:nvPr>
            <p:ph type="dt" sz="half" idx="18"/>
          </p:nvPr>
        </p:nvSpPr>
        <p:spPr/>
        <p:txBody>
          <a:bodyPr/>
          <a:lstStyle>
            <a:lvl1pPr>
              <a:defRPr/>
            </a:lvl1pPr>
          </a:lstStyle>
          <a:p>
            <a:pPr>
              <a:defRPr/>
            </a:pPr>
            <a:fld id="{322C27E2-08DA-4145-8DF9-DB5F60394721}" type="datetimeFigureOut">
              <a:rPr lang="id-ID"/>
              <a:pPr>
                <a:defRPr/>
              </a:pPr>
              <a:t>10/10/18</a:t>
            </a:fld>
            <a:endParaRPr lang="id-ID"/>
          </a:p>
        </p:txBody>
      </p:sp>
      <p:sp>
        <p:nvSpPr>
          <p:cNvPr id="12" name="Footer Placeholder 7"/>
          <p:cNvSpPr>
            <a:spLocks noGrp="1"/>
          </p:cNvSpPr>
          <p:nvPr>
            <p:ph type="ftr" sz="quarter" idx="19"/>
          </p:nvPr>
        </p:nvSpPr>
        <p:spPr/>
        <p:txBody>
          <a:bodyPr/>
          <a:lstStyle>
            <a:lvl1pPr>
              <a:defRPr/>
            </a:lvl1pPr>
          </a:lstStyle>
          <a:p>
            <a:pPr>
              <a:defRPr/>
            </a:pPr>
            <a:endParaRPr lang="id-ID"/>
          </a:p>
        </p:txBody>
      </p:sp>
      <p:sp>
        <p:nvSpPr>
          <p:cNvPr id="13" name="Slide Number Placeholder 8"/>
          <p:cNvSpPr>
            <a:spLocks noGrp="1"/>
          </p:cNvSpPr>
          <p:nvPr>
            <p:ph type="sldNum" sz="quarter" idx="20"/>
          </p:nvPr>
        </p:nvSpPr>
        <p:spPr/>
        <p:txBody>
          <a:bodyPr/>
          <a:lstStyle>
            <a:lvl1pPr algn="ctr">
              <a:defRPr sz="2800"/>
            </a:lvl1pPr>
          </a:lstStyle>
          <a:p>
            <a:pPr>
              <a:defRPr/>
            </a:pPr>
            <a:fld id="{2F846E31-B3FC-BD45-80E8-D32E13E9C86B}" type="slidenum">
              <a:rPr lang="id-ID"/>
              <a:pPr>
                <a:defRPr/>
              </a:pPr>
              <a:t>‹#›</a:t>
            </a:fld>
            <a:endParaRPr lang="id-ID"/>
          </a:p>
        </p:txBody>
      </p:sp>
    </p:spTree>
    <p:extLst>
      <p:ext uri="{BB962C8B-B14F-4D97-AF65-F5344CB8AC3E}">
        <p14:creationId xmlns:p14="http://schemas.microsoft.com/office/powerpoint/2010/main" val="864781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345260"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23" name="Text Placeholder 3"/>
          <p:cNvSpPr>
            <a:spLocks noGrp="1"/>
          </p:cNvSpPr>
          <p:nvPr>
            <p:ph type="body" sz="half" idx="18"/>
          </p:nvPr>
        </p:nvSpPr>
        <p:spPr>
          <a:xfrm>
            <a:off x="866439" y="4837558"/>
            <a:ext cx="231343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24" name="Text Placeholder 3"/>
          <p:cNvSpPr>
            <a:spLocks noGrp="1"/>
          </p:cNvSpPr>
          <p:nvPr>
            <p:ph type="body" sz="half" idx="19"/>
          </p:nvPr>
        </p:nvSpPr>
        <p:spPr>
          <a:xfrm>
            <a:off x="3411125" y="484820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27" name="Text Placeholder 3"/>
          <p:cNvSpPr>
            <a:spLocks noGrp="1"/>
          </p:cNvSpPr>
          <p:nvPr>
            <p:ph type="body" sz="half" idx="20"/>
          </p:nvPr>
        </p:nvSpPr>
        <p:spPr>
          <a:xfrm>
            <a:off x="5958642" y="483755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6"/>
          <p:cNvSpPr>
            <a:spLocks noGrp="1"/>
          </p:cNvSpPr>
          <p:nvPr>
            <p:ph type="dt" sz="half" idx="23"/>
          </p:nvPr>
        </p:nvSpPr>
        <p:spPr/>
        <p:txBody>
          <a:bodyPr/>
          <a:lstStyle>
            <a:lvl1pPr>
              <a:defRPr/>
            </a:lvl1pPr>
          </a:lstStyle>
          <a:p>
            <a:pPr>
              <a:defRPr/>
            </a:pPr>
            <a:fld id="{3831FB23-A724-334C-ADC9-568078CF087B}" type="datetimeFigureOut">
              <a:rPr lang="id-ID"/>
              <a:pPr>
                <a:defRPr/>
              </a:pPr>
              <a:t>10/10/18</a:t>
            </a:fld>
            <a:endParaRPr lang="id-ID"/>
          </a:p>
        </p:txBody>
      </p:sp>
      <p:sp>
        <p:nvSpPr>
          <p:cNvPr id="16" name="Footer Placeholder 7"/>
          <p:cNvSpPr>
            <a:spLocks noGrp="1"/>
          </p:cNvSpPr>
          <p:nvPr>
            <p:ph type="ftr" sz="quarter" idx="24"/>
          </p:nvPr>
        </p:nvSpPr>
        <p:spPr/>
        <p:txBody>
          <a:bodyPr/>
          <a:lstStyle>
            <a:lvl1pPr>
              <a:defRPr/>
            </a:lvl1pPr>
          </a:lstStyle>
          <a:p>
            <a:pPr>
              <a:defRPr/>
            </a:pPr>
            <a:endParaRPr lang="id-ID"/>
          </a:p>
        </p:txBody>
      </p:sp>
      <p:sp>
        <p:nvSpPr>
          <p:cNvPr id="17" name="Slide Number Placeholder 8"/>
          <p:cNvSpPr>
            <a:spLocks noGrp="1"/>
          </p:cNvSpPr>
          <p:nvPr>
            <p:ph type="sldNum" sz="quarter" idx="25"/>
          </p:nvPr>
        </p:nvSpPr>
        <p:spPr/>
        <p:txBody>
          <a:bodyPr/>
          <a:lstStyle>
            <a:lvl1pPr algn="ctr">
              <a:defRPr sz="2800"/>
            </a:lvl1pPr>
          </a:lstStyle>
          <a:p>
            <a:pPr>
              <a:defRPr/>
            </a:pPr>
            <a:fld id="{99E8A83F-8098-4249-B621-3CB833165B17}" type="slidenum">
              <a:rPr lang="id-ID"/>
              <a:pPr>
                <a:defRPr/>
              </a:pPr>
              <a:t>‹#›</a:t>
            </a:fld>
            <a:endParaRPr lang="id-ID"/>
          </a:p>
        </p:txBody>
      </p:sp>
    </p:spTree>
    <p:extLst>
      <p:ext uri="{BB962C8B-B14F-4D97-AF65-F5344CB8AC3E}">
        <p14:creationId xmlns:p14="http://schemas.microsoft.com/office/powerpoint/2010/main" val="208960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21588" y="6388100"/>
            <a:ext cx="990600" cy="228600"/>
          </a:xfrm>
        </p:spPr>
        <p:txBody>
          <a:bodyPr/>
          <a:lstStyle>
            <a:lvl1pPr>
              <a:defRPr/>
            </a:lvl1pPr>
          </a:lstStyle>
          <a:p>
            <a:pPr>
              <a:defRPr/>
            </a:pPr>
            <a:fld id="{17EF10D5-D273-2049-9709-4552E870A82B}" type="datetimeFigureOut">
              <a:rPr lang="id-ID"/>
              <a:pPr>
                <a:defRPr/>
              </a:pPr>
              <a:t>10/10/18</a:t>
            </a:fld>
            <a:endParaRPr lang="id-ID"/>
          </a:p>
        </p:txBody>
      </p:sp>
      <p:sp>
        <p:nvSpPr>
          <p:cNvPr id="5" name="Footer Placeholder 4"/>
          <p:cNvSpPr>
            <a:spLocks noGrp="1"/>
          </p:cNvSpPr>
          <p:nvPr>
            <p:ph type="ftr" sz="quarter" idx="11"/>
          </p:nvPr>
        </p:nvSpPr>
        <p:spPr>
          <a:xfrm>
            <a:off x="515938" y="6388100"/>
            <a:ext cx="3859212" cy="228600"/>
          </a:xfrm>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lgn="ctr">
              <a:defRPr sz="2800"/>
            </a:lvl1pPr>
          </a:lstStyle>
          <a:p>
            <a:pPr>
              <a:defRPr/>
            </a:pPr>
            <a:fld id="{667A53DD-B5F6-534D-AFC3-73DA4F5DABB1}" type="slidenum">
              <a:rPr lang="id-ID"/>
              <a:pPr>
                <a:defRPr/>
              </a:pPr>
              <a:t>‹#›</a:t>
            </a:fld>
            <a:endParaRPr lang="id-ID"/>
          </a:p>
        </p:txBody>
      </p:sp>
    </p:spTree>
    <p:extLst>
      <p:ext uri="{BB962C8B-B14F-4D97-AF65-F5344CB8AC3E}">
        <p14:creationId xmlns:p14="http://schemas.microsoft.com/office/powerpoint/2010/main" val="87137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26"/>
          <p:cNvGrpSpPr>
            <a:grpSpLocks/>
          </p:cNvGrpSpPr>
          <p:nvPr/>
        </p:nvGrpSpPr>
        <p:grpSpPr bwMode="auto">
          <a:xfrm>
            <a:off x="-1588" y="0"/>
            <a:ext cx="9120188" cy="6861175"/>
            <a:chOff x="-1588" y="0"/>
            <a:chExt cx="9120420" cy="6860798"/>
          </a:xfrm>
        </p:grpSpPr>
        <p:sp>
          <p:nvSpPr>
            <p:cNvPr id="5" name="Rectangle 4"/>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a:spLocks/>
            </p:cNvSpPr>
            <p:nvPr/>
          </p:nvSpPr>
          <p:spPr bwMode="gray">
            <a:xfrm rot="4966650">
              <a:off x="4673046" y="5107506"/>
              <a:ext cx="2377690" cy="317748"/>
            </a:xfrm>
            <a:custGeom>
              <a:avLst/>
              <a:gdLst>
                <a:gd name="T0" fmla="*/ 1142553991 w 10000"/>
                <a:gd name="T1" fmla="*/ 548402480 h 5291"/>
                <a:gd name="T2" fmla="*/ 2147483646 w 10000"/>
                <a:gd name="T3" fmla="*/ 1145969242 h 5291"/>
                <a:gd name="T4" fmla="*/ 2147483646 w 10000"/>
                <a:gd name="T5" fmla="*/ 0 h 5291"/>
                <a:gd name="T6" fmla="*/ 2147483646 w 10000"/>
                <a:gd name="T7" fmla="*/ 0 h 5291"/>
                <a:gd name="T8" fmla="*/ 2147483646 w 10000"/>
                <a:gd name="T9" fmla="*/ 44183667 h 5291"/>
                <a:gd name="T10" fmla="*/ 2147483646 w 10000"/>
                <a:gd name="T11" fmla="*/ 86636205 h 5291"/>
                <a:gd name="T12" fmla="*/ 2147483646 w 10000"/>
                <a:gd name="T13" fmla="*/ 127786763 h 5291"/>
                <a:gd name="T14" fmla="*/ 2147483646 w 10000"/>
                <a:gd name="T15" fmla="*/ 163091082 h 5291"/>
                <a:gd name="T16" fmla="*/ 2147483646 w 10000"/>
                <a:gd name="T17" fmla="*/ 198611898 h 5291"/>
                <a:gd name="T18" fmla="*/ 2147483646 w 10000"/>
                <a:gd name="T19" fmla="*/ 231965108 h 5291"/>
                <a:gd name="T20" fmla="*/ 2147483646 w 10000"/>
                <a:gd name="T21" fmla="*/ 260337705 h 5291"/>
                <a:gd name="T22" fmla="*/ 2147483646 w 10000"/>
                <a:gd name="T23" fmla="*/ 286979172 h 5291"/>
                <a:gd name="T24" fmla="*/ 2147483646 w 10000"/>
                <a:gd name="T25" fmla="*/ 311885907 h 5291"/>
                <a:gd name="T26" fmla="*/ 2147483646 w 10000"/>
                <a:gd name="T27" fmla="*/ 333114007 h 5291"/>
                <a:gd name="T28" fmla="*/ 2147483646 w 10000"/>
                <a:gd name="T29" fmla="*/ 354338445 h 5291"/>
                <a:gd name="T30" fmla="*/ 2147483646 w 10000"/>
                <a:gd name="T31" fmla="*/ 372317000 h 5291"/>
                <a:gd name="T32" fmla="*/ 2147483646 w 10000"/>
                <a:gd name="T33" fmla="*/ 386393339 h 5291"/>
                <a:gd name="T34" fmla="*/ 2147483646 w 10000"/>
                <a:gd name="T35" fmla="*/ 400689596 h 5291"/>
                <a:gd name="T36" fmla="*/ 2147483646 w 10000"/>
                <a:gd name="T37" fmla="*/ 412818430 h 5291"/>
                <a:gd name="T38" fmla="*/ 2147483646 w 10000"/>
                <a:gd name="T39" fmla="*/ 421914094 h 5291"/>
                <a:gd name="T40" fmla="*/ 2147483646 w 10000"/>
                <a:gd name="T41" fmla="*/ 428845817 h 5291"/>
                <a:gd name="T42" fmla="*/ 2147483646 w 10000"/>
                <a:gd name="T43" fmla="*/ 435993976 h 5291"/>
                <a:gd name="T44" fmla="*/ 2147483646 w 10000"/>
                <a:gd name="T45" fmla="*/ 439456294 h 5291"/>
                <a:gd name="T46" fmla="*/ 2147483646 w 10000"/>
                <a:gd name="T47" fmla="*/ 443138531 h 5291"/>
                <a:gd name="T48" fmla="*/ 2147483646 w 10000"/>
                <a:gd name="T49" fmla="*/ 444656888 h 5291"/>
                <a:gd name="T50" fmla="*/ 2147483646 w 10000"/>
                <a:gd name="T51" fmla="*/ 443138531 h 5291"/>
                <a:gd name="T52" fmla="*/ 2147483646 w 10000"/>
                <a:gd name="T53" fmla="*/ 443138531 h 5291"/>
                <a:gd name="T54" fmla="*/ 2147483646 w 10000"/>
                <a:gd name="T55" fmla="*/ 439456294 h 5291"/>
                <a:gd name="T56" fmla="*/ 2147483646 w 10000"/>
                <a:gd name="T57" fmla="*/ 434042867 h 5291"/>
                <a:gd name="T58" fmla="*/ 2147483646 w 10000"/>
                <a:gd name="T59" fmla="*/ 428845817 h 5291"/>
                <a:gd name="T60" fmla="*/ 2147483646 w 10000"/>
                <a:gd name="T61" fmla="*/ 423428847 h 5291"/>
                <a:gd name="T62" fmla="*/ 2147483646 w 10000"/>
                <a:gd name="T63" fmla="*/ 414765935 h 5291"/>
                <a:gd name="T64" fmla="*/ 2147483646 w 10000"/>
                <a:gd name="T65" fmla="*/ 405670271 h 5291"/>
                <a:gd name="T66" fmla="*/ 2147483646 w 10000"/>
                <a:gd name="T67" fmla="*/ 397007359 h 5291"/>
                <a:gd name="T68" fmla="*/ 0 w 10000"/>
                <a:gd name="T69" fmla="*/ 373831753 h 5291"/>
                <a:gd name="T70" fmla="*/ 1142553991 w 10000"/>
                <a:gd name="T71" fmla="*/ 548402480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 name="Rectangle 11"/>
          <p:cNvSpPr/>
          <p:nvPr/>
        </p:nvSpPr>
        <p:spPr>
          <a:xfrm>
            <a:off x="414338" y="401638"/>
            <a:ext cx="4611687"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p:cNvSpPr>
            <a:spLocks/>
          </p:cNvSpPr>
          <p:nvPr/>
        </p:nvSpPr>
        <p:spPr bwMode="gray">
          <a:xfrm rot="5400000">
            <a:off x="1298575" y="1765301"/>
            <a:ext cx="5997575" cy="3327400"/>
          </a:xfrm>
          <a:custGeom>
            <a:avLst/>
            <a:gdLst>
              <a:gd name="T0" fmla="*/ 0 w 4960"/>
              <a:gd name="T1" fmla="*/ 0 h 2752"/>
              <a:gd name="T2" fmla="*/ 0 w 4960"/>
              <a:gd name="T3" fmla="*/ 2147483646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2147483646 h 2752"/>
              <a:gd name="T14" fmla="*/ 2147483646 w 4960"/>
              <a:gd name="T15" fmla="*/ 0 h 2752"/>
              <a:gd name="T16" fmla="*/ 2147483646 w 4960"/>
              <a:gd name="T17" fmla="*/ 0 h 2752"/>
              <a:gd name="T18" fmla="*/ 2147483646 w 4960"/>
              <a:gd name="T19" fmla="*/ 2147483646 h 2752"/>
              <a:gd name="T20" fmla="*/ 2147483646 w 4960"/>
              <a:gd name="T21" fmla="*/ 2147483646 h 2752"/>
              <a:gd name="T22" fmla="*/ 2147483646 w 4960"/>
              <a:gd name="T23" fmla="*/ 2147483646 h 2752"/>
              <a:gd name="T24" fmla="*/ 2147483646 w 4960"/>
              <a:gd name="T25" fmla="*/ 2147483646 h 2752"/>
              <a:gd name="T26" fmla="*/ 2147483646 w 4960"/>
              <a:gd name="T27" fmla="*/ 2147483646 h 2752"/>
              <a:gd name="T28" fmla="*/ 2147483646 w 4960"/>
              <a:gd name="T29" fmla="*/ 2147483646 h 2752"/>
              <a:gd name="T30" fmla="*/ 2147483646 w 4960"/>
              <a:gd name="T31" fmla="*/ 2147483646 h 2752"/>
              <a:gd name="T32" fmla="*/ 2147483646 w 4960"/>
              <a:gd name="T33" fmla="*/ 2147483646 h 2752"/>
              <a:gd name="T34" fmla="*/ 2147483646 w 4960"/>
              <a:gd name="T35" fmla="*/ 2147483646 h 2752"/>
              <a:gd name="T36" fmla="*/ 2147483646 w 4960"/>
              <a:gd name="T37" fmla="*/ 2147483646 h 2752"/>
              <a:gd name="T38" fmla="*/ 2147483646 w 4960"/>
              <a:gd name="T39" fmla="*/ 2147483646 h 2752"/>
              <a:gd name="T40" fmla="*/ 2147483646 w 4960"/>
              <a:gd name="T41" fmla="*/ 2147483646 h 2752"/>
              <a:gd name="T42" fmla="*/ 2147483646 w 4960"/>
              <a:gd name="T43" fmla="*/ 2147483646 h 2752"/>
              <a:gd name="T44" fmla="*/ 2147483646 w 4960"/>
              <a:gd name="T45" fmla="*/ 2147483646 h 2752"/>
              <a:gd name="T46" fmla="*/ 2147483646 w 4960"/>
              <a:gd name="T47" fmla="*/ 2147483646 h 2752"/>
              <a:gd name="T48" fmla="*/ 2147483646 w 4960"/>
              <a:gd name="T49" fmla="*/ 2147483646 h 2752"/>
              <a:gd name="T50" fmla="*/ 2147483646 w 4960"/>
              <a:gd name="T51" fmla="*/ 2147483646 h 2752"/>
              <a:gd name="T52" fmla="*/ 2147483646 w 4960"/>
              <a:gd name="T53" fmla="*/ 2147483646 h 2752"/>
              <a:gd name="T54" fmla="*/ 2147483646 w 4960"/>
              <a:gd name="T55" fmla="*/ 2147483646 h 2752"/>
              <a:gd name="T56" fmla="*/ 2147483646 w 4960"/>
              <a:gd name="T57" fmla="*/ 2147483646 h 2752"/>
              <a:gd name="T58" fmla="*/ 2147483646 w 4960"/>
              <a:gd name="T59" fmla="*/ 2147483646 h 2752"/>
              <a:gd name="T60" fmla="*/ 2147483646 w 4960"/>
              <a:gd name="T61" fmla="*/ 2147483646 h 2752"/>
              <a:gd name="T62" fmla="*/ 2147483646 w 4960"/>
              <a:gd name="T63" fmla="*/ 2147483646 h 2752"/>
              <a:gd name="T64" fmla="*/ 2147483646 w 4960"/>
              <a:gd name="T65" fmla="*/ 2147483646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Rectangle 14"/>
          <p:cNvSpPr>
            <a:spLocks noChangeArrowheads="1"/>
          </p:cNvSpPr>
          <p:nvPr/>
        </p:nvSpPr>
        <p:spPr bwMode="auto">
          <a:xfrm>
            <a:off x="7745413" y="0"/>
            <a:ext cx="685800" cy="1100138"/>
          </a:xfrm>
          <a:prstGeom prst="rect">
            <a:avLst/>
          </a:prstGeom>
          <a:solidFill>
            <a:schemeClr val="accent1"/>
          </a:solidFill>
          <a:ln>
            <a:noFill/>
          </a:ln>
          <a:effectLst>
            <a:outerShdw blurRad="38100" dist="26940" dir="5400000" rotWithShape="0">
              <a:srgbClr val="000000">
                <a:alpha val="45000"/>
              </a:srgbClr>
            </a:outerShdw>
          </a:effectLst>
          <a:extLst>
            <a:ext uri="{91240B29-F687-4F45-9708-019B960494DF}">
              <a14:hiddenLine xmlns:a14="http://schemas.microsoft.com/office/drawing/2010/main" w="9525" cap="rnd">
                <a:solidFill>
                  <a:srgbClr val="000000"/>
                </a:solidFill>
                <a:miter lim="800000"/>
                <a:headEnd/>
                <a:tailEnd/>
              </a14:hiddenLine>
            </a:ext>
          </a:extLst>
        </p:spPr>
        <p:txBody>
          <a:bodyPr/>
          <a:lstStyle/>
          <a:p>
            <a:pPr>
              <a:defRPr/>
            </a:pPr>
            <a:endParaRPr lang="en-US"/>
          </a:p>
        </p:txBody>
      </p:sp>
      <p:sp>
        <p:nvSpPr>
          <p:cNvPr id="2" name="Vertical Title 1"/>
          <p:cNvSpPr>
            <a:spLocks noGrp="1"/>
          </p:cNvSpPr>
          <p:nvPr>
            <p:ph type="title" orient="vert"/>
          </p:nvPr>
        </p:nvSpPr>
        <p:spPr>
          <a:xfrm>
            <a:off x="6174928" y="1447799"/>
            <a:ext cx="1113516" cy="45720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Date Placeholder 3"/>
          <p:cNvSpPr>
            <a:spLocks noGrp="1"/>
          </p:cNvSpPr>
          <p:nvPr>
            <p:ph type="dt" sz="half" idx="10"/>
          </p:nvPr>
        </p:nvSpPr>
        <p:spPr/>
        <p:txBody>
          <a:bodyPr/>
          <a:lstStyle>
            <a:lvl1pPr>
              <a:defRPr/>
            </a:lvl1pPr>
          </a:lstStyle>
          <a:p>
            <a:pPr>
              <a:defRPr/>
            </a:pPr>
            <a:fld id="{EF73F788-1507-F349-A023-E82C857492D1}" type="datetimeFigureOut">
              <a:rPr lang="id-ID"/>
              <a:pPr>
                <a:defRPr/>
              </a:pPr>
              <a:t>10/10/18</a:t>
            </a:fld>
            <a:endParaRPr lang="id-ID"/>
          </a:p>
        </p:txBody>
      </p:sp>
      <p:sp>
        <p:nvSpPr>
          <p:cNvPr id="17" name="Footer Placeholder 4"/>
          <p:cNvSpPr>
            <a:spLocks noGrp="1"/>
          </p:cNvSpPr>
          <p:nvPr>
            <p:ph type="ftr" sz="quarter" idx="11"/>
          </p:nvPr>
        </p:nvSpPr>
        <p:spPr>
          <a:xfrm>
            <a:off x="538163" y="6365875"/>
            <a:ext cx="3860800" cy="228600"/>
          </a:xfrm>
        </p:spPr>
        <p:txBody>
          <a:bodyPr/>
          <a:lstStyle>
            <a:lvl1pPr>
              <a:defRPr/>
            </a:lvl1pPr>
          </a:lstStyle>
          <a:p>
            <a:pPr>
              <a:defRPr/>
            </a:pPr>
            <a:endParaRPr lang="id-ID"/>
          </a:p>
        </p:txBody>
      </p:sp>
      <p:sp>
        <p:nvSpPr>
          <p:cNvPr id="18" name="Slide Number Placeholder 5"/>
          <p:cNvSpPr>
            <a:spLocks noGrp="1"/>
          </p:cNvSpPr>
          <p:nvPr>
            <p:ph type="sldNum" sz="quarter" idx="12"/>
          </p:nvPr>
        </p:nvSpPr>
        <p:spPr/>
        <p:txBody>
          <a:bodyPr/>
          <a:lstStyle>
            <a:lvl1pPr algn="ctr">
              <a:defRPr sz="2800"/>
            </a:lvl1pPr>
          </a:lstStyle>
          <a:p>
            <a:pPr>
              <a:defRPr/>
            </a:pPr>
            <a:fld id="{244622A5-74E6-CA4D-9FDA-8F82523B74D1}" type="slidenum">
              <a:rPr lang="id-ID"/>
              <a:pPr>
                <a:defRPr/>
              </a:pPr>
              <a:t>‹#›</a:t>
            </a:fld>
            <a:endParaRPr lang="id-ID"/>
          </a:p>
        </p:txBody>
      </p:sp>
    </p:spTree>
    <p:extLst>
      <p:ext uri="{BB962C8B-B14F-4D97-AF65-F5344CB8AC3E}">
        <p14:creationId xmlns:p14="http://schemas.microsoft.com/office/powerpoint/2010/main" val="1552233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90D98EB-1D58-9246-934B-95D2C1B67661}" type="datetimeFigureOut">
              <a:rPr lang="id-ID"/>
              <a:pPr>
                <a:defRPr/>
              </a:pPr>
              <a:t>10/10/18</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101A3299-AD7E-5444-B137-05D0434ED603}" type="slidenum">
              <a:rPr lang="id-ID"/>
              <a:pPr>
                <a:defRPr/>
              </a:pPr>
              <a:t>‹#›</a:t>
            </a:fld>
            <a:endParaRPr lang="id-ID"/>
          </a:p>
        </p:txBody>
      </p:sp>
    </p:spTree>
    <p:extLst>
      <p:ext uri="{BB962C8B-B14F-4D97-AF65-F5344CB8AC3E}">
        <p14:creationId xmlns:p14="http://schemas.microsoft.com/office/powerpoint/2010/main" val="918389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26"/>
          <p:cNvGrpSpPr>
            <a:grpSpLocks/>
          </p:cNvGrpSpPr>
          <p:nvPr/>
        </p:nvGrpSpPr>
        <p:grpSpPr bwMode="auto">
          <a:xfrm>
            <a:off x="-1588" y="0"/>
            <a:ext cx="9145588" cy="6861175"/>
            <a:chOff x="-1588" y="0"/>
            <a:chExt cx="9145588" cy="6860798"/>
          </a:xfrm>
        </p:grpSpPr>
        <p:sp>
          <p:nvSpPr>
            <p:cNvPr id="5" name="Rectangle 4"/>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p:cNvSpPr>
              <a:spLocks/>
            </p:cNvSpPr>
            <p:nvPr/>
          </p:nvSpPr>
          <p:spPr bwMode="gray">
            <a:xfrm rot="-5400000">
              <a:off x="3105027" y="1765596"/>
              <a:ext cx="5995993" cy="3326809"/>
            </a:xfrm>
            <a:custGeom>
              <a:avLst/>
              <a:gdLst>
                <a:gd name="T0" fmla="*/ 0 w 4960"/>
                <a:gd name="T1" fmla="*/ 0 h 2752"/>
                <a:gd name="T2" fmla="*/ 0 w 4960"/>
                <a:gd name="T3" fmla="*/ 2147483646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2147483646 h 2752"/>
                <a:gd name="T14" fmla="*/ 2147483646 w 4960"/>
                <a:gd name="T15" fmla="*/ 0 h 2752"/>
                <a:gd name="T16" fmla="*/ 2147483646 w 4960"/>
                <a:gd name="T17" fmla="*/ 0 h 2752"/>
                <a:gd name="T18" fmla="*/ 2147483646 w 4960"/>
                <a:gd name="T19" fmla="*/ 2147483646 h 2752"/>
                <a:gd name="T20" fmla="*/ 2147483646 w 4960"/>
                <a:gd name="T21" fmla="*/ 2147483646 h 2752"/>
                <a:gd name="T22" fmla="*/ 2147483646 w 4960"/>
                <a:gd name="T23" fmla="*/ 2147483646 h 2752"/>
                <a:gd name="T24" fmla="*/ 2147483646 w 4960"/>
                <a:gd name="T25" fmla="*/ 2147483646 h 2752"/>
                <a:gd name="T26" fmla="*/ 2147483646 w 4960"/>
                <a:gd name="T27" fmla="*/ 2147483646 h 2752"/>
                <a:gd name="T28" fmla="*/ 2147483646 w 4960"/>
                <a:gd name="T29" fmla="*/ 2147483646 h 2752"/>
                <a:gd name="T30" fmla="*/ 2147483646 w 4960"/>
                <a:gd name="T31" fmla="*/ 2147483646 h 2752"/>
                <a:gd name="T32" fmla="*/ 2147483646 w 4960"/>
                <a:gd name="T33" fmla="*/ 2147483646 h 2752"/>
                <a:gd name="T34" fmla="*/ 2147483646 w 4960"/>
                <a:gd name="T35" fmla="*/ 2147483646 h 2752"/>
                <a:gd name="T36" fmla="*/ 2147483646 w 4960"/>
                <a:gd name="T37" fmla="*/ 2147483646 h 2752"/>
                <a:gd name="T38" fmla="*/ 2147483646 w 4960"/>
                <a:gd name="T39" fmla="*/ 2147483646 h 2752"/>
                <a:gd name="T40" fmla="*/ 2147483646 w 4960"/>
                <a:gd name="T41" fmla="*/ 2147483646 h 2752"/>
                <a:gd name="T42" fmla="*/ 2147483646 w 4960"/>
                <a:gd name="T43" fmla="*/ 2147483646 h 2752"/>
                <a:gd name="T44" fmla="*/ 2147483646 w 4960"/>
                <a:gd name="T45" fmla="*/ 2147483646 h 2752"/>
                <a:gd name="T46" fmla="*/ 2147483646 w 4960"/>
                <a:gd name="T47" fmla="*/ 2147483646 h 2752"/>
                <a:gd name="T48" fmla="*/ 2147483646 w 4960"/>
                <a:gd name="T49" fmla="*/ 2147483646 h 2752"/>
                <a:gd name="T50" fmla="*/ 2147483646 w 4960"/>
                <a:gd name="T51" fmla="*/ 2147483646 h 2752"/>
                <a:gd name="T52" fmla="*/ 2147483646 w 4960"/>
                <a:gd name="T53" fmla="*/ 2147483646 h 2752"/>
                <a:gd name="T54" fmla="*/ 2147483646 w 4960"/>
                <a:gd name="T55" fmla="*/ 2147483646 h 2752"/>
                <a:gd name="T56" fmla="*/ 2147483646 w 4960"/>
                <a:gd name="T57" fmla="*/ 2147483646 h 2752"/>
                <a:gd name="T58" fmla="*/ 2147483646 w 4960"/>
                <a:gd name="T59" fmla="*/ 2147483646 h 2752"/>
                <a:gd name="T60" fmla="*/ 2147483646 w 4960"/>
                <a:gd name="T61" fmla="*/ 2147483646 h 2752"/>
                <a:gd name="T62" fmla="*/ 2147483646 w 4960"/>
                <a:gd name="T63" fmla="*/ 2147483646 h 2752"/>
                <a:gd name="T64" fmla="*/ 2147483646 w 4960"/>
                <a:gd name="T65" fmla="*/ 2147483646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
            <p:cNvSpPr>
              <a:spLocks/>
            </p:cNvSpPr>
            <p:nvPr/>
          </p:nvSpPr>
          <p:spPr bwMode="gray">
            <a:xfrm rot="-5912394">
              <a:off x="3320102" y="1458373"/>
              <a:ext cx="2377690" cy="317748"/>
            </a:xfrm>
            <a:custGeom>
              <a:avLst/>
              <a:gdLst>
                <a:gd name="T0" fmla="*/ 1142553991 w 10000"/>
                <a:gd name="T1" fmla="*/ 548402480 h 5291"/>
                <a:gd name="T2" fmla="*/ 2147483646 w 10000"/>
                <a:gd name="T3" fmla="*/ 1145969242 h 5291"/>
                <a:gd name="T4" fmla="*/ 2147483646 w 10000"/>
                <a:gd name="T5" fmla="*/ 0 h 5291"/>
                <a:gd name="T6" fmla="*/ 2147483646 w 10000"/>
                <a:gd name="T7" fmla="*/ 0 h 5291"/>
                <a:gd name="T8" fmla="*/ 2147483646 w 10000"/>
                <a:gd name="T9" fmla="*/ 44183667 h 5291"/>
                <a:gd name="T10" fmla="*/ 2147483646 w 10000"/>
                <a:gd name="T11" fmla="*/ 86636205 h 5291"/>
                <a:gd name="T12" fmla="*/ 2147483646 w 10000"/>
                <a:gd name="T13" fmla="*/ 127786763 h 5291"/>
                <a:gd name="T14" fmla="*/ 2147483646 w 10000"/>
                <a:gd name="T15" fmla="*/ 163091082 h 5291"/>
                <a:gd name="T16" fmla="*/ 2147483646 w 10000"/>
                <a:gd name="T17" fmla="*/ 198611898 h 5291"/>
                <a:gd name="T18" fmla="*/ 2147483646 w 10000"/>
                <a:gd name="T19" fmla="*/ 231965108 h 5291"/>
                <a:gd name="T20" fmla="*/ 2147483646 w 10000"/>
                <a:gd name="T21" fmla="*/ 260337705 h 5291"/>
                <a:gd name="T22" fmla="*/ 2147483646 w 10000"/>
                <a:gd name="T23" fmla="*/ 286979172 h 5291"/>
                <a:gd name="T24" fmla="*/ 2147483646 w 10000"/>
                <a:gd name="T25" fmla="*/ 311885907 h 5291"/>
                <a:gd name="T26" fmla="*/ 2147483646 w 10000"/>
                <a:gd name="T27" fmla="*/ 333114007 h 5291"/>
                <a:gd name="T28" fmla="*/ 2147483646 w 10000"/>
                <a:gd name="T29" fmla="*/ 354338445 h 5291"/>
                <a:gd name="T30" fmla="*/ 2147483646 w 10000"/>
                <a:gd name="T31" fmla="*/ 372317000 h 5291"/>
                <a:gd name="T32" fmla="*/ 2147483646 w 10000"/>
                <a:gd name="T33" fmla="*/ 386393339 h 5291"/>
                <a:gd name="T34" fmla="*/ 2147483646 w 10000"/>
                <a:gd name="T35" fmla="*/ 400689596 h 5291"/>
                <a:gd name="T36" fmla="*/ 2147483646 w 10000"/>
                <a:gd name="T37" fmla="*/ 412818430 h 5291"/>
                <a:gd name="T38" fmla="*/ 2147483646 w 10000"/>
                <a:gd name="T39" fmla="*/ 421914094 h 5291"/>
                <a:gd name="T40" fmla="*/ 2147483646 w 10000"/>
                <a:gd name="T41" fmla="*/ 428845817 h 5291"/>
                <a:gd name="T42" fmla="*/ 2147483646 w 10000"/>
                <a:gd name="T43" fmla="*/ 435993976 h 5291"/>
                <a:gd name="T44" fmla="*/ 2147483646 w 10000"/>
                <a:gd name="T45" fmla="*/ 439456294 h 5291"/>
                <a:gd name="T46" fmla="*/ 2147483646 w 10000"/>
                <a:gd name="T47" fmla="*/ 443138531 h 5291"/>
                <a:gd name="T48" fmla="*/ 2147483646 w 10000"/>
                <a:gd name="T49" fmla="*/ 444656888 h 5291"/>
                <a:gd name="T50" fmla="*/ 2147483646 w 10000"/>
                <a:gd name="T51" fmla="*/ 443138531 h 5291"/>
                <a:gd name="T52" fmla="*/ 2147483646 w 10000"/>
                <a:gd name="T53" fmla="*/ 443138531 h 5291"/>
                <a:gd name="T54" fmla="*/ 2147483646 w 10000"/>
                <a:gd name="T55" fmla="*/ 439456294 h 5291"/>
                <a:gd name="T56" fmla="*/ 2147483646 w 10000"/>
                <a:gd name="T57" fmla="*/ 434042867 h 5291"/>
                <a:gd name="T58" fmla="*/ 2147483646 w 10000"/>
                <a:gd name="T59" fmla="*/ 428845817 h 5291"/>
                <a:gd name="T60" fmla="*/ 2147483646 w 10000"/>
                <a:gd name="T61" fmla="*/ 423428847 h 5291"/>
                <a:gd name="T62" fmla="*/ 2147483646 w 10000"/>
                <a:gd name="T63" fmla="*/ 414765935 h 5291"/>
                <a:gd name="T64" fmla="*/ 2147483646 w 10000"/>
                <a:gd name="T65" fmla="*/ 405670271 h 5291"/>
                <a:gd name="T66" fmla="*/ 2147483646 w 10000"/>
                <a:gd name="T67" fmla="*/ 397007359 h 5291"/>
                <a:gd name="T68" fmla="*/ 0 w 10000"/>
                <a:gd name="T69" fmla="*/ 373831753 h 5291"/>
                <a:gd name="T70" fmla="*/ 1142553991 w 10000"/>
                <a:gd name="T71" fmla="*/ 548402480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 name="Rectangle 14"/>
          <p:cNvSpPr>
            <a:spLocks noChangeArrowheads="1"/>
          </p:cNvSpPr>
          <p:nvPr/>
        </p:nvSpPr>
        <p:spPr bwMode="auto">
          <a:xfrm>
            <a:off x="7745413" y="0"/>
            <a:ext cx="685800" cy="1100138"/>
          </a:xfrm>
          <a:prstGeom prst="rect">
            <a:avLst/>
          </a:prstGeom>
          <a:solidFill>
            <a:schemeClr val="accent1"/>
          </a:solidFill>
          <a:ln>
            <a:noFill/>
          </a:ln>
          <a:effectLst>
            <a:outerShdw blurRad="38100" dist="26940" dir="5400000" rotWithShape="0">
              <a:srgbClr val="000000">
                <a:alpha val="45000"/>
              </a:srgbClr>
            </a:outerShdw>
          </a:effectLst>
          <a:extLst>
            <a:ext uri="{91240B29-F687-4F45-9708-019B960494DF}">
              <a14:hiddenLine xmlns:a14="http://schemas.microsoft.com/office/drawing/2010/main" w="9525" cap="rnd">
                <a:solidFill>
                  <a:srgbClr val="000000"/>
                </a:solidFill>
                <a:miter lim="800000"/>
                <a:headEnd/>
                <a:tailEnd/>
              </a14:hiddenLine>
            </a:ext>
          </a:extLst>
        </p:spPr>
        <p:txBody>
          <a:bodyPr/>
          <a:lstStyle/>
          <a:p>
            <a:pPr>
              <a:defRPr/>
            </a:pPr>
            <a:endParaRPr lang="en-US"/>
          </a:p>
        </p:txBody>
      </p:sp>
      <p:sp>
        <p:nvSpPr>
          <p:cNvPr id="2" name="Title 1"/>
          <p:cNvSpPr>
            <a:spLocks noGrp="1"/>
          </p:cNvSpPr>
          <p:nvPr>
            <p:ph type="title"/>
          </p:nvPr>
        </p:nvSpPr>
        <p:spPr>
          <a:xfrm>
            <a:off x="877534" y="2257588"/>
            <a:ext cx="3090672" cy="3020344"/>
          </a:xfrm>
        </p:spPr>
        <p:txBody>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6" name="Date Placeholder 3"/>
          <p:cNvSpPr>
            <a:spLocks noGrp="1"/>
          </p:cNvSpPr>
          <p:nvPr>
            <p:ph type="dt" sz="half" idx="10"/>
          </p:nvPr>
        </p:nvSpPr>
        <p:spPr/>
        <p:txBody>
          <a:bodyPr/>
          <a:lstStyle>
            <a:lvl1pPr>
              <a:defRPr/>
            </a:lvl1pPr>
          </a:lstStyle>
          <a:p>
            <a:pPr>
              <a:defRPr/>
            </a:pPr>
            <a:fld id="{07379D21-089E-5348-9D91-D2C2637F5540}" type="datetimeFigureOut">
              <a:rPr lang="id-ID"/>
              <a:pPr>
                <a:defRPr/>
              </a:pPr>
              <a:t>10/10/18</a:t>
            </a:fld>
            <a:endParaRPr lang="id-ID"/>
          </a:p>
        </p:txBody>
      </p:sp>
      <p:sp>
        <p:nvSpPr>
          <p:cNvPr id="17" name="Footer Placeholder 4"/>
          <p:cNvSpPr>
            <a:spLocks noGrp="1"/>
          </p:cNvSpPr>
          <p:nvPr>
            <p:ph type="ftr" sz="quarter" idx="11"/>
          </p:nvPr>
        </p:nvSpPr>
        <p:spPr/>
        <p:txBody>
          <a:bodyPr/>
          <a:lstStyle>
            <a:lvl1pPr>
              <a:defRPr/>
            </a:lvl1pPr>
          </a:lstStyle>
          <a:p>
            <a:pPr>
              <a:defRPr/>
            </a:pPr>
            <a:endParaRPr lang="id-ID"/>
          </a:p>
        </p:txBody>
      </p:sp>
      <p:sp>
        <p:nvSpPr>
          <p:cNvPr id="18" name="Slide Number Placeholder 5"/>
          <p:cNvSpPr>
            <a:spLocks noGrp="1"/>
          </p:cNvSpPr>
          <p:nvPr>
            <p:ph type="sldNum" sz="quarter" idx="12"/>
          </p:nvPr>
        </p:nvSpPr>
        <p:spPr/>
        <p:txBody>
          <a:bodyPr/>
          <a:lstStyle>
            <a:lvl1pPr algn="ctr">
              <a:defRPr sz="2800"/>
            </a:lvl1pPr>
          </a:lstStyle>
          <a:p>
            <a:pPr>
              <a:defRPr/>
            </a:pPr>
            <a:fld id="{34E93461-2337-0242-B664-5C8DAFBECD75}" type="slidenum">
              <a:rPr lang="id-ID"/>
              <a:pPr>
                <a:defRPr/>
              </a:pPr>
              <a:t>‹#›</a:t>
            </a:fld>
            <a:endParaRPr lang="id-ID"/>
          </a:p>
        </p:txBody>
      </p:sp>
    </p:spTree>
    <p:extLst>
      <p:ext uri="{BB962C8B-B14F-4D97-AF65-F5344CB8AC3E}">
        <p14:creationId xmlns:p14="http://schemas.microsoft.com/office/powerpoint/2010/main" val="1538690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C528E4C-9688-EB43-812D-5371E0B264DA}" type="datetimeFigureOut">
              <a:rPr lang="id-ID"/>
              <a:pPr>
                <a:defRPr/>
              </a:pPr>
              <a:t>10/10/18</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pPr>
              <a:defRPr/>
            </a:pPr>
            <a:fld id="{3B89C55E-C590-5049-A66E-196F87B21239}" type="slidenum">
              <a:rPr lang="id-ID"/>
              <a:pPr>
                <a:defRPr/>
              </a:pPr>
              <a:t>‹#›</a:t>
            </a:fld>
            <a:endParaRPr lang="id-ID"/>
          </a:p>
        </p:txBody>
      </p:sp>
    </p:spTree>
    <p:extLst>
      <p:ext uri="{BB962C8B-B14F-4D97-AF65-F5344CB8AC3E}">
        <p14:creationId xmlns:p14="http://schemas.microsoft.com/office/powerpoint/2010/main" val="1401422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E2800CC0-85AC-F84B-AA2B-C8B038D1E58B}" type="datetimeFigureOut">
              <a:rPr lang="id-ID"/>
              <a:pPr>
                <a:defRPr/>
              </a:pPr>
              <a:t>10/10/18</a:t>
            </a:fld>
            <a:endParaRPr lang="id-ID"/>
          </a:p>
        </p:txBody>
      </p:sp>
      <p:sp>
        <p:nvSpPr>
          <p:cNvPr id="8" name="Footer Placeholder 4"/>
          <p:cNvSpPr>
            <a:spLocks noGrp="1"/>
          </p:cNvSpPr>
          <p:nvPr>
            <p:ph type="ftr" sz="quarter" idx="11"/>
          </p:nvPr>
        </p:nvSpPr>
        <p:spPr/>
        <p:txBody>
          <a:bodyPr/>
          <a:lstStyle>
            <a:lvl1pPr>
              <a:defRPr/>
            </a:lvl1pPr>
          </a:lstStyle>
          <a:p>
            <a:pPr>
              <a:defRPr/>
            </a:pPr>
            <a:endParaRPr lang="id-ID"/>
          </a:p>
        </p:txBody>
      </p:sp>
      <p:sp>
        <p:nvSpPr>
          <p:cNvPr id="9" name="Slide Number Placeholder 5"/>
          <p:cNvSpPr>
            <a:spLocks noGrp="1"/>
          </p:cNvSpPr>
          <p:nvPr>
            <p:ph type="sldNum" sz="quarter" idx="12"/>
          </p:nvPr>
        </p:nvSpPr>
        <p:spPr/>
        <p:txBody>
          <a:bodyPr/>
          <a:lstStyle>
            <a:lvl1pPr>
              <a:defRPr/>
            </a:lvl1pPr>
          </a:lstStyle>
          <a:p>
            <a:pPr>
              <a:defRPr/>
            </a:pPr>
            <a:fld id="{C817C18F-F194-B04E-ACB1-81465D98A0FB}" type="slidenum">
              <a:rPr lang="id-ID"/>
              <a:pPr>
                <a:defRPr/>
              </a:pPr>
              <a:t>‹#›</a:t>
            </a:fld>
            <a:endParaRPr lang="id-ID"/>
          </a:p>
        </p:txBody>
      </p:sp>
    </p:spTree>
    <p:extLst>
      <p:ext uri="{BB962C8B-B14F-4D97-AF65-F5344CB8AC3E}">
        <p14:creationId xmlns:p14="http://schemas.microsoft.com/office/powerpoint/2010/main" val="109670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2F946095-0D51-8E47-BB9D-C2CC760BB4E0}" type="datetimeFigureOut">
              <a:rPr lang="id-ID"/>
              <a:pPr>
                <a:defRPr/>
              </a:pPr>
              <a:t>10/10/18</a:t>
            </a:fld>
            <a:endParaRPr lang="id-ID"/>
          </a:p>
        </p:txBody>
      </p:sp>
      <p:sp>
        <p:nvSpPr>
          <p:cNvPr id="4" name="Footer Placeholder 4"/>
          <p:cNvSpPr>
            <a:spLocks noGrp="1"/>
          </p:cNvSpPr>
          <p:nvPr>
            <p:ph type="ftr" sz="quarter" idx="11"/>
          </p:nvPr>
        </p:nvSpPr>
        <p:spPr/>
        <p:txBody>
          <a:bodyPr/>
          <a:lstStyle>
            <a:lvl1pPr>
              <a:defRPr/>
            </a:lvl1pPr>
          </a:lstStyle>
          <a:p>
            <a:pPr>
              <a:defRPr/>
            </a:pPr>
            <a:endParaRPr lang="id-ID"/>
          </a:p>
        </p:txBody>
      </p:sp>
      <p:sp>
        <p:nvSpPr>
          <p:cNvPr id="5" name="Slide Number Placeholder 5"/>
          <p:cNvSpPr>
            <a:spLocks noGrp="1"/>
          </p:cNvSpPr>
          <p:nvPr>
            <p:ph type="sldNum" sz="quarter" idx="12"/>
          </p:nvPr>
        </p:nvSpPr>
        <p:spPr/>
        <p:txBody>
          <a:bodyPr/>
          <a:lstStyle>
            <a:lvl1pPr>
              <a:defRPr/>
            </a:lvl1pPr>
          </a:lstStyle>
          <a:p>
            <a:pPr>
              <a:defRPr/>
            </a:pPr>
            <a:fld id="{F5B3EA15-04A3-D94E-A188-4633802B4D20}" type="slidenum">
              <a:rPr lang="id-ID"/>
              <a:pPr>
                <a:defRPr/>
              </a:pPr>
              <a:t>‹#›</a:t>
            </a:fld>
            <a:endParaRPr lang="id-ID"/>
          </a:p>
        </p:txBody>
      </p:sp>
    </p:spTree>
    <p:extLst>
      <p:ext uri="{BB962C8B-B14F-4D97-AF65-F5344CB8AC3E}">
        <p14:creationId xmlns:p14="http://schemas.microsoft.com/office/powerpoint/2010/main" val="685813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ChangeArrowheads="1"/>
          </p:cNvSpPr>
          <p:nvPr/>
        </p:nvSpPr>
        <p:spPr bwMode="auto">
          <a:xfrm>
            <a:off x="7745413" y="0"/>
            <a:ext cx="685800" cy="1100138"/>
          </a:xfrm>
          <a:prstGeom prst="rect">
            <a:avLst/>
          </a:prstGeom>
          <a:solidFill>
            <a:schemeClr val="accent1"/>
          </a:solidFill>
          <a:ln>
            <a:noFill/>
          </a:ln>
          <a:effectLst>
            <a:outerShdw blurRad="38100" dist="26940" dir="5400000" rotWithShape="0">
              <a:srgbClr val="000000">
                <a:alpha val="45000"/>
              </a:srgbClr>
            </a:outerShdw>
          </a:effectLst>
          <a:extLst>
            <a:ext uri="{91240B29-F687-4F45-9708-019B960494DF}">
              <a14:hiddenLine xmlns:a14="http://schemas.microsoft.com/office/drawing/2010/main" w="9525" cap="rnd">
                <a:solidFill>
                  <a:srgbClr val="000000"/>
                </a:solidFill>
                <a:miter lim="800000"/>
                <a:headEnd/>
                <a:tailEnd/>
              </a14:hiddenLine>
            </a:ext>
          </a:extLst>
        </p:spPr>
        <p:txBody>
          <a:bodyPr/>
          <a:lstStyle/>
          <a:p>
            <a:pPr>
              <a:defRPr/>
            </a:pPr>
            <a:endParaRPr lang="en-US"/>
          </a:p>
        </p:txBody>
      </p:sp>
      <p:sp>
        <p:nvSpPr>
          <p:cNvPr id="3" name="Date Placeholder 1"/>
          <p:cNvSpPr>
            <a:spLocks noGrp="1"/>
          </p:cNvSpPr>
          <p:nvPr>
            <p:ph type="dt" sz="half" idx="10"/>
          </p:nvPr>
        </p:nvSpPr>
        <p:spPr/>
        <p:txBody>
          <a:bodyPr/>
          <a:lstStyle>
            <a:lvl1pPr>
              <a:defRPr/>
            </a:lvl1pPr>
          </a:lstStyle>
          <a:p>
            <a:pPr>
              <a:defRPr/>
            </a:pPr>
            <a:fld id="{6695956E-C680-8F4F-91A5-E9E7C2301BB8}" type="datetimeFigureOut">
              <a:rPr lang="id-ID"/>
              <a:pPr>
                <a:defRPr/>
              </a:pPr>
              <a:t>10/10/18</a:t>
            </a:fld>
            <a:endParaRPr lang="id-ID"/>
          </a:p>
        </p:txBody>
      </p:sp>
      <p:sp>
        <p:nvSpPr>
          <p:cNvPr id="4" name="Footer Placeholder 2"/>
          <p:cNvSpPr>
            <a:spLocks noGrp="1"/>
          </p:cNvSpPr>
          <p:nvPr>
            <p:ph type="ftr" sz="quarter" idx="11"/>
          </p:nvPr>
        </p:nvSpPr>
        <p:spPr/>
        <p:txBody>
          <a:bodyPr/>
          <a:lstStyle>
            <a:lvl1pPr>
              <a:defRPr/>
            </a:lvl1pPr>
          </a:lstStyle>
          <a:p>
            <a:pPr>
              <a:defRPr/>
            </a:pPr>
            <a:endParaRPr lang="id-ID"/>
          </a:p>
        </p:txBody>
      </p:sp>
      <p:sp>
        <p:nvSpPr>
          <p:cNvPr id="5" name="Slide Number Placeholder 3"/>
          <p:cNvSpPr>
            <a:spLocks noGrp="1"/>
          </p:cNvSpPr>
          <p:nvPr>
            <p:ph type="sldNum" sz="quarter" idx="12"/>
          </p:nvPr>
        </p:nvSpPr>
        <p:spPr/>
        <p:txBody>
          <a:bodyPr/>
          <a:lstStyle>
            <a:lvl1pPr algn="ctr">
              <a:defRPr sz="2800"/>
            </a:lvl1pPr>
          </a:lstStyle>
          <a:p>
            <a:pPr>
              <a:defRPr/>
            </a:pPr>
            <a:fld id="{8B602CEB-6E7E-CF40-AB3C-81A70999D1B4}" type="slidenum">
              <a:rPr lang="id-ID"/>
              <a:pPr>
                <a:defRPr/>
              </a:pPr>
              <a:t>‹#›</a:t>
            </a:fld>
            <a:endParaRPr lang="id-ID"/>
          </a:p>
        </p:txBody>
      </p:sp>
    </p:spTree>
    <p:extLst>
      <p:ext uri="{BB962C8B-B14F-4D97-AF65-F5344CB8AC3E}">
        <p14:creationId xmlns:p14="http://schemas.microsoft.com/office/powerpoint/2010/main" val="772383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26"/>
          <p:cNvGrpSpPr>
            <a:grpSpLocks/>
          </p:cNvGrpSpPr>
          <p:nvPr/>
        </p:nvGrpSpPr>
        <p:grpSpPr bwMode="auto">
          <a:xfrm>
            <a:off x="-1588" y="0"/>
            <a:ext cx="9145588" cy="6861175"/>
            <a:chOff x="-1588" y="0"/>
            <a:chExt cx="9145588" cy="6860798"/>
          </a:xfrm>
        </p:grpSpPr>
        <p:sp>
          <p:nvSpPr>
            <p:cNvPr id="6" name="Rectangle 5"/>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4"/>
            <p:cNvSpPr>
              <a:spLocks/>
            </p:cNvSpPr>
            <p:nvPr/>
          </p:nvSpPr>
          <p:spPr bwMode="gray">
            <a:xfrm rot="-5400000">
              <a:off x="2548536" y="1765596"/>
              <a:ext cx="5995993" cy="3326809"/>
            </a:xfrm>
            <a:custGeom>
              <a:avLst/>
              <a:gdLst>
                <a:gd name="T0" fmla="*/ 0 w 4960"/>
                <a:gd name="T1" fmla="*/ 0 h 2752"/>
                <a:gd name="T2" fmla="*/ 0 w 4960"/>
                <a:gd name="T3" fmla="*/ 2147483646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2147483646 h 2752"/>
                <a:gd name="T14" fmla="*/ 2147483646 w 4960"/>
                <a:gd name="T15" fmla="*/ 0 h 2752"/>
                <a:gd name="T16" fmla="*/ 2147483646 w 4960"/>
                <a:gd name="T17" fmla="*/ 0 h 2752"/>
                <a:gd name="T18" fmla="*/ 2147483646 w 4960"/>
                <a:gd name="T19" fmla="*/ 2147483646 h 2752"/>
                <a:gd name="T20" fmla="*/ 2147483646 w 4960"/>
                <a:gd name="T21" fmla="*/ 2147483646 h 2752"/>
                <a:gd name="T22" fmla="*/ 2147483646 w 4960"/>
                <a:gd name="T23" fmla="*/ 2147483646 h 2752"/>
                <a:gd name="T24" fmla="*/ 2147483646 w 4960"/>
                <a:gd name="T25" fmla="*/ 2147483646 h 2752"/>
                <a:gd name="T26" fmla="*/ 2147483646 w 4960"/>
                <a:gd name="T27" fmla="*/ 2147483646 h 2752"/>
                <a:gd name="T28" fmla="*/ 2147483646 w 4960"/>
                <a:gd name="T29" fmla="*/ 2147483646 h 2752"/>
                <a:gd name="T30" fmla="*/ 2147483646 w 4960"/>
                <a:gd name="T31" fmla="*/ 2147483646 h 2752"/>
                <a:gd name="T32" fmla="*/ 2147483646 w 4960"/>
                <a:gd name="T33" fmla="*/ 2147483646 h 2752"/>
                <a:gd name="T34" fmla="*/ 2147483646 w 4960"/>
                <a:gd name="T35" fmla="*/ 2147483646 h 2752"/>
                <a:gd name="T36" fmla="*/ 2147483646 w 4960"/>
                <a:gd name="T37" fmla="*/ 2147483646 h 2752"/>
                <a:gd name="T38" fmla="*/ 2147483646 w 4960"/>
                <a:gd name="T39" fmla="*/ 2147483646 h 2752"/>
                <a:gd name="T40" fmla="*/ 2147483646 w 4960"/>
                <a:gd name="T41" fmla="*/ 2147483646 h 2752"/>
                <a:gd name="T42" fmla="*/ 2147483646 w 4960"/>
                <a:gd name="T43" fmla="*/ 2147483646 h 2752"/>
                <a:gd name="T44" fmla="*/ 2147483646 w 4960"/>
                <a:gd name="T45" fmla="*/ 2147483646 h 2752"/>
                <a:gd name="T46" fmla="*/ 2147483646 w 4960"/>
                <a:gd name="T47" fmla="*/ 2147483646 h 2752"/>
                <a:gd name="T48" fmla="*/ 2147483646 w 4960"/>
                <a:gd name="T49" fmla="*/ 2147483646 h 2752"/>
                <a:gd name="T50" fmla="*/ 2147483646 w 4960"/>
                <a:gd name="T51" fmla="*/ 2147483646 h 2752"/>
                <a:gd name="T52" fmla="*/ 2147483646 w 4960"/>
                <a:gd name="T53" fmla="*/ 2147483646 h 2752"/>
                <a:gd name="T54" fmla="*/ 2147483646 w 4960"/>
                <a:gd name="T55" fmla="*/ 2147483646 h 2752"/>
                <a:gd name="T56" fmla="*/ 2147483646 w 4960"/>
                <a:gd name="T57" fmla="*/ 2147483646 h 2752"/>
                <a:gd name="T58" fmla="*/ 2147483646 w 4960"/>
                <a:gd name="T59" fmla="*/ 2147483646 h 2752"/>
                <a:gd name="T60" fmla="*/ 2147483646 w 4960"/>
                <a:gd name="T61" fmla="*/ 2147483646 h 2752"/>
                <a:gd name="T62" fmla="*/ 2147483646 w 4960"/>
                <a:gd name="T63" fmla="*/ 2147483646 h 2752"/>
                <a:gd name="T64" fmla="*/ 2147483646 w 4960"/>
                <a:gd name="T65" fmla="*/ 2147483646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p:cNvSpPr>
              <a:spLocks/>
            </p:cNvSpPr>
            <p:nvPr/>
          </p:nvSpPr>
          <p:spPr bwMode="gray">
            <a:xfrm rot="-5912394">
              <a:off x="2769747" y="1458373"/>
              <a:ext cx="2377690" cy="317748"/>
            </a:xfrm>
            <a:custGeom>
              <a:avLst/>
              <a:gdLst>
                <a:gd name="T0" fmla="*/ 1142553991 w 10000"/>
                <a:gd name="T1" fmla="*/ 548402480 h 5291"/>
                <a:gd name="T2" fmla="*/ 2147483646 w 10000"/>
                <a:gd name="T3" fmla="*/ 1145969242 h 5291"/>
                <a:gd name="T4" fmla="*/ 2147483646 w 10000"/>
                <a:gd name="T5" fmla="*/ 0 h 5291"/>
                <a:gd name="T6" fmla="*/ 2147483646 w 10000"/>
                <a:gd name="T7" fmla="*/ 0 h 5291"/>
                <a:gd name="T8" fmla="*/ 2147483646 w 10000"/>
                <a:gd name="T9" fmla="*/ 44183667 h 5291"/>
                <a:gd name="T10" fmla="*/ 2147483646 w 10000"/>
                <a:gd name="T11" fmla="*/ 86636205 h 5291"/>
                <a:gd name="T12" fmla="*/ 2147483646 w 10000"/>
                <a:gd name="T13" fmla="*/ 127786763 h 5291"/>
                <a:gd name="T14" fmla="*/ 2147483646 w 10000"/>
                <a:gd name="T15" fmla="*/ 163091082 h 5291"/>
                <a:gd name="T16" fmla="*/ 2147483646 w 10000"/>
                <a:gd name="T17" fmla="*/ 198611898 h 5291"/>
                <a:gd name="T18" fmla="*/ 2147483646 w 10000"/>
                <a:gd name="T19" fmla="*/ 231965108 h 5291"/>
                <a:gd name="T20" fmla="*/ 2147483646 w 10000"/>
                <a:gd name="T21" fmla="*/ 260337705 h 5291"/>
                <a:gd name="T22" fmla="*/ 2147483646 w 10000"/>
                <a:gd name="T23" fmla="*/ 286979172 h 5291"/>
                <a:gd name="T24" fmla="*/ 2147483646 w 10000"/>
                <a:gd name="T25" fmla="*/ 311885907 h 5291"/>
                <a:gd name="T26" fmla="*/ 2147483646 w 10000"/>
                <a:gd name="T27" fmla="*/ 333114007 h 5291"/>
                <a:gd name="T28" fmla="*/ 2147483646 w 10000"/>
                <a:gd name="T29" fmla="*/ 354338445 h 5291"/>
                <a:gd name="T30" fmla="*/ 2147483646 w 10000"/>
                <a:gd name="T31" fmla="*/ 372317000 h 5291"/>
                <a:gd name="T32" fmla="*/ 2147483646 w 10000"/>
                <a:gd name="T33" fmla="*/ 386393339 h 5291"/>
                <a:gd name="T34" fmla="*/ 2147483646 w 10000"/>
                <a:gd name="T35" fmla="*/ 400689596 h 5291"/>
                <a:gd name="T36" fmla="*/ 2147483646 w 10000"/>
                <a:gd name="T37" fmla="*/ 412818430 h 5291"/>
                <a:gd name="T38" fmla="*/ 2147483646 w 10000"/>
                <a:gd name="T39" fmla="*/ 421914094 h 5291"/>
                <a:gd name="T40" fmla="*/ 2147483646 w 10000"/>
                <a:gd name="T41" fmla="*/ 428845817 h 5291"/>
                <a:gd name="T42" fmla="*/ 2147483646 w 10000"/>
                <a:gd name="T43" fmla="*/ 435993976 h 5291"/>
                <a:gd name="T44" fmla="*/ 2147483646 w 10000"/>
                <a:gd name="T45" fmla="*/ 439456294 h 5291"/>
                <a:gd name="T46" fmla="*/ 2147483646 w 10000"/>
                <a:gd name="T47" fmla="*/ 443138531 h 5291"/>
                <a:gd name="T48" fmla="*/ 2147483646 w 10000"/>
                <a:gd name="T49" fmla="*/ 444656888 h 5291"/>
                <a:gd name="T50" fmla="*/ 2147483646 w 10000"/>
                <a:gd name="T51" fmla="*/ 443138531 h 5291"/>
                <a:gd name="T52" fmla="*/ 2147483646 w 10000"/>
                <a:gd name="T53" fmla="*/ 443138531 h 5291"/>
                <a:gd name="T54" fmla="*/ 2147483646 w 10000"/>
                <a:gd name="T55" fmla="*/ 439456294 h 5291"/>
                <a:gd name="T56" fmla="*/ 2147483646 w 10000"/>
                <a:gd name="T57" fmla="*/ 434042867 h 5291"/>
                <a:gd name="T58" fmla="*/ 2147483646 w 10000"/>
                <a:gd name="T59" fmla="*/ 428845817 h 5291"/>
                <a:gd name="T60" fmla="*/ 2147483646 w 10000"/>
                <a:gd name="T61" fmla="*/ 423428847 h 5291"/>
                <a:gd name="T62" fmla="*/ 2147483646 w 10000"/>
                <a:gd name="T63" fmla="*/ 414765935 h 5291"/>
                <a:gd name="T64" fmla="*/ 2147483646 w 10000"/>
                <a:gd name="T65" fmla="*/ 405670271 h 5291"/>
                <a:gd name="T66" fmla="*/ 2147483646 w 10000"/>
                <a:gd name="T67" fmla="*/ 397007359 h 5291"/>
                <a:gd name="T68" fmla="*/ 0 w 10000"/>
                <a:gd name="T69" fmla="*/ 373831753 h 5291"/>
                <a:gd name="T70" fmla="*/ 1142553991 w 10000"/>
                <a:gd name="T71" fmla="*/ 548402480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p:cNvSpPr>
            <a:spLocks noChangeArrowheads="1"/>
          </p:cNvSpPr>
          <p:nvPr/>
        </p:nvSpPr>
        <p:spPr bwMode="auto">
          <a:xfrm>
            <a:off x="7745413" y="0"/>
            <a:ext cx="685800" cy="1100138"/>
          </a:xfrm>
          <a:prstGeom prst="rect">
            <a:avLst/>
          </a:prstGeom>
          <a:solidFill>
            <a:schemeClr val="accent1"/>
          </a:solidFill>
          <a:ln>
            <a:noFill/>
          </a:ln>
          <a:effectLst>
            <a:outerShdw blurRad="38100" dist="26940" dir="5400000" rotWithShape="0">
              <a:srgbClr val="000000">
                <a:alpha val="45000"/>
              </a:srgbClr>
            </a:outerShdw>
          </a:effectLst>
          <a:extLst>
            <a:ext uri="{91240B29-F687-4F45-9708-019B960494DF}">
              <a14:hiddenLine xmlns:a14="http://schemas.microsoft.com/office/drawing/2010/main" w="9525" cap="rnd">
                <a:solidFill>
                  <a:srgbClr val="000000"/>
                </a:solidFill>
                <a:miter lim="800000"/>
                <a:headEnd/>
                <a:tailEnd/>
              </a14:hiddenLine>
            </a:ext>
          </a:extLst>
        </p:spPr>
        <p:txBody>
          <a:bodyPr/>
          <a:lstStyle/>
          <a:p>
            <a:pPr>
              <a:defRPr/>
            </a:pPr>
            <a:endParaRPr lang="en-US"/>
          </a:p>
        </p:txBody>
      </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7" name="Date Placeholder 4"/>
          <p:cNvSpPr>
            <a:spLocks noGrp="1"/>
          </p:cNvSpPr>
          <p:nvPr>
            <p:ph type="dt" sz="half" idx="10"/>
          </p:nvPr>
        </p:nvSpPr>
        <p:spPr/>
        <p:txBody>
          <a:bodyPr/>
          <a:lstStyle>
            <a:lvl1pPr>
              <a:defRPr/>
            </a:lvl1pPr>
          </a:lstStyle>
          <a:p>
            <a:pPr>
              <a:defRPr/>
            </a:pPr>
            <a:fld id="{119E813C-AC73-9C41-B070-1FE0BF8D65ED}" type="datetimeFigureOut">
              <a:rPr lang="id-ID"/>
              <a:pPr>
                <a:defRPr/>
              </a:pPr>
              <a:t>10/10/18</a:t>
            </a:fld>
            <a:endParaRPr lang="id-ID"/>
          </a:p>
        </p:txBody>
      </p:sp>
      <p:sp>
        <p:nvSpPr>
          <p:cNvPr id="18" name="Footer Placeholder 5"/>
          <p:cNvSpPr>
            <a:spLocks noGrp="1"/>
          </p:cNvSpPr>
          <p:nvPr>
            <p:ph type="ftr" sz="quarter" idx="11"/>
          </p:nvPr>
        </p:nvSpPr>
        <p:spPr/>
        <p:txBody>
          <a:bodyPr/>
          <a:lstStyle>
            <a:lvl1pPr>
              <a:defRPr/>
            </a:lvl1pPr>
          </a:lstStyle>
          <a:p>
            <a:pPr>
              <a:defRPr/>
            </a:pPr>
            <a:endParaRPr lang="id-ID"/>
          </a:p>
        </p:txBody>
      </p:sp>
      <p:sp>
        <p:nvSpPr>
          <p:cNvPr id="19" name="Slide Number Placeholder 6"/>
          <p:cNvSpPr>
            <a:spLocks noGrp="1"/>
          </p:cNvSpPr>
          <p:nvPr>
            <p:ph type="sldNum" sz="quarter" idx="12"/>
          </p:nvPr>
        </p:nvSpPr>
        <p:spPr/>
        <p:txBody>
          <a:bodyPr/>
          <a:lstStyle>
            <a:lvl1pPr algn="ctr">
              <a:defRPr sz="2800"/>
            </a:lvl1pPr>
          </a:lstStyle>
          <a:p>
            <a:pPr>
              <a:defRPr/>
            </a:pPr>
            <a:fld id="{EFA5D138-1F1A-5143-B510-DB2A4A238979}" type="slidenum">
              <a:rPr lang="id-ID"/>
              <a:pPr>
                <a:defRPr/>
              </a:pPr>
              <a:t>‹#›</a:t>
            </a:fld>
            <a:endParaRPr lang="id-ID"/>
          </a:p>
        </p:txBody>
      </p:sp>
    </p:spTree>
    <p:extLst>
      <p:ext uri="{BB962C8B-B14F-4D97-AF65-F5344CB8AC3E}">
        <p14:creationId xmlns:p14="http://schemas.microsoft.com/office/powerpoint/2010/main" val="2053347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26"/>
          <p:cNvGrpSpPr>
            <a:grpSpLocks/>
          </p:cNvGrpSpPr>
          <p:nvPr/>
        </p:nvGrpSpPr>
        <p:grpSpPr bwMode="auto">
          <a:xfrm>
            <a:off x="-1588" y="0"/>
            <a:ext cx="9145588" cy="6861175"/>
            <a:chOff x="-1588" y="0"/>
            <a:chExt cx="9145588" cy="6860798"/>
          </a:xfrm>
        </p:grpSpPr>
        <p:sp>
          <p:nvSpPr>
            <p:cNvPr id="6" name="Rectangle 5"/>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4"/>
            <p:cNvSpPr>
              <a:spLocks/>
            </p:cNvSpPr>
            <p:nvPr/>
          </p:nvSpPr>
          <p:spPr bwMode="gray">
            <a:xfrm rot="-5400000">
              <a:off x="2852610" y="1765596"/>
              <a:ext cx="5995993" cy="3326809"/>
            </a:xfrm>
            <a:custGeom>
              <a:avLst/>
              <a:gdLst>
                <a:gd name="T0" fmla="*/ 0 w 4960"/>
                <a:gd name="T1" fmla="*/ 0 h 2752"/>
                <a:gd name="T2" fmla="*/ 0 w 4960"/>
                <a:gd name="T3" fmla="*/ 2147483646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2147483646 h 2752"/>
                <a:gd name="T14" fmla="*/ 2147483646 w 4960"/>
                <a:gd name="T15" fmla="*/ 0 h 2752"/>
                <a:gd name="T16" fmla="*/ 2147483646 w 4960"/>
                <a:gd name="T17" fmla="*/ 0 h 2752"/>
                <a:gd name="T18" fmla="*/ 2147483646 w 4960"/>
                <a:gd name="T19" fmla="*/ 2147483646 h 2752"/>
                <a:gd name="T20" fmla="*/ 2147483646 w 4960"/>
                <a:gd name="T21" fmla="*/ 2147483646 h 2752"/>
                <a:gd name="T22" fmla="*/ 2147483646 w 4960"/>
                <a:gd name="T23" fmla="*/ 2147483646 h 2752"/>
                <a:gd name="T24" fmla="*/ 2147483646 w 4960"/>
                <a:gd name="T25" fmla="*/ 2147483646 h 2752"/>
                <a:gd name="T26" fmla="*/ 2147483646 w 4960"/>
                <a:gd name="T27" fmla="*/ 2147483646 h 2752"/>
                <a:gd name="T28" fmla="*/ 2147483646 w 4960"/>
                <a:gd name="T29" fmla="*/ 2147483646 h 2752"/>
                <a:gd name="T30" fmla="*/ 2147483646 w 4960"/>
                <a:gd name="T31" fmla="*/ 2147483646 h 2752"/>
                <a:gd name="T32" fmla="*/ 2147483646 w 4960"/>
                <a:gd name="T33" fmla="*/ 2147483646 h 2752"/>
                <a:gd name="T34" fmla="*/ 2147483646 w 4960"/>
                <a:gd name="T35" fmla="*/ 2147483646 h 2752"/>
                <a:gd name="T36" fmla="*/ 2147483646 w 4960"/>
                <a:gd name="T37" fmla="*/ 2147483646 h 2752"/>
                <a:gd name="T38" fmla="*/ 2147483646 w 4960"/>
                <a:gd name="T39" fmla="*/ 2147483646 h 2752"/>
                <a:gd name="T40" fmla="*/ 2147483646 w 4960"/>
                <a:gd name="T41" fmla="*/ 2147483646 h 2752"/>
                <a:gd name="T42" fmla="*/ 2147483646 w 4960"/>
                <a:gd name="T43" fmla="*/ 2147483646 h 2752"/>
                <a:gd name="T44" fmla="*/ 2147483646 w 4960"/>
                <a:gd name="T45" fmla="*/ 2147483646 h 2752"/>
                <a:gd name="T46" fmla="*/ 2147483646 w 4960"/>
                <a:gd name="T47" fmla="*/ 2147483646 h 2752"/>
                <a:gd name="T48" fmla="*/ 2147483646 w 4960"/>
                <a:gd name="T49" fmla="*/ 2147483646 h 2752"/>
                <a:gd name="T50" fmla="*/ 2147483646 w 4960"/>
                <a:gd name="T51" fmla="*/ 2147483646 h 2752"/>
                <a:gd name="T52" fmla="*/ 2147483646 w 4960"/>
                <a:gd name="T53" fmla="*/ 2147483646 h 2752"/>
                <a:gd name="T54" fmla="*/ 2147483646 w 4960"/>
                <a:gd name="T55" fmla="*/ 2147483646 h 2752"/>
                <a:gd name="T56" fmla="*/ 2147483646 w 4960"/>
                <a:gd name="T57" fmla="*/ 2147483646 h 2752"/>
                <a:gd name="T58" fmla="*/ 2147483646 w 4960"/>
                <a:gd name="T59" fmla="*/ 2147483646 h 2752"/>
                <a:gd name="T60" fmla="*/ 2147483646 w 4960"/>
                <a:gd name="T61" fmla="*/ 2147483646 h 2752"/>
                <a:gd name="T62" fmla="*/ 2147483646 w 4960"/>
                <a:gd name="T63" fmla="*/ 2147483646 h 2752"/>
                <a:gd name="T64" fmla="*/ 2147483646 w 4960"/>
                <a:gd name="T65" fmla="*/ 2147483646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p:cNvSpPr>
              <a:spLocks/>
            </p:cNvSpPr>
            <p:nvPr/>
          </p:nvSpPr>
          <p:spPr bwMode="gray">
            <a:xfrm rot="-5912394">
              <a:off x="3074559" y="1458373"/>
              <a:ext cx="2377690" cy="317748"/>
            </a:xfrm>
            <a:custGeom>
              <a:avLst/>
              <a:gdLst>
                <a:gd name="T0" fmla="*/ 1142553991 w 10000"/>
                <a:gd name="T1" fmla="*/ 548402480 h 5291"/>
                <a:gd name="T2" fmla="*/ 2147483646 w 10000"/>
                <a:gd name="T3" fmla="*/ 1145969242 h 5291"/>
                <a:gd name="T4" fmla="*/ 2147483646 w 10000"/>
                <a:gd name="T5" fmla="*/ 0 h 5291"/>
                <a:gd name="T6" fmla="*/ 2147483646 w 10000"/>
                <a:gd name="T7" fmla="*/ 0 h 5291"/>
                <a:gd name="T8" fmla="*/ 2147483646 w 10000"/>
                <a:gd name="T9" fmla="*/ 44183667 h 5291"/>
                <a:gd name="T10" fmla="*/ 2147483646 w 10000"/>
                <a:gd name="T11" fmla="*/ 86636205 h 5291"/>
                <a:gd name="T12" fmla="*/ 2147483646 w 10000"/>
                <a:gd name="T13" fmla="*/ 127786763 h 5291"/>
                <a:gd name="T14" fmla="*/ 2147483646 w 10000"/>
                <a:gd name="T15" fmla="*/ 163091082 h 5291"/>
                <a:gd name="T16" fmla="*/ 2147483646 w 10000"/>
                <a:gd name="T17" fmla="*/ 198611898 h 5291"/>
                <a:gd name="T18" fmla="*/ 2147483646 w 10000"/>
                <a:gd name="T19" fmla="*/ 231965108 h 5291"/>
                <a:gd name="T20" fmla="*/ 2147483646 w 10000"/>
                <a:gd name="T21" fmla="*/ 260337705 h 5291"/>
                <a:gd name="T22" fmla="*/ 2147483646 w 10000"/>
                <a:gd name="T23" fmla="*/ 286979172 h 5291"/>
                <a:gd name="T24" fmla="*/ 2147483646 w 10000"/>
                <a:gd name="T25" fmla="*/ 311885907 h 5291"/>
                <a:gd name="T26" fmla="*/ 2147483646 w 10000"/>
                <a:gd name="T27" fmla="*/ 333114007 h 5291"/>
                <a:gd name="T28" fmla="*/ 2147483646 w 10000"/>
                <a:gd name="T29" fmla="*/ 354338445 h 5291"/>
                <a:gd name="T30" fmla="*/ 2147483646 w 10000"/>
                <a:gd name="T31" fmla="*/ 372317000 h 5291"/>
                <a:gd name="T32" fmla="*/ 2147483646 w 10000"/>
                <a:gd name="T33" fmla="*/ 386393339 h 5291"/>
                <a:gd name="T34" fmla="*/ 2147483646 w 10000"/>
                <a:gd name="T35" fmla="*/ 400689596 h 5291"/>
                <a:gd name="T36" fmla="*/ 2147483646 w 10000"/>
                <a:gd name="T37" fmla="*/ 412818430 h 5291"/>
                <a:gd name="T38" fmla="*/ 2147483646 w 10000"/>
                <a:gd name="T39" fmla="*/ 421914094 h 5291"/>
                <a:gd name="T40" fmla="*/ 2147483646 w 10000"/>
                <a:gd name="T41" fmla="*/ 428845817 h 5291"/>
                <a:gd name="T42" fmla="*/ 2147483646 w 10000"/>
                <a:gd name="T43" fmla="*/ 435993976 h 5291"/>
                <a:gd name="T44" fmla="*/ 2147483646 w 10000"/>
                <a:gd name="T45" fmla="*/ 439456294 h 5291"/>
                <a:gd name="T46" fmla="*/ 2147483646 w 10000"/>
                <a:gd name="T47" fmla="*/ 443138531 h 5291"/>
                <a:gd name="T48" fmla="*/ 2147483646 w 10000"/>
                <a:gd name="T49" fmla="*/ 444656888 h 5291"/>
                <a:gd name="T50" fmla="*/ 2147483646 w 10000"/>
                <a:gd name="T51" fmla="*/ 443138531 h 5291"/>
                <a:gd name="T52" fmla="*/ 2147483646 w 10000"/>
                <a:gd name="T53" fmla="*/ 443138531 h 5291"/>
                <a:gd name="T54" fmla="*/ 2147483646 w 10000"/>
                <a:gd name="T55" fmla="*/ 439456294 h 5291"/>
                <a:gd name="T56" fmla="*/ 2147483646 w 10000"/>
                <a:gd name="T57" fmla="*/ 434042867 h 5291"/>
                <a:gd name="T58" fmla="*/ 2147483646 w 10000"/>
                <a:gd name="T59" fmla="*/ 428845817 h 5291"/>
                <a:gd name="T60" fmla="*/ 2147483646 w 10000"/>
                <a:gd name="T61" fmla="*/ 423428847 h 5291"/>
                <a:gd name="T62" fmla="*/ 2147483646 w 10000"/>
                <a:gd name="T63" fmla="*/ 414765935 h 5291"/>
                <a:gd name="T64" fmla="*/ 2147483646 w 10000"/>
                <a:gd name="T65" fmla="*/ 405670271 h 5291"/>
                <a:gd name="T66" fmla="*/ 2147483646 w 10000"/>
                <a:gd name="T67" fmla="*/ 397007359 h 5291"/>
                <a:gd name="T68" fmla="*/ 0 w 10000"/>
                <a:gd name="T69" fmla="*/ 373831753 h 5291"/>
                <a:gd name="T70" fmla="*/ 1142553991 w 10000"/>
                <a:gd name="T71" fmla="*/ 548402480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p:cNvSpPr>
            <a:spLocks noChangeArrowheads="1"/>
          </p:cNvSpPr>
          <p:nvPr/>
        </p:nvSpPr>
        <p:spPr bwMode="auto">
          <a:xfrm>
            <a:off x="7745413" y="0"/>
            <a:ext cx="685800" cy="1100138"/>
          </a:xfrm>
          <a:prstGeom prst="rect">
            <a:avLst/>
          </a:prstGeom>
          <a:solidFill>
            <a:schemeClr val="accent1"/>
          </a:solidFill>
          <a:ln>
            <a:noFill/>
          </a:ln>
          <a:effectLst>
            <a:outerShdw blurRad="38100" dist="26940" dir="5400000" rotWithShape="0">
              <a:srgbClr val="000000">
                <a:alpha val="45000"/>
              </a:srgbClr>
            </a:outerShdw>
          </a:effectLst>
          <a:extLst>
            <a:ext uri="{91240B29-F687-4F45-9708-019B960494DF}">
              <a14:hiddenLine xmlns:a14="http://schemas.microsoft.com/office/drawing/2010/main" w="9525" cap="rnd">
                <a:solidFill>
                  <a:srgbClr val="000000"/>
                </a:solidFill>
                <a:miter lim="800000"/>
                <a:headEnd/>
                <a:tailEnd/>
              </a14:hiddenLine>
            </a:ext>
          </a:extLst>
        </p:spPr>
        <p:txBody>
          <a:bodyPr/>
          <a:lstStyle/>
          <a:p>
            <a:pPr>
              <a:defRPr/>
            </a:pPr>
            <a:endParaRPr lang="en-US"/>
          </a:p>
        </p:txBody>
      </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7" name="Date Placeholder 4"/>
          <p:cNvSpPr>
            <a:spLocks noGrp="1"/>
          </p:cNvSpPr>
          <p:nvPr>
            <p:ph type="dt" sz="half" idx="10"/>
          </p:nvPr>
        </p:nvSpPr>
        <p:spPr/>
        <p:txBody>
          <a:bodyPr/>
          <a:lstStyle>
            <a:lvl1pPr>
              <a:defRPr/>
            </a:lvl1pPr>
          </a:lstStyle>
          <a:p>
            <a:pPr>
              <a:defRPr/>
            </a:pPr>
            <a:fld id="{B9DD6DA4-4979-0B45-A146-CF1068294909}" type="datetimeFigureOut">
              <a:rPr lang="id-ID"/>
              <a:pPr>
                <a:defRPr/>
              </a:pPr>
              <a:t>10/10/18</a:t>
            </a:fld>
            <a:endParaRPr lang="id-ID"/>
          </a:p>
        </p:txBody>
      </p:sp>
      <p:sp>
        <p:nvSpPr>
          <p:cNvPr id="18" name="Footer Placeholder 5"/>
          <p:cNvSpPr>
            <a:spLocks noGrp="1"/>
          </p:cNvSpPr>
          <p:nvPr>
            <p:ph type="ftr" sz="quarter" idx="11"/>
          </p:nvPr>
        </p:nvSpPr>
        <p:spPr/>
        <p:txBody>
          <a:bodyPr/>
          <a:lstStyle>
            <a:lvl1pPr>
              <a:defRPr/>
            </a:lvl1pPr>
          </a:lstStyle>
          <a:p>
            <a:pPr>
              <a:defRPr/>
            </a:pPr>
            <a:endParaRPr lang="id-ID"/>
          </a:p>
        </p:txBody>
      </p:sp>
      <p:sp>
        <p:nvSpPr>
          <p:cNvPr id="19" name="Slide Number Placeholder 6"/>
          <p:cNvSpPr>
            <a:spLocks noGrp="1"/>
          </p:cNvSpPr>
          <p:nvPr>
            <p:ph type="sldNum" sz="quarter" idx="12"/>
          </p:nvPr>
        </p:nvSpPr>
        <p:spPr/>
        <p:txBody>
          <a:bodyPr/>
          <a:lstStyle>
            <a:lvl1pPr algn="ctr">
              <a:defRPr sz="2800"/>
            </a:lvl1pPr>
          </a:lstStyle>
          <a:p>
            <a:pPr>
              <a:defRPr/>
            </a:pPr>
            <a:fld id="{77B4AFFE-FCEF-6147-8092-24CD0EDC954B}" type="slidenum">
              <a:rPr lang="id-ID"/>
              <a:pPr>
                <a:defRPr/>
              </a:pPr>
              <a:t>‹#›</a:t>
            </a:fld>
            <a:endParaRPr lang="id-ID"/>
          </a:p>
        </p:txBody>
      </p:sp>
    </p:spTree>
    <p:extLst>
      <p:ext uri="{BB962C8B-B14F-4D97-AF65-F5344CB8AC3E}">
        <p14:creationId xmlns:p14="http://schemas.microsoft.com/office/powerpoint/2010/main" val="5435108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5"/>
          <p:cNvGrpSpPr>
            <a:grpSpLocks/>
          </p:cNvGrpSpPr>
          <p:nvPr/>
        </p:nvGrpSpPr>
        <p:grpSpPr bwMode="auto">
          <a:xfrm>
            <a:off x="-1588" y="0"/>
            <a:ext cx="9145588" cy="6861175"/>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p:cNvSpPr>
              <a:spLocks/>
            </p:cNvSpPr>
            <p:nvPr/>
          </p:nvSpPr>
          <p:spPr bwMode="gray">
            <a:xfrm rot="-589932">
              <a:off x="6359946" y="1790293"/>
              <a:ext cx="2377690" cy="317748"/>
            </a:xfrm>
            <a:custGeom>
              <a:avLst/>
              <a:gdLst>
                <a:gd name="T0" fmla="*/ 1142553991 w 10000"/>
                <a:gd name="T1" fmla="*/ 548402480 h 5291"/>
                <a:gd name="T2" fmla="*/ 2147483646 w 10000"/>
                <a:gd name="T3" fmla="*/ 1145969242 h 5291"/>
                <a:gd name="T4" fmla="*/ 2147483646 w 10000"/>
                <a:gd name="T5" fmla="*/ 0 h 5291"/>
                <a:gd name="T6" fmla="*/ 2147483646 w 10000"/>
                <a:gd name="T7" fmla="*/ 0 h 5291"/>
                <a:gd name="T8" fmla="*/ 2147483646 w 10000"/>
                <a:gd name="T9" fmla="*/ 44183667 h 5291"/>
                <a:gd name="T10" fmla="*/ 2147483646 w 10000"/>
                <a:gd name="T11" fmla="*/ 86636205 h 5291"/>
                <a:gd name="T12" fmla="*/ 2147483646 w 10000"/>
                <a:gd name="T13" fmla="*/ 127786763 h 5291"/>
                <a:gd name="T14" fmla="*/ 2147483646 w 10000"/>
                <a:gd name="T15" fmla="*/ 163091082 h 5291"/>
                <a:gd name="T16" fmla="*/ 2147483646 w 10000"/>
                <a:gd name="T17" fmla="*/ 198611898 h 5291"/>
                <a:gd name="T18" fmla="*/ 2147483646 w 10000"/>
                <a:gd name="T19" fmla="*/ 231965108 h 5291"/>
                <a:gd name="T20" fmla="*/ 2147483646 w 10000"/>
                <a:gd name="T21" fmla="*/ 260337705 h 5291"/>
                <a:gd name="T22" fmla="*/ 2147483646 w 10000"/>
                <a:gd name="T23" fmla="*/ 286979172 h 5291"/>
                <a:gd name="T24" fmla="*/ 2147483646 w 10000"/>
                <a:gd name="T25" fmla="*/ 311885907 h 5291"/>
                <a:gd name="T26" fmla="*/ 2147483646 w 10000"/>
                <a:gd name="T27" fmla="*/ 333114007 h 5291"/>
                <a:gd name="T28" fmla="*/ 2147483646 w 10000"/>
                <a:gd name="T29" fmla="*/ 354338445 h 5291"/>
                <a:gd name="T30" fmla="*/ 2147483646 w 10000"/>
                <a:gd name="T31" fmla="*/ 372317000 h 5291"/>
                <a:gd name="T32" fmla="*/ 2147483646 w 10000"/>
                <a:gd name="T33" fmla="*/ 386393339 h 5291"/>
                <a:gd name="T34" fmla="*/ 2147483646 w 10000"/>
                <a:gd name="T35" fmla="*/ 400689596 h 5291"/>
                <a:gd name="T36" fmla="*/ 2147483646 w 10000"/>
                <a:gd name="T37" fmla="*/ 412818430 h 5291"/>
                <a:gd name="T38" fmla="*/ 2147483646 w 10000"/>
                <a:gd name="T39" fmla="*/ 421914094 h 5291"/>
                <a:gd name="T40" fmla="*/ 2147483646 w 10000"/>
                <a:gd name="T41" fmla="*/ 428845817 h 5291"/>
                <a:gd name="T42" fmla="*/ 2147483646 w 10000"/>
                <a:gd name="T43" fmla="*/ 435993976 h 5291"/>
                <a:gd name="T44" fmla="*/ 2147483646 w 10000"/>
                <a:gd name="T45" fmla="*/ 439456294 h 5291"/>
                <a:gd name="T46" fmla="*/ 2147483646 w 10000"/>
                <a:gd name="T47" fmla="*/ 443138531 h 5291"/>
                <a:gd name="T48" fmla="*/ 2147483646 w 10000"/>
                <a:gd name="T49" fmla="*/ 444656888 h 5291"/>
                <a:gd name="T50" fmla="*/ 2147483646 w 10000"/>
                <a:gd name="T51" fmla="*/ 443138531 h 5291"/>
                <a:gd name="T52" fmla="*/ 2147483646 w 10000"/>
                <a:gd name="T53" fmla="*/ 443138531 h 5291"/>
                <a:gd name="T54" fmla="*/ 2147483646 w 10000"/>
                <a:gd name="T55" fmla="*/ 439456294 h 5291"/>
                <a:gd name="T56" fmla="*/ 2147483646 w 10000"/>
                <a:gd name="T57" fmla="*/ 434042867 h 5291"/>
                <a:gd name="T58" fmla="*/ 2147483646 w 10000"/>
                <a:gd name="T59" fmla="*/ 428845817 h 5291"/>
                <a:gd name="T60" fmla="*/ 2147483646 w 10000"/>
                <a:gd name="T61" fmla="*/ 423428847 h 5291"/>
                <a:gd name="T62" fmla="*/ 2147483646 w 10000"/>
                <a:gd name="T63" fmla="*/ 414765935 h 5291"/>
                <a:gd name="T64" fmla="*/ 2147483646 w 10000"/>
                <a:gd name="T65" fmla="*/ 405670271 h 5291"/>
                <a:gd name="T66" fmla="*/ 2147483646 w 10000"/>
                <a:gd name="T67" fmla="*/ 397007359 h 5291"/>
                <a:gd name="T68" fmla="*/ 0 w 10000"/>
                <a:gd name="T69" fmla="*/ 373831753 h 5291"/>
                <a:gd name="T70" fmla="*/ 1142553991 w 10000"/>
                <a:gd name="T71" fmla="*/ 548402480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24"/>
            <p:cNvSpPr>
              <a:spLocks/>
            </p:cNvSpPr>
            <p:nvPr/>
          </p:nvSpPr>
          <p:spPr bwMode="gray">
            <a:xfrm>
              <a:off x="485023" y="1856450"/>
              <a:ext cx="8173954" cy="4535226"/>
            </a:xfrm>
            <a:custGeom>
              <a:avLst/>
              <a:gdLst>
                <a:gd name="T0" fmla="*/ 0 w 4960"/>
                <a:gd name="T1" fmla="*/ 0 h 2752"/>
                <a:gd name="T2" fmla="*/ 0 w 4960"/>
                <a:gd name="T3" fmla="*/ 2147483646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2147483646 h 2752"/>
                <a:gd name="T14" fmla="*/ 2147483646 w 4960"/>
                <a:gd name="T15" fmla="*/ 0 h 2752"/>
                <a:gd name="T16" fmla="*/ 2147483646 w 4960"/>
                <a:gd name="T17" fmla="*/ 0 h 2752"/>
                <a:gd name="T18" fmla="*/ 2147483646 w 4960"/>
                <a:gd name="T19" fmla="*/ 2147483646 h 2752"/>
                <a:gd name="T20" fmla="*/ 2147483646 w 4960"/>
                <a:gd name="T21" fmla="*/ 2147483646 h 2752"/>
                <a:gd name="T22" fmla="*/ 2147483646 w 4960"/>
                <a:gd name="T23" fmla="*/ 2147483646 h 2752"/>
                <a:gd name="T24" fmla="*/ 2147483646 w 4960"/>
                <a:gd name="T25" fmla="*/ 2147483646 h 2752"/>
                <a:gd name="T26" fmla="*/ 2147483646 w 4960"/>
                <a:gd name="T27" fmla="*/ 2147483646 h 2752"/>
                <a:gd name="T28" fmla="*/ 2147483646 w 4960"/>
                <a:gd name="T29" fmla="*/ 2147483646 h 2752"/>
                <a:gd name="T30" fmla="*/ 2147483646 w 4960"/>
                <a:gd name="T31" fmla="*/ 2147483646 h 2752"/>
                <a:gd name="T32" fmla="*/ 2147483646 w 4960"/>
                <a:gd name="T33" fmla="*/ 2147483646 h 2752"/>
                <a:gd name="T34" fmla="*/ 2147483646 w 4960"/>
                <a:gd name="T35" fmla="*/ 2147483646 h 2752"/>
                <a:gd name="T36" fmla="*/ 2147483646 w 4960"/>
                <a:gd name="T37" fmla="*/ 2147483646 h 2752"/>
                <a:gd name="T38" fmla="*/ 2147483646 w 4960"/>
                <a:gd name="T39" fmla="*/ 2147483646 h 2752"/>
                <a:gd name="T40" fmla="*/ 2147483646 w 4960"/>
                <a:gd name="T41" fmla="*/ 2147483646 h 2752"/>
                <a:gd name="T42" fmla="*/ 2147483646 w 4960"/>
                <a:gd name="T43" fmla="*/ 2147483646 h 2752"/>
                <a:gd name="T44" fmla="*/ 2147483646 w 4960"/>
                <a:gd name="T45" fmla="*/ 2147483646 h 2752"/>
                <a:gd name="T46" fmla="*/ 2147483646 w 4960"/>
                <a:gd name="T47" fmla="*/ 2147483646 h 2752"/>
                <a:gd name="T48" fmla="*/ 2147483646 w 4960"/>
                <a:gd name="T49" fmla="*/ 2147483646 h 2752"/>
                <a:gd name="T50" fmla="*/ 2147483646 w 4960"/>
                <a:gd name="T51" fmla="*/ 2147483646 h 2752"/>
                <a:gd name="T52" fmla="*/ 2147483646 w 4960"/>
                <a:gd name="T53" fmla="*/ 2147483646 h 2752"/>
                <a:gd name="T54" fmla="*/ 2147483646 w 4960"/>
                <a:gd name="T55" fmla="*/ 2147483646 h 2752"/>
                <a:gd name="T56" fmla="*/ 2147483646 w 4960"/>
                <a:gd name="T57" fmla="*/ 2147483646 h 2752"/>
                <a:gd name="T58" fmla="*/ 2147483646 w 4960"/>
                <a:gd name="T59" fmla="*/ 2147483646 h 2752"/>
                <a:gd name="T60" fmla="*/ 2147483646 w 4960"/>
                <a:gd name="T61" fmla="*/ 2147483646 h 2752"/>
                <a:gd name="T62" fmla="*/ 2147483646 w 4960"/>
                <a:gd name="T63" fmla="*/ 2147483646 h 2752"/>
                <a:gd name="T64" fmla="*/ 2147483646 w 4960"/>
                <a:gd name="T65" fmla="*/ 2147483646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5"/>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27" name="Title Placeholder 1"/>
          <p:cNvSpPr>
            <a:spLocks noGrp="1"/>
          </p:cNvSpPr>
          <p:nvPr>
            <p:ph type="title"/>
          </p:nvPr>
        </p:nvSpPr>
        <p:spPr bwMode="gray">
          <a:xfrm>
            <a:off x="866775" y="927100"/>
            <a:ext cx="6345238"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863600" y="2489200"/>
            <a:ext cx="6346825"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7573963" y="6365875"/>
            <a:ext cx="990600" cy="228600"/>
          </a:xfrm>
          <a:prstGeom prst="rect">
            <a:avLst/>
          </a:prstGeom>
        </p:spPr>
        <p:txBody>
          <a:bodyPr vert="horz" lIns="91440" tIns="45720" rIns="91440" bIns="45720" rtlCol="0" anchor="b"/>
          <a:lstStyle>
            <a:lvl1pPr algn="r" eaLnBrk="1" hangingPunct="1">
              <a:defRPr sz="900" b="1" i="0">
                <a:solidFill>
                  <a:schemeClr val="accent1"/>
                </a:solidFill>
                <a:latin typeface="Arial" panose="020B0604020202020204" pitchFamily="34" charset="0"/>
              </a:defRPr>
            </a:lvl1pPr>
          </a:lstStyle>
          <a:p>
            <a:pPr>
              <a:defRPr/>
            </a:pPr>
            <a:fld id="{E2E235F6-9101-8348-9DC2-9E50CF457E06}" type="datetimeFigureOut">
              <a:rPr lang="id-ID"/>
              <a:pPr>
                <a:defRPr/>
              </a:pPr>
              <a:t>10/10/18</a:t>
            </a:fld>
            <a:endParaRPr lang="id-ID"/>
          </a:p>
        </p:txBody>
      </p:sp>
      <p:sp>
        <p:nvSpPr>
          <p:cNvPr id="5" name="Footer Placeholder 4"/>
          <p:cNvSpPr>
            <a:spLocks noGrp="1"/>
          </p:cNvSpPr>
          <p:nvPr>
            <p:ph type="ftr" sz="quarter" idx="3"/>
          </p:nvPr>
        </p:nvSpPr>
        <p:spPr>
          <a:xfrm>
            <a:off x="590550" y="6365875"/>
            <a:ext cx="3860800" cy="228600"/>
          </a:xfrm>
          <a:prstGeom prst="rect">
            <a:avLst/>
          </a:prstGeom>
        </p:spPr>
        <p:txBody>
          <a:bodyPr vert="horz" lIns="91440" tIns="45720" rIns="91440" bIns="45720" rtlCol="0" anchor="b"/>
          <a:lstStyle>
            <a:lvl1pPr algn="l" eaLnBrk="1" hangingPunct="1">
              <a:defRPr sz="900" b="1" i="0">
                <a:solidFill>
                  <a:schemeClr val="accent1"/>
                </a:solidFill>
                <a:latin typeface="Arial" panose="020B0604020202020204" pitchFamily="34" charset="0"/>
              </a:defRPr>
            </a:lvl1pPr>
          </a:lstStyle>
          <a:p>
            <a:pPr>
              <a:defRPr/>
            </a:pPr>
            <a:endParaRPr lang="id-ID"/>
          </a:p>
        </p:txBody>
      </p:sp>
      <p:sp>
        <p:nvSpPr>
          <p:cNvPr id="26" name="Rectangle 25"/>
          <p:cNvSpPr>
            <a:spLocks noChangeArrowheads="1"/>
          </p:cNvSpPr>
          <p:nvPr/>
        </p:nvSpPr>
        <p:spPr bwMode="auto">
          <a:xfrm>
            <a:off x="7745413" y="0"/>
            <a:ext cx="685800" cy="1100138"/>
          </a:xfrm>
          <a:prstGeom prst="rect">
            <a:avLst/>
          </a:prstGeom>
          <a:solidFill>
            <a:schemeClr val="accent1"/>
          </a:solidFill>
          <a:ln>
            <a:noFill/>
          </a:ln>
          <a:effectLst>
            <a:outerShdw blurRad="38100" dist="26940" dir="5400000" rotWithShape="0">
              <a:srgbClr val="000000">
                <a:alpha val="45000"/>
              </a:srgbClr>
            </a:outerShdw>
          </a:effectLst>
          <a:extLst>
            <a:ext uri="{91240B29-F687-4F45-9708-019B960494DF}">
              <a14:hiddenLine xmlns:a14="http://schemas.microsoft.com/office/drawing/2010/main" w="9525" cap="rnd">
                <a:solidFill>
                  <a:srgbClr val="000000"/>
                </a:solidFill>
                <a:miter lim="800000"/>
                <a:headEnd/>
                <a:tailEnd/>
              </a14:hiddenLine>
            </a:ext>
          </a:extLst>
        </p:spPr>
        <p:txBody>
          <a:bodyPr/>
          <a:lstStyle/>
          <a:p>
            <a:pPr>
              <a:defRPr/>
            </a:pPr>
            <a:endParaRPr lang="en-US"/>
          </a:p>
        </p:txBody>
      </p:sp>
      <p:sp>
        <p:nvSpPr>
          <p:cNvPr id="18" name="Slide Number Placeholder 5"/>
          <p:cNvSpPr>
            <a:spLocks noGrp="1"/>
          </p:cNvSpPr>
          <p:nvPr>
            <p:ph type="sldNum" sz="quarter" idx="4"/>
          </p:nvPr>
        </p:nvSpPr>
        <p:spPr bwMode="gray">
          <a:xfrm>
            <a:off x="7678738" y="295275"/>
            <a:ext cx="790575" cy="768350"/>
          </a:xfrm>
          <a:prstGeom prst="rect">
            <a:avLst/>
          </a:prstGeom>
        </p:spPr>
        <p:txBody>
          <a:bodyPr anchor="b"/>
          <a:lstStyle>
            <a:lvl1pPr algn="ctr" eaLnBrk="1" hangingPunct="1">
              <a:defRPr sz="2800">
                <a:solidFill>
                  <a:schemeClr val="bg1"/>
                </a:solidFill>
                <a:latin typeface="Arial" panose="020B0604020202020204" pitchFamily="34" charset="0"/>
              </a:defRPr>
            </a:lvl1pPr>
          </a:lstStyle>
          <a:p>
            <a:pPr>
              <a:defRPr/>
            </a:pPr>
            <a:fld id="{F5AAFE6B-D83F-1446-AA29-D546419C3865}" type="slidenum">
              <a:rPr lang="id-ID"/>
              <a:pPr>
                <a:defRPr/>
              </a:pPr>
              <a:t>‹#›</a:t>
            </a:fld>
            <a:endParaRPr lang="id-ID"/>
          </a:p>
        </p:txBody>
      </p:sp>
    </p:spTree>
  </p:cSld>
  <p:clrMap bg1="lt1" tx1="dk1" bg2="lt2" tx2="dk2" accent1="accent1" accent2="accent2" accent3="accent3" accent4="accent4" accent5="accent5" accent6="accent6" hlink="hlink" folHlink="folHlink"/>
  <p:sldLayoutIdLst>
    <p:sldLayoutId id="2147484441" r:id="rId1"/>
    <p:sldLayoutId id="2147484437" r:id="rId2"/>
    <p:sldLayoutId id="2147484442" r:id="rId3"/>
    <p:sldLayoutId id="2147484438" r:id="rId4"/>
    <p:sldLayoutId id="2147484439" r:id="rId5"/>
    <p:sldLayoutId id="2147484440" r:id="rId6"/>
    <p:sldLayoutId id="2147484443" r:id="rId7"/>
    <p:sldLayoutId id="2147484444" r:id="rId8"/>
    <p:sldLayoutId id="2147484445" r:id="rId9"/>
    <p:sldLayoutId id="2147484446" r:id="rId10"/>
    <p:sldLayoutId id="2147484447" r:id="rId11"/>
    <p:sldLayoutId id="2147484448" r:id="rId12"/>
    <p:sldLayoutId id="2147484449" r:id="rId13"/>
    <p:sldLayoutId id="2147484450" r:id="rId14"/>
    <p:sldLayoutId id="2147484451" r:id="rId15"/>
    <p:sldLayoutId id="2147484452" r:id="rId16"/>
    <p:sldLayoutId id="2147484453" r:id="rId17"/>
  </p:sldLayoutIdLst>
  <p:txStyles>
    <p:titleStyle>
      <a:lvl1pPr algn="l" defTabSz="457200" rtl="0" eaLnBrk="0" fontAlgn="base" hangingPunct="0">
        <a:spcBef>
          <a:spcPct val="0"/>
        </a:spcBef>
        <a:spcAft>
          <a:spcPct val="0"/>
        </a:spcAft>
        <a:defRPr sz="3200" kern="1200">
          <a:solidFill>
            <a:schemeClr val="bg1"/>
          </a:solidFill>
          <a:latin typeface="+mj-lt"/>
          <a:ea typeface="+mj-ea"/>
          <a:cs typeface="+mj-cs"/>
        </a:defRPr>
      </a:lvl1pPr>
      <a:lvl2pPr algn="l" defTabSz="457200" rtl="0" eaLnBrk="0" fontAlgn="base" hangingPunct="0">
        <a:spcBef>
          <a:spcPct val="0"/>
        </a:spcBef>
        <a:spcAft>
          <a:spcPct val="0"/>
        </a:spcAft>
        <a:defRPr sz="3200">
          <a:solidFill>
            <a:schemeClr val="bg1"/>
          </a:solidFill>
          <a:latin typeface="Century Gothic" panose="020B0502020202020204" pitchFamily="34" charset="0"/>
        </a:defRPr>
      </a:lvl2pPr>
      <a:lvl3pPr algn="l" defTabSz="457200" rtl="0" eaLnBrk="0" fontAlgn="base" hangingPunct="0">
        <a:spcBef>
          <a:spcPct val="0"/>
        </a:spcBef>
        <a:spcAft>
          <a:spcPct val="0"/>
        </a:spcAft>
        <a:defRPr sz="3200">
          <a:solidFill>
            <a:schemeClr val="bg1"/>
          </a:solidFill>
          <a:latin typeface="Century Gothic" panose="020B0502020202020204" pitchFamily="34" charset="0"/>
        </a:defRPr>
      </a:lvl3pPr>
      <a:lvl4pPr algn="l" defTabSz="457200" rtl="0" eaLnBrk="0" fontAlgn="base" hangingPunct="0">
        <a:spcBef>
          <a:spcPct val="0"/>
        </a:spcBef>
        <a:spcAft>
          <a:spcPct val="0"/>
        </a:spcAft>
        <a:defRPr sz="3200">
          <a:solidFill>
            <a:schemeClr val="bg1"/>
          </a:solidFill>
          <a:latin typeface="Century Gothic" panose="020B0502020202020204" pitchFamily="34" charset="0"/>
        </a:defRPr>
      </a:lvl4pPr>
      <a:lvl5pPr algn="l" defTabSz="457200" rtl="0" eaLnBrk="0" fontAlgn="base" hangingPunct="0">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charset="2"/>
        <a:buChar char=""/>
        <a:defRPr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charset="2"/>
        <a:buChar char=""/>
        <a:defRPr sz="1400" kern="1200">
          <a:solidFill>
            <a:srgbClr val="404040"/>
          </a:solidFill>
          <a:latin typeface="+mn-lt"/>
          <a:ea typeface="+mn-ea"/>
          <a:cs typeface="+mn-cs"/>
        </a:defRPr>
      </a:lvl3pPr>
      <a:lvl4pPr marL="1233488" indent="-228600" algn="l" defTabSz="457200" rtl="0" eaLnBrk="0" fontAlgn="base" hangingPunct="0">
        <a:spcBef>
          <a:spcPts val="1000"/>
        </a:spcBef>
        <a:spcAft>
          <a:spcPct val="0"/>
        </a:spcAft>
        <a:buClr>
          <a:schemeClr val="accent1"/>
        </a:buClr>
        <a:buSzPct val="80000"/>
        <a:buFont typeface="Wingdings 3"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charset="2"/>
        <a:buChar char=""/>
        <a:defRPr sz="1200" kern="1200">
          <a:solidFill>
            <a:srgbClr val="404040"/>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ctrTitle"/>
          </p:nvPr>
        </p:nvSpPr>
        <p:spPr>
          <a:xfrm>
            <a:off x="1000125" y="428625"/>
            <a:ext cx="7429500" cy="1500188"/>
          </a:xfrm>
        </p:spPr>
        <p:txBody>
          <a:bodyPr/>
          <a:lstStyle/>
          <a:p>
            <a:pPr eaLnBrk="1" hangingPunct="1"/>
            <a:r>
              <a:rPr lang="id-ID" altLang="en-US" sz="4000"/>
              <a:t>SISTEM OPERASI</a:t>
            </a:r>
            <a:br>
              <a:rPr lang="id-ID" altLang="en-US" sz="4000"/>
            </a:br>
            <a:r>
              <a:rPr lang="id-ID" altLang="en-US" sz="4000"/>
              <a:t>PERTEMUAN 3</a:t>
            </a:r>
          </a:p>
        </p:txBody>
      </p:sp>
      <p:sp>
        <p:nvSpPr>
          <p:cNvPr id="9219" name="Subtitle 2"/>
          <p:cNvSpPr>
            <a:spLocks noGrp="1"/>
          </p:cNvSpPr>
          <p:nvPr>
            <p:ph type="subTitle" idx="1"/>
          </p:nvPr>
        </p:nvSpPr>
        <p:spPr>
          <a:xfrm>
            <a:off x="1187450" y="3000375"/>
            <a:ext cx="7594600" cy="582613"/>
          </a:xfrm>
        </p:spPr>
        <p:txBody>
          <a:bodyPr rtlCol="0">
            <a:normAutofit/>
          </a:bodyPr>
          <a:lstStyle/>
          <a:p>
            <a:pPr eaLnBrk="1" fontAlgn="auto" hangingPunct="1">
              <a:spcAft>
                <a:spcPts val="0"/>
              </a:spcAft>
              <a:buFont typeface="Wingdings 2" panose="05020102010507070707" pitchFamily="18" charset="2"/>
              <a:buNone/>
              <a:defRPr/>
            </a:pPr>
            <a:r>
              <a:rPr lang="id-ID" smtClean="0"/>
              <a:t>TRI LISTYORINI, M.Kom</a:t>
            </a:r>
          </a:p>
        </p:txBody>
      </p:sp>
      <p:sp>
        <p:nvSpPr>
          <p:cNvPr id="20483" name="Date Placeholder 5"/>
          <p:cNvSpPr>
            <a:spLocks noGrp="1"/>
          </p:cNvSpPr>
          <p:nvPr>
            <p:ph type="dt" sz="quarter" idx="10"/>
          </p:nvPr>
        </p:nvSpPr>
        <p:spPr bwMode="auto">
          <a:xfrm>
            <a:off x="7273925" y="6627813"/>
            <a:ext cx="1870075" cy="230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rgbClr val="FFFFFF"/>
                </a:solidFill>
              </a:rPr>
              <a:t>Thursday, February 24, 2011</a:t>
            </a:r>
          </a:p>
        </p:txBody>
      </p:sp>
      <p:sp>
        <p:nvSpPr>
          <p:cNvPr id="20484" name="Footer Placeholder 6"/>
          <p:cNvSpPr>
            <a:spLocks noGrp="1"/>
          </p:cNvSpPr>
          <p:nvPr>
            <p:ph type="ftr" sz="quarter" idx="11"/>
          </p:nvPr>
        </p:nvSpPr>
        <p:spPr bwMode="auto">
          <a:xfrm>
            <a:off x="5202238" y="6627813"/>
            <a:ext cx="2071687" cy="214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id-ID" altLang="en-US">
                <a:solidFill>
                  <a:srgbClr val="FFFFFF"/>
                </a:solidFill>
              </a:rPr>
              <a:t>Arsitektur &amp; Organisasi Komputer</a:t>
            </a:r>
            <a:endParaRPr lang="en-US" altLang="en-US">
              <a:solidFill>
                <a:srgbClr val="FFFF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865188" y="927100"/>
            <a:ext cx="6345237" cy="709613"/>
          </a:xfrm>
        </p:spPr>
        <p:txBody>
          <a:bodyPr/>
          <a:lstStyle/>
          <a:p>
            <a:pPr eaLnBrk="1" hangingPunct="1"/>
            <a:r>
              <a:rPr lang="en-US" altLang="en-US"/>
              <a:t>Konsep Sistem Operasi</a:t>
            </a:r>
          </a:p>
        </p:txBody>
      </p:sp>
      <p:sp>
        <p:nvSpPr>
          <p:cNvPr id="31747" name="Content Placeholder 2"/>
          <p:cNvSpPr>
            <a:spLocks noGrp="1"/>
          </p:cNvSpPr>
          <p:nvPr>
            <p:ph idx="1"/>
          </p:nvPr>
        </p:nvSpPr>
        <p:spPr>
          <a:xfrm>
            <a:off x="301625" y="2349500"/>
            <a:ext cx="8504238" cy="4222750"/>
          </a:xfrm>
        </p:spPr>
        <p:txBody>
          <a:bodyPr rtlCol="0">
            <a:normAutofit fontScale="85000" lnSpcReduction="20000"/>
          </a:bodyPr>
          <a:lstStyle/>
          <a:p>
            <a:pPr algn="just" eaLnBrk="1" fontAlgn="auto" hangingPunct="1">
              <a:spcAft>
                <a:spcPts val="0"/>
              </a:spcAft>
              <a:defRPr/>
            </a:pPr>
            <a:r>
              <a:rPr lang="en-US" sz="2400" dirty="0" smtClean="0">
                <a:solidFill>
                  <a:schemeClr val="tx1">
                    <a:lumMod val="75000"/>
                    <a:lumOff val="25000"/>
                  </a:schemeClr>
                </a:solidFill>
              </a:rPr>
              <a:t>Proses</a:t>
            </a:r>
          </a:p>
          <a:p>
            <a:pPr lvl="1" indent="-283464" algn="just" eaLnBrk="1" fontAlgn="auto" hangingPunct="1">
              <a:spcAft>
                <a:spcPts val="0"/>
              </a:spcAft>
              <a:defRPr/>
            </a:pPr>
            <a:r>
              <a:rPr lang="en-US" sz="2000" dirty="0" smtClean="0">
                <a:solidFill>
                  <a:schemeClr val="tx1">
                    <a:lumMod val="75000"/>
                    <a:lumOff val="25000"/>
                  </a:schemeClr>
                </a:solidFill>
              </a:rPr>
              <a:t>Proses adalah program yang sedang di-eksekusi.</a:t>
            </a:r>
            <a:endParaRPr lang="en-US" sz="3200" dirty="0" smtClean="0">
              <a:solidFill>
                <a:schemeClr val="tx1">
                  <a:lumMod val="75000"/>
                  <a:lumOff val="25000"/>
                </a:schemeClr>
              </a:solidFill>
            </a:endParaRPr>
          </a:p>
          <a:p>
            <a:pPr lvl="1" indent="-283464" algn="just" eaLnBrk="1" fontAlgn="auto" hangingPunct="1">
              <a:spcAft>
                <a:spcPts val="0"/>
              </a:spcAft>
              <a:defRPr/>
            </a:pPr>
            <a:r>
              <a:rPr lang="en-US" sz="2000" dirty="0" smtClean="0">
                <a:solidFill>
                  <a:schemeClr val="tx1">
                    <a:lumMod val="75000"/>
                    <a:lumOff val="25000"/>
                  </a:schemeClr>
                </a:solidFill>
              </a:rPr>
              <a:t>Proses terdiri dari : Executable program; Data dan stack; Program counter; dll</a:t>
            </a:r>
            <a:endParaRPr lang="en-US" sz="3200" dirty="0" smtClean="0">
              <a:solidFill>
                <a:schemeClr val="tx1">
                  <a:lumMod val="75000"/>
                  <a:lumOff val="25000"/>
                </a:schemeClr>
              </a:solidFill>
            </a:endParaRPr>
          </a:p>
          <a:p>
            <a:pPr lvl="1" indent="-283464" algn="just" eaLnBrk="1" fontAlgn="auto" hangingPunct="1">
              <a:spcAft>
                <a:spcPts val="0"/>
              </a:spcAft>
              <a:defRPr/>
            </a:pPr>
            <a:r>
              <a:rPr lang="en-US" sz="2000" dirty="0" smtClean="0">
                <a:solidFill>
                  <a:schemeClr val="tx1">
                    <a:lumMod val="75000"/>
                    <a:lumOff val="25000"/>
                  </a:schemeClr>
                </a:solidFill>
              </a:rPr>
              <a:t>Pada sistem timesharing secara periodik sistem operasi menggilir eksekusi proses-proses yang ada, biasanya berdasarkan porsi waktu CPU.</a:t>
            </a:r>
            <a:endParaRPr lang="en-US" sz="3200" dirty="0" smtClean="0">
              <a:solidFill>
                <a:schemeClr val="tx1">
                  <a:lumMod val="75000"/>
                  <a:lumOff val="25000"/>
                </a:schemeClr>
              </a:solidFill>
            </a:endParaRPr>
          </a:p>
          <a:p>
            <a:pPr lvl="1" indent="-283464" algn="just" eaLnBrk="1" fontAlgn="auto" hangingPunct="1">
              <a:spcAft>
                <a:spcPts val="0"/>
              </a:spcAft>
              <a:defRPr/>
            </a:pPr>
            <a:r>
              <a:rPr lang="en-US" sz="2000" dirty="0" smtClean="0">
                <a:solidFill>
                  <a:schemeClr val="tx1">
                    <a:lumMod val="75000"/>
                    <a:lumOff val="25000"/>
                  </a:schemeClr>
                </a:solidFill>
              </a:rPr>
              <a:t>Ketika suatu proses dihentikan untuk sementara, maka proses tersebut harus dimulai kembali pada state yang sama dengan state ketika ia dihentikan.</a:t>
            </a:r>
            <a:endParaRPr lang="en-US" sz="3200" dirty="0" smtClean="0">
              <a:solidFill>
                <a:schemeClr val="tx1">
                  <a:lumMod val="75000"/>
                  <a:lumOff val="25000"/>
                </a:schemeClr>
              </a:solidFill>
            </a:endParaRPr>
          </a:p>
          <a:p>
            <a:pPr marL="960120" lvl="2" algn="just" eaLnBrk="1" fontAlgn="auto" hangingPunct="1">
              <a:spcAft>
                <a:spcPts val="0"/>
              </a:spcAft>
              <a:defRPr/>
            </a:pPr>
            <a:r>
              <a:rPr lang="en-US" sz="1800" dirty="0" smtClean="0">
                <a:solidFill>
                  <a:schemeClr val="tx1">
                    <a:lumMod val="75000"/>
                    <a:lumOff val="25000"/>
                  </a:schemeClr>
                </a:solidFill>
              </a:rPr>
              <a:t>Semua informasi yang berkaitan dengan proses tersebut harus disimpan. Umumnya informasi tersebut disimpan pada tabel proses (array atau linked list), satu tabel untuk setiap proses.</a:t>
            </a:r>
            <a:endParaRPr lang="en-US" sz="2800" dirty="0" smtClean="0">
              <a:solidFill>
                <a:schemeClr val="tx1">
                  <a:lumMod val="75000"/>
                  <a:lumOff val="25000"/>
                </a:schemeClr>
              </a:solidFill>
            </a:endParaRPr>
          </a:p>
          <a:p>
            <a:pPr marL="960120" lvl="2" algn="just" eaLnBrk="1" fontAlgn="auto" hangingPunct="1">
              <a:spcAft>
                <a:spcPts val="0"/>
              </a:spcAft>
              <a:defRPr/>
            </a:pPr>
            <a:r>
              <a:rPr lang="en-US" sz="1800" dirty="0" smtClean="0">
                <a:solidFill>
                  <a:schemeClr val="tx1">
                    <a:lumMod val="75000"/>
                    <a:lumOff val="25000"/>
                  </a:schemeClr>
                </a:solidFill>
              </a:rPr>
              <a:t>Suatu proses terdiri dari : address space (core image) dan atribut / informasi pada tabel proses</a:t>
            </a:r>
            <a:endParaRPr lang="en-US" sz="2800" dirty="0" smtClean="0">
              <a:solidFill>
                <a:schemeClr val="tx1">
                  <a:lumMod val="75000"/>
                  <a:lumOff val="25000"/>
                </a:schemeClr>
              </a:solidFill>
            </a:endParaRPr>
          </a:p>
        </p:txBody>
      </p:sp>
    </p:spTree>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865188" y="927100"/>
            <a:ext cx="6345237" cy="709613"/>
          </a:xfrm>
        </p:spPr>
        <p:txBody>
          <a:bodyPr/>
          <a:lstStyle/>
          <a:p>
            <a:pPr eaLnBrk="1" hangingPunct="1"/>
            <a:r>
              <a:rPr lang="en-US" altLang="en-US"/>
              <a:t>Konsep Sistem Operasi</a:t>
            </a:r>
          </a:p>
        </p:txBody>
      </p:sp>
      <p:sp>
        <p:nvSpPr>
          <p:cNvPr id="36867" name="Content Placeholder 2"/>
          <p:cNvSpPr>
            <a:spLocks noGrp="1"/>
          </p:cNvSpPr>
          <p:nvPr>
            <p:ph idx="1"/>
          </p:nvPr>
        </p:nvSpPr>
        <p:spPr>
          <a:xfrm>
            <a:off x="863600" y="2489200"/>
            <a:ext cx="7740650" cy="3892550"/>
          </a:xfrm>
        </p:spPr>
        <p:txBody>
          <a:bodyPr rtlCol="0">
            <a:normAutofit fontScale="77500" lnSpcReduction="20000"/>
          </a:bodyPr>
          <a:lstStyle/>
          <a:p>
            <a:pPr marL="640080" lvl="1" indent="-274320" algn="just" eaLnBrk="1" fontAlgn="auto" hangingPunct="1">
              <a:spcAft>
                <a:spcPts val="0"/>
              </a:spcAft>
              <a:buFont typeface="Wingdings 2"/>
              <a:buChar char=""/>
              <a:defRPr/>
            </a:pPr>
            <a:r>
              <a:rPr lang="en-US" sz="2000" dirty="0" smtClean="0">
                <a:solidFill>
                  <a:schemeClr val="tx1">
                    <a:lumMod val="75000"/>
                    <a:lumOff val="25000"/>
                  </a:schemeClr>
                </a:solidFill>
              </a:rPr>
              <a:t>System call </a:t>
            </a:r>
            <a:r>
              <a:rPr lang="en-US" sz="2000" dirty="0" err="1" smtClean="0">
                <a:solidFill>
                  <a:schemeClr val="tx1">
                    <a:lumMod val="75000"/>
                    <a:lumOff val="25000"/>
                  </a:schemeClr>
                </a:solidFill>
              </a:rPr>
              <a:t>utama</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dalam</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pengaturan</a:t>
            </a:r>
            <a:r>
              <a:rPr lang="en-US" sz="2000" dirty="0" smtClean="0">
                <a:solidFill>
                  <a:schemeClr val="tx1">
                    <a:lumMod val="75000"/>
                    <a:lumOff val="25000"/>
                  </a:schemeClr>
                </a:solidFill>
              </a:rPr>
              <a:t> proses </a:t>
            </a:r>
            <a:r>
              <a:rPr lang="en-US" sz="2000" dirty="0" err="1" smtClean="0">
                <a:solidFill>
                  <a:schemeClr val="tx1">
                    <a:lumMod val="75000"/>
                    <a:lumOff val="25000"/>
                  </a:schemeClr>
                </a:solidFill>
              </a:rPr>
              <a:t>adalah</a:t>
            </a:r>
            <a:r>
              <a:rPr lang="en-US" sz="2000" dirty="0" smtClean="0">
                <a:solidFill>
                  <a:schemeClr val="tx1">
                    <a:lumMod val="75000"/>
                    <a:lumOff val="25000"/>
                  </a:schemeClr>
                </a:solidFill>
              </a:rPr>
              <a:t> yang </a:t>
            </a:r>
            <a:r>
              <a:rPr lang="en-US" sz="2000" dirty="0" err="1" smtClean="0">
                <a:solidFill>
                  <a:schemeClr val="tx1">
                    <a:lumMod val="75000"/>
                    <a:lumOff val="25000"/>
                  </a:schemeClr>
                </a:solidFill>
              </a:rPr>
              <a:t>berkaitan</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dengan</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pembuatan</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dan</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pemberhentian</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suatu</a:t>
            </a:r>
            <a:r>
              <a:rPr lang="en-US" sz="2000" dirty="0" smtClean="0">
                <a:solidFill>
                  <a:schemeClr val="tx1">
                    <a:lumMod val="75000"/>
                    <a:lumOff val="25000"/>
                  </a:schemeClr>
                </a:solidFill>
              </a:rPr>
              <a:t> proses.</a:t>
            </a:r>
            <a:endParaRPr lang="en-US" sz="3200" dirty="0" smtClean="0">
              <a:solidFill>
                <a:schemeClr val="tx1">
                  <a:lumMod val="75000"/>
                  <a:lumOff val="25000"/>
                </a:schemeClr>
              </a:solidFill>
            </a:endParaRPr>
          </a:p>
          <a:p>
            <a:pPr marL="960120" lvl="2" algn="just" eaLnBrk="1" fontAlgn="auto" hangingPunct="1">
              <a:spcAft>
                <a:spcPts val="0"/>
              </a:spcAft>
              <a:buFont typeface="Wingdings"/>
              <a:buChar char=""/>
              <a:defRPr/>
            </a:pPr>
            <a:r>
              <a:rPr lang="en-US" sz="1800" dirty="0" err="1" smtClean="0">
                <a:solidFill>
                  <a:schemeClr val="tx1">
                    <a:lumMod val="75000"/>
                    <a:lumOff val="25000"/>
                  </a:schemeClr>
                </a:solidFill>
              </a:rPr>
              <a:t>Contoh</a:t>
            </a:r>
            <a:r>
              <a:rPr lang="en-US" sz="1800" dirty="0" smtClean="0">
                <a:solidFill>
                  <a:schemeClr val="tx1">
                    <a:lumMod val="75000"/>
                    <a:lumOff val="25000"/>
                  </a:schemeClr>
                </a:solidFill>
              </a:rPr>
              <a:t> :</a:t>
            </a:r>
          </a:p>
          <a:p>
            <a:pPr marL="1234440" lvl="3" algn="just" eaLnBrk="1" fontAlgn="auto" hangingPunct="1">
              <a:spcAft>
                <a:spcPts val="0"/>
              </a:spcAft>
              <a:buClr>
                <a:schemeClr val="accent3"/>
              </a:buClr>
              <a:buFont typeface="Wingdings"/>
              <a:buChar char=""/>
              <a:defRPr/>
            </a:pPr>
            <a:r>
              <a:rPr lang="en-US" sz="1800" dirty="0" smtClean="0">
                <a:solidFill>
                  <a:schemeClr val="tx1">
                    <a:lumMod val="75000"/>
                    <a:lumOff val="25000"/>
                  </a:schemeClr>
                </a:solidFill>
              </a:rPr>
              <a:t>Command interpreter </a:t>
            </a:r>
            <a:r>
              <a:rPr lang="en-US" sz="1800" dirty="0" err="1" smtClean="0">
                <a:solidFill>
                  <a:schemeClr val="tx1">
                    <a:lumMod val="75000"/>
                    <a:lumOff val="25000"/>
                  </a:schemeClr>
                </a:solidFill>
              </a:rPr>
              <a:t>atau</a:t>
            </a:r>
            <a:r>
              <a:rPr lang="en-US" sz="1800" dirty="0" smtClean="0">
                <a:solidFill>
                  <a:schemeClr val="tx1">
                    <a:lumMod val="75000"/>
                    <a:lumOff val="25000"/>
                  </a:schemeClr>
                </a:solidFill>
              </a:rPr>
              <a:t> shell </a:t>
            </a:r>
            <a:r>
              <a:rPr lang="en-US" sz="1800" dirty="0" err="1" smtClean="0">
                <a:solidFill>
                  <a:schemeClr val="tx1">
                    <a:lumMod val="75000"/>
                    <a:lumOff val="25000"/>
                  </a:schemeClr>
                </a:solidFill>
              </a:rPr>
              <a:t>akan</a:t>
            </a:r>
            <a:r>
              <a:rPr lang="en-US" sz="1800" dirty="0" smtClean="0">
                <a:solidFill>
                  <a:schemeClr val="tx1">
                    <a:lumMod val="75000"/>
                    <a:lumOff val="25000"/>
                  </a:schemeClr>
                </a:solidFill>
              </a:rPr>
              <a:t> </a:t>
            </a:r>
            <a:r>
              <a:rPr lang="en-US" sz="1800" dirty="0" err="1" smtClean="0">
                <a:solidFill>
                  <a:schemeClr val="tx1">
                    <a:lumMod val="75000"/>
                    <a:lumOff val="25000"/>
                  </a:schemeClr>
                </a:solidFill>
              </a:rPr>
              <a:t>membaca</a:t>
            </a:r>
            <a:r>
              <a:rPr lang="en-US" sz="1800" dirty="0" smtClean="0">
                <a:solidFill>
                  <a:schemeClr val="tx1">
                    <a:lumMod val="75000"/>
                    <a:lumOff val="25000"/>
                  </a:schemeClr>
                </a:solidFill>
              </a:rPr>
              <a:t> command yang </a:t>
            </a:r>
            <a:r>
              <a:rPr lang="en-US" sz="1800" dirty="0" err="1" smtClean="0">
                <a:solidFill>
                  <a:schemeClr val="tx1">
                    <a:lumMod val="75000"/>
                    <a:lumOff val="25000"/>
                  </a:schemeClr>
                </a:solidFill>
              </a:rPr>
              <a:t>diketikkan</a:t>
            </a:r>
            <a:r>
              <a:rPr lang="en-US" sz="1800" dirty="0" smtClean="0">
                <a:solidFill>
                  <a:schemeClr val="tx1">
                    <a:lumMod val="75000"/>
                    <a:lumOff val="25000"/>
                  </a:schemeClr>
                </a:solidFill>
              </a:rPr>
              <a:t> user </a:t>
            </a:r>
            <a:r>
              <a:rPr lang="en-US" sz="1800" dirty="0" err="1" smtClean="0">
                <a:solidFill>
                  <a:schemeClr val="tx1">
                    <a:lumMod val="75000"/>
                    <a:lumOff val="25000"/>
                  </a:schemeClr>
                </a:solidFill>
              </a:rPr>
              <a:t>pada</a:t>
            </a:r>
            <a:r>
              <a:rPr lang="en-US" sz="1800" dirty="0" smtClean="0">
                <a:solidFill>
                  <a:schemeClr val="tx1">
                    <a:lumMod val="75000"/>
                    <a:lumOff val="25000"/>
                  </a:schemeClr>
                </a:solidFill>
              </a:rPr>
              <a:t> terminal, </a:t>
            </a:r>
            <a:r>
              <a:rPr lang="en-US" sz="1800" dirty="0" err="1" smtClean="0">
                <a:solidFill>
                  <a:schemeClr val="tx1">
                    <a:lumMod val="75000"/>
                    <a:lumOff val="25000"/>
                  </a:schemeClr>
                </a:solidFill>
              </a:rPr>
              <a:t>dan</a:t>
            </a:r>
            <a:r>
              <a:rPr lang="en-US" sz="1800" dirty="0" smtClean="0">
                <a:solidFill>
                  <a:schemeClr val="tx1">
                    <a:lumMod val="75000"/>
                    <a:lumOff val="25000"/>
                  </a:schemeClr>
                </a:solidFill>
              </a:rPr>
              <a:t> </a:t>
            </a:r>
            <a:r>
              <a:rPr lang="en-US" sz="1800" dirty="0" err="1" smtClean="0">
                <a:solidFill>
                  <a:schemeClr val="tx1">
                    <a:lumMod val="75000"/>
                    <a:lumOff val="25000"/>
                  </a:schemeClr>
                </a:solidFill>
              </a:rPr>
              <a:t>membuat</a:t>
            </a:r>
            <a:r>
              <a:rPr lang="en-US" sz="1800" dirty="0" smtClean="0">
                <a:solidFill>
                  <a:schemeClr val="tx1">
                    <a:lumMod val="75000"/>
                    <a:lumOff val="25000"/>
                  </a:schemeClr>
                </a:solidFill>
              </a:rPr>
              <a:t> proses yang </a:t>
            </a:r>
            <a:r>
              <a:rPr lang="en-US" sz="1800" dirty="0" err="1" smtClean="0">
                <a:solidFill>
                  <a:schemeClr val="tx1">
                    <a:lumMod val="75000"/>
                    <a:lumOff val="25000"/>
                  </a:schemeClr>
                </a:solidFill>
              </a:rPr>
              <a:t>menjalankan</a:t>
            </a:r>
            <a:r>
              <a:rPr lang="en-US" sz="1800" dirty="0" smtClean="0">
                <a:solidFill>
                  <a:schemeClr val="tx1">
                    <a:lumMod val="75000"/>
                    <a:lumOff val="25000"/>
                  </a:schemeClr>
                </a:solidFill>
              </a:rPr>
              <a:t> command </a:t>
            </a:r>
            <a:r>
              <a:rPr lang="en-US" sz="1800" dirty="0" err="1" smtClean="0">
                <a:solidFill>
                  <a:schemeClr val="tx1">
                    <a:lumMod val="75000"/>
                    <a:lumOff val="25000"/>
                  </a:schemeClr>
                </a:solidFill>
              </a:rPr>
              <a:t>tersebut</a:t>
            </a:r>
            <a:r>
              <a:rPr lang="en-US" sz="1800" dirty="0" smtClean="0">
                <a:solidFill>
                  <a:schemeClr val="tx1">
                    <a:lumMod val="75000"/>
                    <a:lumOff val="25000"/>
                  </a:schemeClr>
                </a:solidFill>
              </a:rPr>
              <a:t>.</a:t>
            </a:r>
            <a:endParaRPr lang="en-US" sz="3200" dirty="0" smtClean="0">
              <a:solidFill>
                <a:schemeClr val="tx1">
                  <a:lumMod val="75000"/>
                  <a:lumOff val="25000"/>
                </a:schemeClr>
              </a:solidFill>
            </a:endParaRPr>
          </a:p>
          <a:p>
            <a:pPr marL="1234440" lvl="3" algn="just" eaLnBrk="1" fontAlgn="auto" hangingPunct="1">
              <a:spcAft>
                <a:spcPts val="0"/>
              </a:spcAft>
              <a:buClr>
                <a:schemeClr val="accent3"/>
              </a:buClr>
              <a:buFont typeface="Wingdings"/>
              <a:buChar char=""/>
              <a:defRPr/>
            </a:pPr>
            <a:r>
              <a:rPr lang="en-US" sz="1800" dirty="0" err="1" smtClean="0">
                <a:solidFill>
                  <a:schemeClr val="tx1">
                    <a:lumMod val="75000"/>
                    <a:lumOff val="25000"/>
                  </a:schemeClr>
                </a:solidFill>
              </a:rPr>
              <a:t>Bila</a:t>
            </a:r>
            <a:r>
              <a:rPr lang="en-US" sz="1800" dirty="0" smtClean="0">
                <a:solidFill>
                  <a:schemeClr val="tx1">
                    <a:lumMod val="75000"/>
                    <a:lumOff val="25000"/>
                  </a:schemeClr>
                </a:solidFill>
              </a:rPr>
              <a:t> </a:t>
            </a:r>
            <a:r>
              <a:rPr lang="en-US" sz="1800" dirty="0" err="1" smtClean="0">
                <a:solidFill>
                  <a:schemeClr val="tx1">
                    <a:lumMod val="75000"/>
                    <a:lumOff val="25000"/>
                  </a:schemeClr>
                </a:solidFill>
              </a:rPr>
              <a:t>telah</a:t>
            </a:r>
            <a:r>
              <a:rPr lang="en-US" sz="1800" dirty="0" smtClean="0">
                <a:solidFill>
                  <a:schemeClr val="tx1">
                    <a:lumMod val="75000"/>
                    <a:lumOff val="25000"/>
                  </a:schemeClr>
                </a:solidFill>
              </a:rPr>
              <a:t> </a:t>
            </a:r>
            <a:r>
              <a:rPr lang="en-US" sz="1800" dirty="0" err="1" smtClean="0">
                <a:solidFill>
                  <a:schemeClr val="tx1">
                    <a:lumMod val="75000"/>
                    <a:lumOff val="25000"/>
                  </a:schemeClr>
                </a:solidFill>
              </a:rPr>
              <a:t>selesai</a:t>
            </a:r>
            <a:r>
              <a:rPr lang="en-US" sz="1800" dirty="0" smtClean="0">
                <a:solidFill>
                  <a:schemeClr val="tx1">
                    <a:lumMod val="75000"/>
                    <a:lumOff val="25000"/>
                  </a:schemeClr>
                </a:solidFill>
              </a:rPr>
              <a:t>, </a:t>
            </a:r>
            <a:r>
              <a:rPr lang="en-US" sz="1800" dirty="0" err="1" smtClean="0">
                <a:solidFill>
                  <a:schemeClr val="tx1">
                    <a:lumMod val="75000"/>
                    <a:lumOff val="25000"/>
                  </a:schemeClr>
                </a:solidFill>
              </a:rPr>
              <a:t>maka</a:t>
            </a:r>
            <a:r>
              <a:rPr lang="en-US" sz="1800" dirty="0" smtClean="0">
                <a:solidFill>
                  <a:schemeClr val="tx1">
                    <a:lumMod val="75000"/>
                    <a:lumOff val="25000"/>
                  </a:schemeClr>
                </a:solidFill>
              </a:rPr>
              <a:t> proses </a:t>
            </a:r>
            <a:r>
              <a:rPr lang="en-US" sz="1800" dirty="0" err="1" smtClean="0">
                <a:solidFill>
                  <a:schemeClr val="tx1">
                    <a:lumMod val="75000"/>
                    <a:lumOff val="25000"/>
                  </a:schemeClr>
                </a:solidFill>
              </a:rPr>
              <a:t>akan</a:t>
            </a:r>
            <a:r>
              <a:rPr lang="en-US" sz="1800" dirty="0" smtClean="0">
                <a:solidFill>
                  <a:schemeClr val="tx1">
                    <a:lumMod val="75000"/>
                    <a:lumOff val="25000"/>
                  </a:schemeClr>
                </a:solidFill>
              </a:rPr>
              <a:t> </a:t>
            </a:r>
            <a:r>
              <a:rPr lang="en-US" sz="1800" dirty="0" err="1" smtClean="0">
                <a:solidFill>
                  <a:schemeClr val="tx1">
                    <a:lumMod val="75000"/>
                    <a:lumOff val="25000"/>
                  </a:schemeClr>
                </a:solidFill>
              </a:rPr>
              <a:t>menjalankan</a:t>
            </a:r>
            <a:r>
              <a:rPr lang="en-US" sz="1800" dirty="0" smtClean="0">
                <a:solidFill>
                  <a:schemeClr val="tx1">
                    <a:lumMod val="75000"/>
                    <a:lumOff val="25000"/>
                  </a:schemeClr>
                </a:solidFill>
              </a:rPr>
              <a:t> system call </a:t>
            </a:r>
            <a:r>
              <a:rPr lang="en-US" sz="1800" dirty="0" err="1" smtClean="0">
                <a:solidFill>
                  <a:schemeClr val="tx1">
                    <a:lumMod val="75000"/>
                    <a:lumOff val="25000"/>
                  </a:schemeClr>
                </a:solidFill>
              </a:rPr>
              <a:t>untuk</a:t>
            </a:r>
            <a:r>
              <a:rPr lang="en-US" sz="1800" dirty="0" smtClean="0">
                <a:solidFill>
                  <a:schemeClr val="tx1">
                    <a:lumMod val="75000"/>
                    <a:lumOff val="25000"/>
                  </a:schemeClr>
                </a:solidFill>
              </a:rPr>
              <a:t> </a:t>
            </a:r>
            <a:r>
              <a:rPr lang="en-US" sz="1800" dirty="0" err="1" smtClean="0">
                <a:solidFill>
                  <a:schemeClr val="tx1">
                    <a:lumMod val="75000"/>
                    <a:lumOff val="25000"/>
                  </a:schemeClr>
                </a:solidFill>
              </a:rPr>
              <a:t>menghentikan</a:t>
            </a:r>
            <a:r>
              <a:rPr lang="en-US" sz="1800" dirty="0" smtClean="0">
                <a:solidFill>
                  <a:schemeClr val="tx1">
                    <a:lumMod val="75000"/>
                    <a:lumOff val="25000"/>
                  </a:schemeClr>
                </a:solidFill>
              </a:rPr>
              <a:t> </a:t>
            </a:r>
            <a:r>
              <a:rPr lang="en-US" sz="1800" dirty="0" err="1" smtClean="0">
                <a:solidFill>
                  <a:schemeClr val="tx1">
                    <a:lumMod val="75000"/>
                    <a:lumOff val="25000"/>
                  </a:schemeClr>
                </a:solidFill>
              </a:rPr>
              <a:t>dirinya</a:t>
            </a:r>
            <a:r>
              <a:rPr lang="en-US" sz="1800" dirty="0" smtClean="0">
                <a:solidFill>
                  <a:schemeClr val="tx1">
                    <a:lumMod val="75000"/>
                    <a:lumOff val="25000"/>
                  </a:schemeClr>
                </a:solidFill>
              </a:rPr>
              <a:t>.</a:t>
            </a:r>
            <a:endParaRPr lang="en-US" sz="2800" dirty="0" smtClean="0">
              <a:solidFill>
                <a:schemeClr val="tx1">
                  <a:lumMod val="75000"/>
                  <a:lumOff val="25000"/>
                </a:schemeClr>
              </a:solidFill>
            </a:endParaRPr>
          </a:p>
          <a:p>
            <a:pPr marL="640080" lvl="1" indent="-274320" algn="just" eaLnBrk="1" fontAlgn="auto" hangingPunct="1">
              <a:spcAft>
                <a:spcPts val="0"/>
              </a:spcAft>
              <a:buFont typeface="Wingdings 2"/>
              <a:buChar char=""/>
              <a:defRPr/>
            </a:pPr>
            <a:r>
              <a:rPr lang="en-US" sz="2000" dirty="0" err="1" smtClean="0">
                <a:solidFill>
                  <a:schemeClr val="tx1">
                    <a:lumMod val="75000"/>
                    <a:lumOff val="25000"/>
                  </a:schemeClr>
                </a:solidFill>
              </a:rPr>
              <a:t>Suatu</a:t>
            </a:r>
            <a:r>
              <a:rPr lang="en-US" sz="2000" dirty="0" smtClean="0">
                <a:solidFill>
                  <a:schemeClr val="tx1">
                    <a:lumMod val="75000"/>
                    <a:lumOff val="25000"/>
                  </a:schemeClr>
                </a:solidFill>
              </a:rPr>
              <a:t> proses </a:t>
            </a:r>
            <a:r>
              <a:rPr lang="en-US" sz="2000" dirty="0" err="1" smtClean="0">
                <a:solidFill>
                  <a:schemeClr val="tx1">
                    <a:lumMod val="75000"/>
                    <a:lumOff val="25000"/>
                  </a:schemeClr>
                </a:solidFill>
              </a:rPr>
              <a:t>dapat</a:t>
            </a:r>
            <a:r>
              <a:rPr lang="en-US" sz="2000" dirty="0" smtClean="0">
                <a:solidFill>
                  <a:schemeClr val="tx1">
                    <a:lumMod val="75000"/>
                    <a:lumOff val="25000"/>
                  </a:schemeClr>
                </a:solidFill>
              </a:rPr>
              <a:t> men-</a:t>
            </a:r>
            <a:r>
              <a:rPr lang="en-US" sz="2000" i="1" dirty="0" smtClean="0">
                <a:solidFill>
                  <a:schemeClr val="tx1">
                    <a:lumMod val="75000"/>
                    <a:lumOff val="25000"/>
                  </a:schemeClr>
                </a:solidFill>
              </a:rPr>
              <a:t>create</a:t>
            </a:r>
            <a:r>
              <a:rPr lang="en-US" sz="2000" dirty="0" smtClean="0">
                <a:solidFill>
                  <a:schemeClr val="tx1">
                    <a:lumMod val="75000"/>
                    <a:lumOff val="25000"/>
                  </a:schemeClr>
                </a:solidFill>
              </a:rPr>
              <a:t> proses </a:t>
            </a:r>
            <a:r>
              <a:rPr lang="en-US" sz="2000" dirty="0" err="1" smtClean="0">
                <a:solidFill>
                  <a:schemeClr val="tx1">
                    <a:lumMod val="75000"/>
                    <a:lumOff val="25000"/>
                  </a:schemeClr>
                </a:solidFill>
              </a:rPr>
              <a:t>lainnya</a:t>
            </a:r>
            <a:r>
              <a:rPr lang="en-US" sz="2000" dirty="0" smtClean="0">
                <a:solidFill>
                  <a:schemeClr val="tx1">
                    <a:lumMod val="75000"/>
                    <a:lumOff val="25000"/>
                  </a:schemeClr>
                </a:solidFill>
              </a:rPr>
              <a:t> yang </a:t>
            </a:r>
            <a:r>
              <a:rPr lang="en-US" sz="2000" dirty="0" err="1" smtClean="0">
                <a:solidFill>
                  <a:schemeClr val="tx1">
                    <a:lumMod val="75000"/>
                    <a:lumOff val="25000"/>
                  </a:schemeClr>
                </a:solidFill>
              </a:rPr>
              <a:t>disebut</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sebagai</a:t>
            </a:r>
            <a:r>
              <a:rPr lang="en-US" sz="2000" dirty="0" smtClean="0">
                <a:solidFill>
                  <a:schemeClr val="tx1">
                    <a:lumMod val="75000"/>
                    <a:lumOff val="25000"/>
                  </a:schemeClr>
                </a:solidFill>
              </a:rPr>
              <a:t> </a:t>
            </a:r>
            <a:r>
              <a:rPr lang="en-US" sz="2000" i="1" dirty="0" smtClean="0">
                <a:solidFill>
                  <a:schemeClr val="tx1">
                    <a:lumMod val="75000"/>
                    <a:lumOff val="25000"/>
                  </a:schemeClr>
                </a:solidFill>
              </a:rPr>
              <a:t>child process</a:t>
            </a:r>
            <a:r>
              <a:rPr lang="en-US" sz="2000" dirty="0" smtClean="0">
                <a:solidFill>
                  <a:schemeClr val="tx1">
                    <a:lumMod val="75000"/>
                    <a:lumOff val="25000"/>
                  </a:schemeClr>
                </a:solidFill>
              </a:rPr>
              <a:t>.</a:t>
            </a:r>
            <a:endParaRPr lang="en-US" sz="3200" dirty="0" smtClean="0">
              <a:solidFill>
                <a:schemeClr val="tx1">
                  <a:lumMod val="75000"/>
                  <a:lumOff val="25000"/>
                </a:schemeClr>
              </a:solidFill>
            </a:endParaRPr>
          </a:p>
          <a:p>
            <a:pPr marL="640080" lvl="1" indent="-274320" algn="just" eaLnBrk="1" fontAlgn="auto" hangingPunct="1">
              <a:spcAft>
                <a:spcPts val="0"/>
              </a:spcAft>
              <a:buFont typeface="Wingdings 2"/>
              <a:buChar char=""/>
              <a:defRPr/>
            </a:pPr>
            <a:r>
              <a:rPr lang="en-US" sz="2000" dirty="0" err="1" smtClean="0">
                <a:solidFill>
                  <a:schemeClr val="tx1">
                    <a:lumMod val="75000"/>
                    <a:lumOff val="25000"/>
                  </a:schemeClr>
                </a:solidFill>
              </a:rPr>
              <a:t>Sistem</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operasi</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dapat</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berkomunikasi</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dengan</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suatu</a:t>
            </a:r>
            <a:r>
              <a:rPr lang="en-US" sz="2000" dirty="0" smtClean="0">
                <a:solidFill>
                  <a:schemeClr val="tx1">
                    <a:lumMod val="75000"/>
                    <a:lumOff val="25000"/>
                  </a:schemeClr>
                </a:solidFill>
              </a:rPr>
              <a:t> proses </a:t>
            </a:r>
            <a:r>
              <a:rPr lang="en-US" sz="2000" dirty="0" err="1" smtClean="0">
                <a:solidFill>
                  <a:schemeClr val="tx1">
                    <a:lumMod val="75000"/>
                    <a:lumOff val="25000"/>
                  </a:schemeClr>
                </a:solidFill>
              </a:rPr>
              <a:t>dengan</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menggunakan</a:t>
            </a:r>
            <a:r>
              <a:rPr lang="en-US" sz="2000" dirty="0" smtClean="0">
                <a:solidFill>
                  <a:schemeClr val="tx1">
                    <a:lumMod val="75000"/>
                    <a:lumOff val="25000"/>
                  </a:schemeClr>
                </a:solidFill>
              </a:rPr>
              <a:t> signal.</a:t>
            </a:r>
            <a:endParaRPr lang="en-US" sz="3200" dirty="0" smtClean="0">
              <a:solidFill>
                <a:schemeClr val="tx1">
                  <a:lumMod val="75000"/>
                  <a:lumOff val="25000"/>
                </a:schemeClr>
              </a:solidFill>
            </a:endParaRPr>
          </a:p>
          <a:p>
            <a:pPr marL="640080" lvl="1" indent="-274320" algn="just" eaLnBrk="1" fontAlgn="auto" hangingPunct="1">
              <a:spcAft>
                <a:spcPts val="0"/>
              </a:spcAft>
              <a:buFont typeface="Wingdings 2"/>
              <a:buChar char=""/>
              <a:defRPr/>
            </a:pPr>
            <a:r>
              <a:rPr lang="en-US" sz="2000" dirty="0" smtClean="0">
                <a:solidFill>
                  <a:schemeClr val="tx1">
                    <a:lumMod val="75000"/>
                    <a:lumOff val="25000"/>
                  </a:schemeClr>
                </a:solidFill>
              </a:rPr>
              <a:t>Signal </a:t>
            </a:r>
            <a:r>
              <a:rPr lang="en-US" sz="2000" dirty="0" err="1" smtClean="0">
                <a:solidFill>
                  <a:schemeClr val="tx1">
                    <a:lumMod val="75000"/>
                    <a:lumOff val="25000"/>
                  </a:schemeClr>
                </a:solidFill>
              </a:rPr>
              <a:t>juga</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dapat</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digunakan</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untuk</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komunikasi</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antar</a:t>
            </a:r>
            <a:r>
              <a:rPr lang="en-US" sz="2000" dirty="0" smtClean="0">
                <a:solidFill>
                  <a:schemeClr val="tx1">
                    <a:lumMod val="75000"/>
                    <a:lumOff val="25000"/>
                  </a:schemeClr>
                </a:solidFill>
              </a:rPr>
              <a:t> proses.</a:t>
            </a:r>
            <a:endParaRPr lang="en-US" sz="3200" dirty="0" smtClean="0">
              <a:solidFill>
                <a:schemeClr val="tx1">
                  <a:lumMod val="75000"/>
                  <a:lumOff val="25000"/>
                </a:schemeClr>
              </a:solidFill>
            </a:endParaRPr>
          </a:p>
          <a:p>
            <a:pPr marL="640080" lvl="1" indent="-274320" algn="just" eaLnBrk="1" fontAlgn="auto" hangingPunct="1">
              <a:spcAft>
                <a:spcPts val="0"/>
              </a:spcAft>
              <a:buFont typeface="Wingdings 2"/>
              <a:buChar char=""/>
              <a:defRPr/>
            </a:pPr>
            <a:r>
              <a:rPr lang="en-US" sz="2000" dirty="0" err="1" smtClean="0">
                <a:solidFill>
                  <a:schemeClr val="tx1">
                    <a:lumMod val="75000"/>
                    <a:lumOff val="25000"/>
                  </a:schemeClr>
                </a:solidFill>
              </a:rPr>
              <a:t>Pada</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sistem</a:t>
            </a:r>
            <a:r>
              <a:rPr lang="en-US" sz="2000" dirty="0" smtClean="0">
                <a:solidFill>
                  <a:schemeClr val="tx1">
                    <a:lumMod val="75000"/>
                    <a:lumOff val="25000"/>
                  </a:schemeClr>
                </a:solidFill>
              </a:rPr>
              <a:t> multiprogramming, </a:t>
            </a:r>
            <a:r>
              <a:rPr lang="en-US" sz="2000" dirty="0" err="1" smtClean="0">
                <a:solidFill>
                  <a:schemeClr val="tx1">
                    <a:lumMod val="75000"/>
                    <a:lumOff val="25000"/>
                  </a:schemeClr>
                </a:solidFill>
              </a:rPr>
              <a:t>setiap</a:t>
            </a:r>
            <a:r>
              <a:rPr lang="en-US" sz="2000" dirty="0" smtClean="0">
                <a:solidFill>
                  <a:schemeClr val="tx1">
                    <a:lumMod val="75000"/>
                    <a:lumOff val="25000"/>
                  </a:schemeClr>
                </a:solidFill>
              </a:rPr>
              <a:t> proses </a:t>
            </a:r>
            <a:r>
              <a:rPr lang="en-US" sz="2000" dirty="0" err="1" smtClean="0">
                <a:solidFill>
                  <a:schemeClr val="tx1">
                    <a:lumMod val="75000"/>
                    <a:lumOff val="25000"/>
                  </a:schemeClr>
                </a:solidFill>
              </a:rPr>
              <a:t>memiliki</a:t>
            </a:r>
            <a:r>
              <a:rPr lang="en-US" sz="2000" dirty="0" smtClean="0">
                <a:solidFill>
                  <a:schemeClr val="tx1">
                    <a:lumMod val="75000"/>
                    <a:lumOff val="25000"/>
                  </a:schemeClr>
                </a:solidFill>
              </a:rPr>
              <a:t> user identification (</a:t>
            </a:r>
            <a:r>
              <a:rPr lang="en-US" sz="2000" dirty="0" err="1" smtClean="0">
                <a:solidFill>
                  <a:schemeClr val="tx1">
                    <a:lumMod val="75000"/>
                    <a:lumOff val="25000"/>
                  </a:schemeClr>
                </a:solidFill>
              </a:rPr>
              <a:t>uid</a:t>
            </a:r>
            <a:r>
              <a:rPr lang="en-US" sz="2000" dirty="0" smtClean="0">
                <a:solidFill>
                  <a:schemeClr val="tx1">
                    <a:lumMod val="75000"/>
                    <a:lumOff val="25000"/>
                  </a:schemeClr>
                </a:solidFill>
              </a:rPr>
              <a:t>) yang </a:t>
            </a:r>
            <a:r>
              <a:rPr lang="en-US" sz="2000" dirty="0" err="1" smtClean="0">
                <a:solidFill>
                  <a:schemeClr val="tx1">
                    <a:lumMod val="75000"/>
                    <a:lumOff val="25000"/>
                  </a:schemeClr>
                </a:solidFill>
              </a:rPr>
              <a:t>berasal</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dari</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uid</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pemilik</a:t>
            </a:r>
            <a:r>
              <a:rPr lang="en-US" sz="2000" dirty="0" smtClean="0">
                <a:solidFill>
                  <a:schemeClr val="tx1">
                    <a:lumMod val="75000"/>
                    <a:lumOff val="25000"/>
                  </a:schemeClr>
                </a:solidFill>
              </a:rPr>
              <a:t> proses.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865188" y="927100"/>
            <a:ext cx="6345237" cy="709613"/>
          </a:xfrm>
        </p:spPr>
        <p:txBody>
          <a:bodyPr/>
          <a:lstStyle/>
          <a:p>
            <a:pPr eaLnBrk="1" hangingPunct="1"/>
            <a:r>
              <a:rPr lang="en-US" altLang="en-US"/>
              <a:t>Konsep Sistem Operasi</a:t>
            </a:r>
          </a:p>
        </p:txBody>
      </p:sp>
      <p:sp>
        <p:nvSpPr>
          <p:cNvPr id="32770" name="Content Placeholder 2"/>
          <p:cNvSpPr>
            <a:spLocks noGrp="1"/>
          </p:cNvSpPr>
          <p:nvPr>
            <p:ph idx="1"/>
          </p:nvPr>
        </p:nvSpPr>
        <p:spPr/>
        <p:txBody>
          <a:bodyPr/>
          <a:lstStyle/>
          <a:p>
            <a:pPr algn="just" eaLnBrk="1" hangingPunct="1"/>
            <a:r>
              <a:rPr lang="en-US" altLang="en-US"/>
              <a:t>File</a:t>
            </a:r>
          </a:p>
          <a:p>
            <a:pPr lvl="1" algn="just" eaLnBrk="1" hangingPunct="1"/>
            <a:r>
              <a:rPr lang="en-US" altLang="en-US"/>
              <a:t>Terdiri dari : Pathname; Working directory; rwx (read, write, execute) bits protection code; File descriptor / handle; Special file (block &amp; character); Standard input; Standard output; Standard error; Pipe</a:t>
            </a:r>
          </a:p>
          <a:p>
            <a:pPr algn="ctr" eaLnBrk="1" hangingPunct="1">
              <a:buFont typeface="Wingdings 2" charset="2"/>
              <a:buNone/>
            </a:pPr>
            <a:r>
              <a:rPr lang="en-US" altLang="en-US" sz="2000" u="sng"/>
              <a:t>Model Struktur File</a:t>
            </a:r>
          </a:p>
          <a:p>
            <a:pPr algn="just" eaLnBrk="1" hangingPunct="1"/>
            <a:endParaRPr lang="en-US" altLang="en-US"/>
          </a:p>
        </p:txBody>
      </p:sp>
      <p:grpSp>
        <p:nvGrpSpPr>
          <p:cNvPr id="32771" name="Group 2"/>
          <p:cNvGrpSpPr>
            <a:grpSpLocks/>
          </p:cNvGrpSpPr>
          <p:nvPr/>
        </p:nvGrpSpPr>
        <p:grpSpPr bwMode="auto">
          <a:xfrm>
            <a:off x="2586038" y="4581525"/>
            <a:ext cx="4114800" cy="1674813"/>
            <a:chOff x="1898" y="1832"/>
            <a:chExt cx="7080" cy="3735"/>
          </a:xfrm>
        </p:grpSpPr>
        <p:sp>
          <p:nvSpPr>
            <p:cNvPr id="32774" name="Rectangle 3"/>
            <p:cNvSpPr>
              <a:spLocks noChangeArrowheads="1"/>
            </p:cNvSpPr>
            <p:nvPr/>
          </p:nvSpPr>
          <p:spPr bwMode="auto">
            <a:xfrm>
              <a:off x="5378" y="1832"/>
              <a:ext cx="540" cy="36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775" name="Line 4"/>
            <p:cNvSpPr>
              <a:spLocks noChangeShapeType="1"/>
            </p:cNvSpPr>
            <p:nvPr/>
          </p:nvSpPr>
          <p:spPr bwMode="auto">
            <a:xfrm>
              <a:off x="5663" y="2192"/>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6" name="Rectangle 5"/>
            <p:cNvSpPr>
              <a:spLocks noChangeArrowheads="1"/>
            </p:cNvSpPr>
            <p:nvPr/>
          </p:nvSpPr>
          <p:spPr bwMode="auto">
            <a:xfrm>
              <a:off x="5378" y="2732"/>
              <a:ext cx="540" cy="36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777" name="Line 6"/>
            <p:cNvSpPr>
              <a:spLocks noChangeShapeType="1"/>
            </p:cNvSpPr>
            <p:nvPr/>
          </p:nvSpPr>
          <p:spPr bwMode="auto">
            <a:xfrm flipH="1">
              <a:off x="3263" y="3092"/>
              <a:ext cx="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8" name="Line 7"/>
            <p:cNvSpPr>
              <a:spLocks noChangeShapeType="1"/>
            </p:cNvSpPr>
            <p:nvPr/>
          </p:nvSpPr>
          <p:spPr bwMode="auto">
            <a:xfrm>
              <a:off x="3323" y="3092"/>
              <a:ext cx="36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9" name="Oval 8"/>
            <p:cNvSpPr>
              <a:spLocks noChangeArrowheads="1"/>
            </p:cNvSpPr>
            <p:nvPr/>
          </p:nvSpPr>
          <p:spPr bwMode="auto">
            <a:xfrm>
              <a:off x="3038" y="3812"/>
              <a:ext cx="360" cy="360"/>
            </a:xfrm>
            <a:prstGeom prst="ellipse">
              <a:avLst/>
            </a:prstGeom>
            <a:solidFill>
              <a:srgbClr val="FFFFFF"/>
            </a:solidFill>
            <a:ln w="9525">
              <a:solidFill>
                <a:srgbClr val="000000"/>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780" name="Oval 9"/>
            <p:cNvSpPr>
              <a:spLocks noChangeArrowheads="1"/>
            </p:cNvSpPr>
            <p:nvPr/>
          </p:nvSpPr>
          <p:spPr bwMode="auto">
            <a:xfrm>
              <a:off x="3578" y="3812"/>
              <a:ext cx="360" cy="360"/>
            </a:xfrm>
            <a:prstGeom prst="ellipse">
              <a:avLst/>
            </a:prstGeom>
            <a:solidFill>
              <a:srgbClr val="FFFFFF"/>
            </a:solidFill>
            <a:ln w="9525">
              <a:solidFill>
                <a:srgbClr val="000000"/>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781" name="Rectangle 10"/>
            <p:cNvSpPr>
              <a:spLocks noChangeArrowheads="1"/>
            </p:cNvSpPr>
            <p:nvPr/>
          </p:nvSpPr>
          <p:spPr bwMode="auto">
            <a:xfrm>
              <a:off x="3038" y="2732"/>
              <a:ext cx="540" cy="36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782" name="Line 11"/>
            <p:cNvSpPr>
              <a:spLocks noChangeShapeType="1"/>
            </p:cNvSpPr>
            <p:nvPr/>
          </p:nvSpPr>
          <p:spPr bwMode="auto">
            <a:xfrm flipH="1">
              <a:off x="5243" y="3092"/>
              <a:ext cx="36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3" name="Line 12"/>
            <p:cNvSpPr>
              <a:spLocks noChangeShapeType="1"/>
            </p:cNvSpPr>
            <p:nvPr/>
          </p:nvSpPr>
          <p:spPr bwMode="auto">
            <a:xfrm>
              <a:off x="5693" y="3092"/>
              <a:ext cx="36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4" name="Oval 13"/>
            <p:cNvSpPr>
              <a:spLocks noChangeArrowheads="1"/>
            </p:cNvSpPr>
            <p:nvPr/>
          </p:nvSpPr>
          <p:spPr bwMode="auto">
            <a:xfrm>
              <a:off x="5018" y="3812"/>
              <a:ext cx="360" cy="360"/>
            </a:xfrm>
            <a:prstGeom prst="ellipse">
              <a:avLst/>
            </a:prstGeom>
            <a:solidFill>
              <a:srgbClr val="FFFFFF"/>
            </a:solidFill>
            <a:ln w="9525">
              <a:solidFill>
                <a:srgbClr val="000000"/>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785" name="Oval 14"/>
            <p:cNvSpPr>
              <a:spLocks noChangeArrowheads="1"/>
            </p:cNvSpPr>
            <p:nvPr/>
          </p:nvSpPr>
          <p:spPr bwMode="auto">
            <a:xfrm>
              <a:off x="5918" y="3812"/>
              <a:ext cx="360" cy="360"/>
            </a:xfrm>
            <a:prstGeom prst="ellipse">
              <a:avLst/>
            </a:prstGeom>
            <a:solidFill>
              <a:srgbClr val="FFFFFF"/>
            </a:solidFill>
            <a:ln w="9525">
              <a:solidFill>
                <a:srgbClr val="000000"/>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786" name="Line 15"/>
            <p:cNvSpPr>
              <a:spLocks noChangeShapeType="1"/>
            </p:cNvSpPr>
            <p:nvPr/>
          </p:nvSpPr>
          <p:spPr bwMode="auto">
            <a:xfrm flipH="1">
              <a:off x="2153" y="3092"/>
              <a:ext cx="108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7" name="Rectangle 16"/>
            <p:cNvSpPr>
              <a:spLocks noChangeArrowheads="1"/>
            </p:cNvSpPr>
            <p:nvPr/>
          </p:nvSpPr>
          <p:spPr bwMode="auto">
            <a:xfrm>
              <a:off x="1898" y="3812"/>
              <a:ext cx="540" cy="36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788" name="Line 17"/>
            <p:cNvSpPr>
              <a:spLocks noChangeShapeType="1"/>
            </p:cNvSpPr>
            <p:nvPr/>
          </p:nvSpPr>
          <p:spPr bwMode="auto">
            <a:xfrm>
              <a:off x="2138" y="4172"/>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9" name="Line 18"/>
            <p:cNvSpPr>
              <a:spLocks noChangeShapeType="1"/>
            </p:cNvSpPr>
            <p:nvPr/>
          </p:nvSpPr>
          <p:spPr bwMode="auto">
            <a:xfrm>
              <a:off x="2138" y="4172"/>
              <a:ext cx="36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0" name="Line 19"/>
            <p:cNvSpPr>
              <a:spLocks noChangeShapeType="1"/>
            </p:cNvSpPr>
            <p:nvPr/>
          </p:nvSpPr>
          <p:spPr bwMode="auto">
            <a:xfrm flipV="1">
              <a:off x="3353" y="2192"/>
              <a:ext cx="234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1" name="Rectangle 20"/>
            <p:cNvSpPr>
              <a:spLocks noChangeArrowheads="1"/>
            </p:cNvSpPr>
            <p:nvPr/>
          </p:nvSpPr>
          <p:spPr bwMode="auto">
            <a:xfrm>
              <a:off x="7628" y="2732"/>
              <a:ext cx="540" cy="36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792" name="Line 21"/>
            <p:cNvSpPr>
              <a:spLocks noChangeShapeType="1"/>
            </p:cNvSpPr>
            <p:nvPr/>
          </p:nvSpPr>
          <p:spPr bwMode="auto">
            <a:xfrm flipH="1">
              <a:off x="7358" y="3092"/>
              <a:ext cx="525"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3" name="Line 22"/>
            <p:cNvSpPr>
              <a:spLocks noChangeShapeType="1"/>
            </p:cNvSpPr>
            <p:nvPr/>
          </p:nvSpPr>
          <p:spPr bwMode="auto">
            <a:xfrm>
              <a:off x="7898" y="3092"/>
              <a:ext cx="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4" name="Line 23"/>
            <p:cNvSpPr>
              <a:spLocks noChangeShapeType="1"/>
            </p:cNvSpPr>
            <p:nvPr/>
          </p:nvSpPr>
          <p:spPr bwMode="auto">
            <a:xfrm>
              <a:off x="7928" y="3092"/>
              <a:ext cx="54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5" name="Oval 24"/>
            <p:cNvSpPr>
              <a:spLocks noChangeArrowheads="1"/>
            </p:cNvSpPr>
            <p:nvPr/>
          </p:nvSpPr>
          <p:spPr bwMode="auto">
            <a:xfrm>
              <a:off x="7178" y="3812"/>
              <a:ext cx="360" cy="360"/>
            </a:xfrm>
            <a:prstGeom prst="ellipse">
              <a:avLst/>
            </a:prstGeom>
            <a:solidFill>
              <a:srgbClr val="FFFFFF"/>
            </a:solidFill>
            <a:ln w="9525">
              <a:solidFill>
                <a:srgbClr val="000000"/>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796" name="Oval 25"/>
            <p:cNvSpPr>
              <a:spLocks noChangeArrowheads="1"/>
            </p:cNvSpPr>
            <p:nvPr/>
          </p:nvSpPr>
          <p:spPr bwMode="auto">
            <a:xfrm>
              <a:off x="7718" y="3812"/>
              <a:ext cx="360" cy="360"/>
            </a:xfrm>
            <a:prstGeom prst="ellipse">
              <a:avLst/>
            </a:prstGeom>
            <a:solidFill>
              <a:srgbClr val="FFFFFF"/>
            </a:solidFill>
            <a:ln w="9525">
              <a:solidFill>
                <a:srgbClr val="000000"/>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797" name="Rectangle 26"/>
            <p:cNvSpPr>
              <a:spLocks noChangeArrowheads="1"/>
            </p:cNvSpPr>
            <p:nvPr/>
          </p:nvSpPr>
          <p:spPr bwMode="auto">
            <a:xfrm>
              <a:off x="8258" y="3812"/>
              <a:ext cx="540" cy="36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798" name="Line 27"/>
            <p:cNvSpPr>
              <a:spLocks noChangeShapeType="1"/>
            </p:cNvSpPr>
            <p:nvPr/>
          </p:nvSpPr>
          <p:spPr bwMode="auto">
            <a:xfrm>
              <a:off x="5633" y="2192"/>
              <a:ext cx="2265"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9" name="Line 28"/>
            <p:cNvSpPr>
              <a:spLocks noChangeShapeType="1"/>
            </p:cNvSpPr>
            <p:nvPr/>
          </p:nvSpPr>
          <p:spPr bwMode="auto">
            <a:xfrm>
              <a:off x="8618" y="4172"/>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0" name="Line 29"/>
            <p:cNvSpPr>
              <a:spLocks noChangeShapeType="1"/>
            </p:cNvSpPr>
            <p:nvPr/>
          </p:nvSpPr>
          <p:spPr bwMode="auto">
            <a:xfrm flipH="1">
              <a:off x="8213" y="4172"/>
              <a:ext cx="36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1" name="Line 30"/>
            <p:cNvSpPr>
              <a:spLocks noChangeShapeType="1"/>
            </p:cNvSpPr>
            <p:nvPr/>
          </p:nvSpPr>
          <p:spPr bwMode="auto">
            <a:xfrm>
              <a:off x="8648" y="4172"/>
              <a:ext cx="33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2" name="Rectangle 31"/>
            <p:cNvSpPr>
              <a:spLocks noChangeArrowheads="1"/>
            </p:cNvSpPr>
            <p:nvPr/>
          </p:nvSpPr>
          <p:spPr bwMode="auto">
            <a:xfrm>
              <a:off x="2138" y="5207"/>
              <a:ext cx="720" cy="36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803" name="Oval 32"/>
            <p:cNvSpPr>
              <a:spLocks noChangeArrowheads="1"/>
            </p:cNvSpPr>
            <p:nvPr/>
          </p:nvSpPr>
          <p:spPr bwMode="auto">
            <a:xfrm>
              <a:off x="5575" y="4860"/>
              <a:ext cx="540" cy="540"/>
            </a:xfrm>
            <a:prstGeom prst="ellipse">
              <a:avLst/>
            </a:prstGeom>
            <a:solidFill>
              <a:srgbClr val="FFFFFF"/>
            </a:solidFill>
            <a:ln w="9525">
              <a:solidFill>
                <a:srgbClr val="000000"/>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sp>
        <p:nvSpPr>
          <p:cNvPr id="32772" name="TextBox 65"/>
          <p:cNvSpPr txBox="1">
            <a:spLocks noChangeArrowheads="1"/>
          </p:cNvSpPr>
          <p:nvPr/>
        </p:nvSpPr>
        <p:spPr bwMode="auto">
          <a:xfrm>
            <a:off x="2493963" y="5813425"/>
            <a:ext cx="850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400"/>
              <a:t>Direktori</a:t>
            </a:r>
          </a:p>
        </p:txBody>
      </p:sp>
      <p:sp>
        <p:nvSpPr>
          <p:cNvPr id="32773" name="TextBox 66"/>
          <p:cNvSpPr txBox="1">
            <a:spLocks noChangeArrowheads="1"/>
          </p:cNvSpPr>
          <p:nvPr/>
        </p:nvSpPr>
        <p:spPr bwMode="auto">
          <a:xfrm>
            <a:off x="4643438" y="5643563"/>
            <a:ext cx="473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400"/>
              <a:t>File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865188" y="927100"/>
            <a:ext cx="6345237" cy="709613"/>
          </a:xfrm>
        </p:spPr>
        <p:txBody>
          <a:bodyPr/>
          <a:lstStyle/>
          <a:p>
            <a:pPr eaLnBrk="1" hangingPunct="1"/>
            <a:r>
              <a:rPr lang="en-US" altLang="en-US"/>
              <a:t>Konsep Sistem Operasi</a:t>
            </a:r>
          </a:p>
        </p:txBody>
      </p:sp>
      <p:sp>
        <p:nvSpPr>
          <p:cNvPr id="38915" name="Content Placeholder 2"/>
          <p:cNvSpPr>
            <a:spLocks noGrp="1"/>
          </p:cNvSpPr>
          <p:nvPr>
            <p:ph idx="1"/>
          </p:nvPr>
        </p:nvSpPr>
        <p:spPr>
          <a:xfrm>
            <a:off x="863600" y="2489200"/>
            <a:ext cx="7453313" cy="4368800"/>
          </a:xfrm>
        </p:spPr>
        <p:txBody>
          <a:bodyPr rtlCol="0">
            <a:normAutofit fontScale="85000" lnSpcReduction="20000"/>
          </a:bodyPr>
          <a:lstStyle/>
          <a:p>
            <a:pPr marL="320040" indent="-320040" algn="just" eaLnBrk="1" fontAlgn="auto" hangingPunct="1">
              <a:spcAft>
                <a:spcPts val="0"/>
              </a:spcAft>
              <a:buFont typeface="Wingdings"/>
              <a:buChar char=""/>
              <a:defRPr/>
            </a:pPr>
            <a:r>
              <a:rPr lang="en-US" sz="2400" dirty="0" smtClean="0">
                <a:solidFill>
                  <a:schemeClr val="tx1">
                    <a:lumMod val="75000"/>
                    <a:lumOff val="25000"/>
                  </a:schemeClr>
                </a:solidFill>
              </a:rPr>
              <a:t>System Calls</a:t>
            </a:r>
            <a:endParaRPr lang="en-US" sz="3600" dirty="0" smtClean="0">
              <a:solidFill>
                <a:schemeClr val="tx1">
                  <a:lumMod val="75000"/>
                  <a:lumOff val="25000"/>
                </a:schemeClr>
              </a:solidFill>
            </a:endParaRPr>
          </a:p>
          <a:p>
            <a:pPr marL="640080" lvl="1" indent="-274320" algn="just" eaLnBrk="1" fontAlgn="auto" hangingPunct="1">
              <a:spcAft>
                <a:spcPts val="0"/>
              </a:spcAft>
              <a:buFont typeface="Wingdings 2"/>
              <a:buChar char=""/>
              <a:defRPr/>
            </a:pPr>
            <a:r>
              <a:rPr lang="en-US" sz="2000" dirty="0" smtClean="0">
                <a:solidFill>
                  <a:schemeClr val="tx1">
                    <a:lumMod val="75000"/>
                    <a:lumOff val="25000"/>
                  </a:schemeClr>
                </a:solidFill>
              </a:rPr>
              <a:t>Suatu set ‘</a:t>
            </a:r>
            <a:r>
              <a:rPr lang="en-US" sz="2000" i="1" dirty="0" smtClean="0">
                <a:solidFill>
                  <a:schemeClr val="tx1">
                    <a:lumMod val="75000"/>
                    <a:lumOff val="25000"/>
                  </a:schemeClr>
                </a:solidFill>
              </a:rPr>
              <a:t>extended instructions</a:t>
            </a:r>
            <a:r>
              <a:rPr lang="en-US" sz="2000" dirty="0" smtClean="0">
                <a:solidFill>
                  <a:schemeClr val="tx1">
                    <a:lumMod val="75000"/>
                    <a:lumOff val="25000"/>
                  </a:schemeClr>
                </a:solidFill>
              </a:rPr>
              <a:t>’ yang merupakan interface antara program-program dengan sistem operasi.</a:t>
            </a:r>
            <a:endParaRPr lang="en-US" sz="2800" dirty="0" smtClean="0">
              <a:solidFill>
                <a:schemeClr val="tx1">
                  <a:lumMod val="75000"/>
                  <a:lumOff val="25000"/>
                </a:schemeClr>
              </a:solidFill>
            </a:endParaRPr>
          </a:p>
          <a:p>
            <a:pPr marL="640080" lvl="1" indent="-274320" algn="just" eaLnBrk="1" fontAlgn="auto" hangingPunct="1">
              <a:spcAft>
                <a:spcPts val="0"/>
              </a:spcAft>
              <a:buFont typeface="Wingdings 2"/>
              <a:buChar char=""/>
              <a:defRPr/>
            </a:pPr>
            <a:r>
              <a:rPr lang="en-US" sz="2000" dirty="0" smtClean="0">
                <a:solidFill>
                  <a:schemeClr val="tx1">
                    <a:lumMod val="75000"/>
                    <a:lumOff val="25000"/>
                  </a:schemeClr>
                </a:solidFill>
              </a:rPr>
              <a:t>System calls meng-</a:t>
            </a:r>
            <a:r>
              <a:rPr lang="en-US" sz="2000" i="1" dirty="0" smtClean="0">
                <a:solidFill>
                  <a:schemeClr val="tx1">
                    <a:lumMod val="75000"/>
                    <a:lumOff val="25000"/>
                  </a:schemeClr>
                </a:solidFill>
              </a:rPr>
              <a:t>create</a:t>
            </a:r>
            <a:r>
              <a:rPr lang="en-US" sz="2000" dirty="0" smtClean="0">
                <a:solidFill>
                  <a:schemeClr val="tx1">
                    <a:lumMod val="75000"/>
                    <a:lumOff val="25000"/>
                  </a:schemeClr>
                </a:solidFill>
              </a:rPr>
              <a:t>, men-</a:t>
            </a:r>
            <a:r>
              <a:rPr lang="en-US" sz="2000" i="1" dirty="0" smtClean="0">
                <a:solidFill>
                  <a:schemeClr val="tx1">
                    <a:lumMod val="75000"/>
                    <a:lumOff val="25000"/>
                  </a:schemeClr>
                </a:solidFill>
              </a:rPr>
              <a:t>delete</a:t>
            </a:r>
            <a:r>
              <a:rPr lang="en-US" sz="2000" dirty="0" smtClean="0">
                <a:solidFill>
                  <a:schemeClr val="tx1">
                    <a:lumMod val="75000"/>
                    <a:lumOff val="25000"/>
                  </a:schemeClr>
                </a:solidFill>
              </a:rPr>
              <a:t> dan menggunakan objek-objek yang diatur oleh system operasi, antara lain : proses-proses dan file-file.</a:t>
            </a:r>
            <a:endParaRPr lang="en-US" sz="2800" dirty="0" smtClean="0">
              <a:solidFill>
                <a:schemeClr val="tx1">
                  <a:lumMod val="75000"/>
                  <a:lumOff val="25000"/>
                </a:schemeClr>
              </a:solidFill>
            </a:endParaRPr>
          </a:p>
          <a:p>
            <a:pPr marL="640080" lvl="1" indent="-274320" algn="just" eaLnBrk="1" fontAlgn="auto" hangingPunct="1">
              <a:spcAft>
                <a:spcPts val="0"/>
              </a:spcAft>
              <a:buFont typeface="Wingdings 2"/>
              <a:buChar char=""/>
              <a:defRPr/>
            </a:pPr>
            <a:r>
              <a:rPr lang="en-US" sz="2000" dirty="0" smtClean="0">
                <a:solidFill>
                  <a:schemeClr val="tx1">
                    <a:lumMod val="75000"/>
                    <a:lumOff val="25000"/>
                  </a:schemeClr>
                </a:solidFill>
              </a:rPr>
              <a:t>Library procedure meletakkan parameter-parameter system call pada tempat tertentu dan memberikan instruksi trap untuk memulai sistem operasi</a:t>
            </a:r>
            <a:endParaRPr lang="en-US" sz="2800" dirty="0" smtClean="0">
              <a:solidFill>
                <a:schemeClr val="tx1">
                  <a:lumMod val="75000"/>
                  <a:lumOff val="25000"/>
                </a:schemeClr>
              </a:solidFill>
            </a:endParaRPr>
          </a:p>
          <a:p>
            <a:pPr marL="640080" lvl="1" indent="-274320" algn="just" eaLnBrk="1" fontAlgn="auto" hangingPunct="1">
              <a:spcAft>
                <a:spcPts val="0"/>
              </a:spcAft>
              <a:buFont typeface="Wingdings 2"/>
              <a:buChar char=""/>
              <a:defRPr/>
            </a:pPr>
            <a:r>
              <a:rPr lang="en-US" sz="1800" dirty="0" smtClean="0">
                <a:solidFill>
                  <a:schemeClr val="tx1">
                    <a:lumMod val="75000"/>
                    <a:lumOff val="25000"/>
                  </a:schemeClr>
                </a:solidFill>
              </a:rPr>
              <a:t>Trap instruction : ketika diterima oleh sistem operasi, sistem memeriksa apakah parameter tersebut valid atau tidak</a:t>
            </a:r>
            <a:endParaRPr lang="en-US" sz="2800" dirty="0" smtClean="0">
              <a:solidFill>
                <a:schemeClr val="tx1">
                  <a:lumMod val="75000"/>
                  <a:lumOff val="25000"/>
                </a:schemeClr>
              </a:solidFill>
            </a:endParaRPr>
          </a:p>
          <a:p>
            <a:pPr marL="640080" lvl="1" indent="-274320" algn="just" eaLnBrk="1" fontAlgn="auto" hangingPunct="1">
              <a:spcAft>
                <a:spcPts val="0"/>
              </a:spcAft>
              <a:buFont typeface="Wingdings 2"/>
              <a:buChar char=""/>
              <a:defRPr/>
            </a:pPr>
            <a:r>
              <a:rPr lang="en-US" sz="1800" dirty="0" smtClean="0">
                <a:solidFill>
                  <a:schemeClr val="tx1">
                    <a:lumMod val="75000"/>
                    <a:lumOff val="25000"/>
                  </a:schemeClr>
                </a:solidFill>
              </a:rPr>
              <a:t>Return form trap : sistem operasi mengembalikan kontrol ke library procedure</a:t>
            </a:r>
            <a:endParaRPr lang="en-US" sz="2800" dirty="0" smtClean="0">
              <a:solidFill>
                <a:schemeClr val="tx1">
                  <a:lumMod val="75000"/>
                  <a:lumOff val="25000"/>
                </a:schemeClr>
              </a:solidFill>
            </a:endParaRPr>
          </a:p>
          <a:p>
            <a:pPr marL="640080" lvl="1" indent="-274320" algn="just" eaLnBrk="1" fontAlgn="auto" hangingPunct="1">
              <a:spcAft>
                <a:spcPts val="0"/>
              </a:spcAft>
              <a:buFont typeface="Wingdings 2"/>
              <a:buChar char=""/>
              <a:defRPr/>
            </a:pPr>
            <a:r>
              <a:rPr lang="en-US" sz="1800" dirty="0" smtClean="0">
                <a:solidFill>
                  <a:schemeClr val="tx1">
                    <a:lumMod val="75000"/>
                    <a:lumOff val="25000"/>
                  </a:schemeClr>
                </a:solidFill>
              </a:rPr>
              <a:t>Contoh mekanisme system calls:</a:t>
            </a:r>
            <a:endParaRPr lang="en-US" sz="2400" dirty="0" smtClean="0">
              <a:solidFill>
                <a:schemeClr val="tx1">
                  <a:lumMod val="75000"/>
                  <a:lumOff val="25000"/>
                </a:schemeClr>
              </a:solidFill>
            </a:endParaRPr>
          </a:p>
          <a:p>
            <a:pPr marL="960120" lvl="2" algn="just" eaLnBrk="1" fontAlgn="auto" hangingPunct="1">
              <a:spcAft>
                <a:spcPts val="0"/>
              </a:spcAft>
              <a:buFont typeface="Wingdings"/>
              <a:buChar char=""/>
              <a:defRPr/>
            </a:pPr>
            <a:r>
              <a:rPr lang="en-US" sz="1200" dirty="0" smtClean="0">
                <a:solidFill>
                  <a:schemeClr val="tx1">
                    <a:lumMod val="75000"/>
                    <a:lumOff val="25000"/>
                  </a:schemeClr>
                </a:solidFill>
              </a:rPr>
              <a:t>Pada program C, system call untuk READ </a:t>
            </a:r>
            <a:endParaRPr lang="en-US" sz="2400" dirty="0" smtClean="0">
              <a:solidFill>
                <a:schemeClr val="tx1">
                  <a:lumMod val="75000"/>
                  <a:lumOff val="25000"/>
                </a:schemeClr>
              </a:solidFill>
            </a:endParaRPr>
          </a:p>
          <a:p>
            <a:pPr marL="960120" lvl="2" algn="just" eaLnBrk="1" fontAlgn="auto" hangingPunct="1">
              <a:spcAft>
                <a:spcPts val="0"/>
              </a:spcAft>
              <a:buFont typeface="Wingdings"/>
              <a:buChar char=""/>
              <a:defRPr/>
            </a:pPr>
            <a:r>
              <a:rPr lang="en-US" sz="1200" dirty="0" smtClean="0">
                <a:solidFill>
                  <a:schemeClr val="tx1">
                    <a:lumMod val="75000"/>
                    <a:lumOff val="25000"/>
                  </a:schemeClr>
                </a:solidFill>
              </a:rPr>
              <a:t>count = read (file, buffer, nbytes)</a:t>
            </a:r>
            <a:endParaRPr lang="en-US" sz="2400" dirty="0" smtClean="0">
              <a:solidFill>
                <a:schemeClr val="tx1">
                  <a:lumMod val="75000"/>
                  <a:lumOff val="25000"/>
                </a:schemeClr>
              </a:solidFill>
            </a:endParaRPr>
          </a:p>
          <a:p>
            <a:pPr marL="320040" indent="-320040" algn="just" eaLnBrk="1" fontAlgn="auto" hangingPunct="1">
              <a:spcAft>
                <a:spcPts val="0"/>
              </a:spcAft>
              <a:buFont typeface="Wingdings"/>
              <a:buChar char=""/>
              <a:defRPr/>
            </a:pPr>
            <a:endParaRPr lang="en-US" sz="2000" dirty="0" smtClean="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865188" y="927100"/>
            <a:ext cx="6345237" cy="709613"/>
          </a:xfrm>
        </p:spPr>
        <p:txBody>
          <a:bodyPr/>
          <a:lstStyle/>
          <a:p>
            <a:pPr eaLnBrk="1" hangingPunct="1"/>
            <a:r>
              <a:rPr lang="en-US" altLang="en-US"/>
              <a:t>Konsep Sistem Operasi</a:t>
            </a:r>
          </a:p>
        </p:txBody>
      </p:sp>
      <p:sp>
        <p:nvSpPr>
          <p:cNvPr id="39939" name="Content Placeholder 2"/>
          <p:cNvSpPr>
            <a:spLocks noGrp="1"/>
          </p:cNvSpPr>
          <p:nvPr>
            <p:ph idx="1"/>
          </p:nvPr>
        </p:nvSpPr>
        <p:spPr>
          <a:xfrm>
            <a:off x="863600" y="2489200"/>
            <a:ext cx="7740650" cy="4108450"/>
          </a:xfrm>
        </p:spPr>
        <p:txBody>
          <a:bodyPr rtlCol="0">
            <a:normAutofit fontScale="92500"/>
          </a:bodyPr>
          <a:lstStyle/>
          <a:p>
            <a:pPr marL="320040" indent="-320040" algn="just" eaLnBrk="1" fontAlgn="auto" hangingPunct="1">
              <a:spcAft>
                <a:spcPts val="0"/>
              </a:spcAft>
              <a:buFont typeface="Wingdings"/>
              <a:buChar char=""/>
              <a:defRPr/>
            </a:pPr>
            <a:r>
              <a:rPr lang="en-US" dirty="0" smtClean="0">
                <a:solidFill>
                  <a:schemeClr val="tx1">
                    <a:lumMod val="75000"/>
                    <a:lumOff val="25000"/>
                  </a:schemeClr>
                </a:solidFill>
              </a:rPr>
              <a:t>Shell</a:t>
            </a:r>
            <a:endParaRPr lang="en-US" sz="4100" dirty="0" smtClean="0">
              <a:solidFill>
                <a:schemeClr val="tx1">
                  <a:lumMod val="75000"/>
                  <a:lumOff val="25000"/>
                </a:schemeClr>
              </a:solidFill>
            </a:endParaRPr>
          </a:p>
          <a:p>
            <a:pPr marL="640080" lvl="1" indent="-274320" algn="just" eaLnBrk="1" fontAlgn="auto" hangingPunct="1">
              <a:spcAft>
                <a:spcPts val="0"/>
              </a:spcAft>
              <a:buFont typeface="Wingdings 2"/>
              <a:buChar char=""/>
              <a:defRPr/>
            </a:pPr>
            <a:r>
              <a:rPr lang="en-US" dirty="0" smtClean="0">
                <a:solidFill>
                  <a:schemeClr val="tx1">
                    <a:lumMod val="75000"/>
                    <a:lumOff val="25000"/>
                  </a:schemeClr>
                </a:solidFill>
              </a:rPr>
              <a:t>Shell merupakan Unix command interpreter yang walaupun bukan merupakan bagian dari sistem operasi, menggunakan banyak feature sistem operasi</a:t>
            </a:r>
            <a:endParaRPr lang="en-US" sz="3400" dirty="0" smtClean="0">
              <a:solidFill>
                <a:schemeClr val="tx1">
                  <a:lumMod val="75000"/>
                  <a:lumOff val="25000"/>
                </a:schemeClr>
              </a:solidFill>
            </a:endParaRPr>
          </a:p>
          <a:p>
            <a:pPr marL="640080" lvl="1" indent="-274320" algn="just" eaLnBrk="1" fontAlgn="auto" hangingPunct="1">
              <a:spcAft>
                <a:spcPts val="0"/>
              </a:spcAft>
              <a:buFont typeface="Wingdings 2"/>
              <a:buChar char=""/>
              <a:defRPr/>
            </a:pPr>
            <a:r>
              <a:rPr lang="en-US" dirty="0" smtClean="0">
                <a:solidFill>
                  <a:schemeClr val="tx1">
                    <a:lumMod val="75000"/>
                    <a:lumOff val="25000"/>
                  </a:schemeClr>
                </a:solidFill>
              </a:rPr>
              <a:t>Prompt : standar input, menandakan bahwa shell siap menerima command</a:t>
            </a:r>
            <a:endParaRPr lang="en-US" sz="3400" dirty="0" smtClean="0">
              <a:solidFill>
                <a:schemeClr val="tx1">
                  <a:lumMod val="75000"/>
                  <a:lumOff val="25000"/>
                </a:schemeClr>
              </a:solidFill>
            </a:endParaRPr>
          </a:p>
          <a:p>
            <a:pPr marL="640080" lvl="1" indent="-274320" algn="just" eaLnBrk="1" fontAlgn="auto" hangingPunct="1">
              <a:spcAft>
                <a:spcPts val="0"/>
              </a:spcAft>
              <a:buFont typeface="Wingdings 2"/>
              <a:buChar char=""/>
              <a:defRPr/>
            </a:pPr>
            <a:r>
              <a:rPr lang="en-US" dirty="0" smtClean="0">
                <a:solidFill>
                  <a:schemeClr val="tx1">
                    <a:lumMod val="75000"/>
                    <a:lumOff val="25000"/>
                  </a:schemeClr>
                </a:solidFill>
              </a:rPr>
              <a:t>Contoh :</a:t>
            </a:r>
            <a:endParaRPr lang="en-US" sz="3400" dirty="0" smtClean="0">
              <a:solidFill>
                <a:schemeClr val="tx1">
                  <a:lumMod val="75000"/>
                  <a:lumOff val="25000"/>
                </a:schemeClr>
              </a:solidFill>
            </a:endParaRPr>
          </a:p>
          <a:p>
            <a:pPr marL="960120" lvl="2" algn="just" eaLnBrk="1" fontAlgn="auto" hangingPunct="1">
              <a:spcAft>
                <a:spcPts val="0"/>
              </a:spcAft>
              <a:buFont typeface="Wingdings"/>
              <a:buChar char=""/>
              <a:defRPr/>
            </a:pPr>
            <a:r>
              <a:rPr lang="en-US" sz="2100" dirty="0" smtClean="0">
                <a:solidFill>
                  <a:schemeClr val="tx1">
                    <a:lumMod val="75000"/>
                    <a:lumOff val="25000"/>
                  </a:schemeClr>
                </a:solidFill>
              </a:rPr>
              <a:t>date</a:t>
            </a:r>
            <a:endParaRPr lang="en-US" sz="3300" dirty="0" smtClean="0">
              <a:solidFill>
                <a:schemeClr val="tx1">
                  <a:lumMod val="75000"/>
                  <a:lumOff val="25000"/>
                </a:schemeClr>
              </a:solidFill>
            </a:endParaRPr>
          </a:p>
          <a:p>
            <a:pPr marL="960120" lvl="2" algn="just" eaLnBrk="1" fontAlgn="auto" hangingPunct="1">
              <a:spcAft>
                <a:spcPts val="0"/>
              </a:spcAft>
              <a:buFont typeface="Wingdings"/>
              <a:buChar char=""/>
              <a:defRPr/>
            </a:pPr>
            <a:r>
              <a:rPr lang="en-US" sz="2100" dirty="0" smtClean="0">
                <a:solidFill>
                  <a:schemeClr val="tx1">
                    <a:lumMod val="75000"/>
                    <a:lumOff val="25000"/>
                  </a:schemeClr>
                </a:solidFill>
              </a:rPr>
              <a:t>date &gt; file</a:t>
            </a:r>
            <a:endParaRPr lang="en-US" sz="3300" dirty="0" smtClean="0">
              <a:solidFill>
                <a:schemeClr val="tx1">
                  <a:lumMod val="75000"/>
                  <a:lumOff val="25000"/>
                </a:schemeClr>
              </a:solidFill>
            </a:endParaRPr>
          </a:p>
          <a:p>
            <a:pPr marL="960120" lvl="2" algn="just" eaLnBrk="1" fontAlgn="auto" hangingPunct="1">
              <a:spcAft>
                <a:spcPts val="0"/>
              </a:spcAft>
              <a:buFont typeface="Wingdings"/>
              <a:buChar char=""/>
              <a:defRPr/>
            </a:pPr>
            <a:r>
              <a:rPr lang="en-US" sz="2100" dirty="0" smtClean="0">
                <a:solidFill>
                  <a:schemeClr val="tx1">
                    <a:lumMod val="75000"/>
                    <a:lumOff val="25000"/>
                  </a:schemeClr>
                </a:solidFill>
              </a:rPr>
              <a:t>sort &lt; file1 &gt; file2</a:t>
            </a:r>
            <a:endParaRPr lang="en-US" sz="3300" dirty="0" smtClean="0">
              <a:solidFill>
                <a:schemeClr val="tx1">
                  <a:lumMod val="75000"/>
                  <a:lumOff val="25000"/>
                </a:schemeClr>
              </a:solidFill>
            </a:endParaRPr>
          </a:p>
          <a:p>
            <a:pPr marL="960120" lvl="2" algn="just" eaLnBrk="1" fontAlgn="auto" hangingPunct="1">
              <a:spcAft>
                <a:spcPts val="0"/>
              </a:spcAft>
              <a:buFont typeface="Wingdings"/>
              <a:buChar char=""/>
              <a:defRPr/>
            </a:pPr>
            <a:r>
              <a:rPr lang="en-US" sz="2100" dirty="0" smtClean="0">
                <a:solidFill>
                  <a:schemeClr val="tx1">
                    <a:lumMod val="75000"/>
                    <a:lumOff val="25000"/>
                  </a:schemeClr>
                </a:solidFill>
              </a:rPr>
              <a:t>cat file1 file2 file3 | sort &gt; /dev/lp</a:t>
            </a:r>
            <a:endParaRPr lang="en-US" sz="3300" dirty="0" smtClean="0">
              <a:solidFill>
                <a:schemeClr val="tx1">
                  <a:lumMod val="75000"/>
                  <a:lumOff val="25000"/>
                </a:schemeClr>
              </a:solidFill>
            </a:endParaRPr>
          </a:p>
          <a:p>
            <a:pPr marL="1234440" lvl="3" algn="just" eaLnBrk="1" fontAlgn="auto" hangingPunct="1">
              <a:spcAft>
                <a:spcPts val="0"/>
              </a:spcAft>
              <a:buClr>
                <a:schemeClr val="accent3"/>
              </a:buClr>
              <a:buFont typeface="Wingdings"/>
              <a:buChar char=""/>
              <a:defRPr/>
            </a:pPr>
            <a:r>
              <a:rPr lang="en-US" dirty="0" smtClean="0">
                <a:solidFill>
                  <a:schemeClr val="tx1">
                    <a:lumMod val="75000"/>
                    <a:lumOff val="25000"/>
                  </a:schemeClr>
                </a:solidFill>
              </a:rPr>
              <a:t>Background job : proses yang berjalan sementara user tetap bisa terus bekerja</a:t>
            </a:r>
            <a:endParaRPr lang="en-US" sz="3200" dirty="0" smtClean="0">
              <a:solidFill>
                <a:schemeClr val="tx1">
                  <a:lumMod val="75000"/>
                  <a:lumOff val="25000"/>
                </a:schemeClr>
              </a:solidFill>
            </a:endParaRPr>
          </a:p>
          <a:p>
            <a:pPr marL="320040" indent="-320040" algn="just" eaLnBrk="1" fontAlgn="auto" hangingPunct="1">
              <a:spcAft>
                <a:spcPts val="0"/>
              </a:spcAft>
              <a:buFont typeface="Wingdings"/>
              <a:buChar char=""/>
              <a:defRPr/>
            </a:pPr>
            <a:endParaRPr lang="en-US" dirty="0" smtClean="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a:xfrm>
            <a:off x="457200" y="2420938"/>
            <a:ext cx="8186738" cy="3937000"/>
          </a:xfrm>
        </p:spPr>
        <p:txBody>
          <a:bodyPr rtlCol="0">
            <a:normAutofit fontScale="85000" lnSpcReduction="20000"/>
          </a:bodyPr>
          <a:lstStyle/>
          <a:p>
            <a:pPr algn="just" eaLnBrk="1" fontAlgn="auto" hangingPunct="1">
              <a:spcAft>
                <a:spcPts val="0"/>
              </a:spcAft>
              <a:buFont typeface="Wingdings 2" panose="05020102010507070707" pitchFamily="18" charset="2"/>
              <a:buNone/>
              <a:defRPr/>
            </a:pPr>
            <a:r>
              <a:rPr lang="id-ID" sz="2800" dirty="0" smtClean="0">
                <a:solidFill>
                  <a:schemeClr val="tx1">
                    <a:lumMod val="75000"/>
                    <a:lumOff val="25000"/>
                  </a:schemeClr>
                </a:solidFill>
              </a:rPr>
              <a:t>Software / program / aplikasi secara garis besar dibagi dalam dua kategori besar yakni :</a:t>
            </a:r>
            <a:endParaRPr lang="en-US" sz="2800" dirty="0" smtClean="0">
              <a:solidFill>
                <a:schemeClr val="tx1">
                  <a:lumMod val="75000"/>
                  <a:lumOff val="25000"/>
                </a:schemeClr>
              </a:solidFill>
            </a:endParaRPr>
          </a:p>
          <a:p>
            <a:pPr algn="just" eaLnBrk="1" fontAlgn="auto" hangingPunct="1">
              <a:spcAft>
                <a:spcPts val="0"/>
              </a:spcAft>
              <a:defRPr/>
            </a:pPr>
            <a:r>
              <a:rPr lang="id-ID" sz="2800" b="1" dirty="0" smtClean="0">
                <a:solidFill>
                  <a:schemeClr val="tx1">
                    <a:lumMod val="75000"/>
                    <a:lumOff val="25000"/>
                  </a:schemeClr>
                </a:solidFill>
              </a:rPr>
              <a:t>Sistem Software</a:t>
            </a:r>
          </a:p>
          <a:p>
            <a:pPr lvl="1" indent="-283464" algn="just" eaLnBrk="1" fontAlgn="auto" hangingPunct="1">
              <a:spcAft>
                <a:spcPts val="0"/>
              </a:spcAft>
              <a:defRPr/>
            </a:pPr>
            <a:r>
              <a:rPr lang="id-ID" sz="2400" dirty="0" smtClean="0">
                <a:solidFill>
                  <a:schemeClr val="tx1">
                    <a:lumMod val="75000"/>
                    <a:lumOff val="25000"/>
                  </a:schemeClr>
                </a:solidFill>
              </a:rPr>
              <a:t>Software yang digunakan untuk mengolah mesin (komputer) itu sendiri beserta pheriperalnya, software ini masih dibagi menjadi dua kelompok yaitu compiler / interpreter dan operating system.</a:t>
            </a:r>
            <a:endParaRPr lang="id-ID" sz="2400" b="1" dirty="0" smtClean="0">
              <a:solidFill>
                <a:schemeClr val="tx1">
                  <a:lumMod val="75000"/>
                  <a:lumOff val="25000"/>
                </a:schemeClr>
              </a:solidFill>
            </a:endParaRPr>
          </a:p>
          <a:p>
            <a:pPr algn="just" eaLnBrk="1" fontAlgn="auto" hangingPunct="1">
              <a:spcAft>
                <a:spcPts val="0"/>
              </a:spcAft>
              <a:defRPr/>
            </a:pPr>
            <a:r>
              <a:rPr lang="id-ID" sz="2800" b="1" dirty="0" smtClean="0">
                <a:solidFill>
                  <a:schemeClr val="tx1">
                    <a:lumMod val="75000"/>
                    <a:lumOff val="25000"/>
                  </a:schemeClr>
                </a:solidFill>
              </a:rPr>
              <a:t>Application software</a:t>
            </a:r>
          </a:p>
          <a:p>
            <a:pPr lvl="1" indent="-283464" algn="just" eaLnBrk="1" fontAlgn="auto" hangingPunct="1">
              <a:spcAft>
                <a:spcPts val="0"/>
              </a:spcAft>
              <a:defRPr/>
            </a:pPr>
            <a:r>
              <a:rPr lang="id-ID" sz="2400" dirty="0" smtClean="0">
                <a:solidFill>
                  <a:schemeClr val="tx1">
                    <a:lumMod val="75000"/>
                    <a:lumOff val="25000"/>
                  </a:schemeClr>
                </a:solidFill>
              </a:rPr>
              <a:t>Software yang digunakan untuk keperluan tertentu dalam rangka menyelesaikan permasalahan-permalasaan pada user, software ini pun dikategorikan dalam dua kelompok yaitu programming language dan package software.</a:t>
            </a:r>
            <a:endParaRPr lang="en-US" sz="2400" dirty="0" smtClean="0">
              <a:solidFill>
                <a:schemeClr val="tx1">
                  <a:lumMod val="75000"/>
                  <a:lumOff val="25000"/>
                </a:schemeClr>
              </a:solidFill>
            </a:endParaRPr>
          </a:p>
          <a:p>
            <a:pPr lvl="1" indent="-283464" algn="just" eaLnBrk="1" fontAlgn="auto" hangingPunct="1">
              <a:spcAft>
                <a:spcPts val="0"/>
              </a:spcAft>
              <a:defRPr/>
            </a:pPr>
            <a:endParaRPr lang="en-US" sz="2400" dirty="0" smtClean="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865188" y="927100"/>
            <a:ext cx="6345237" cy="709613"/>
          </a:xfrm>
        </p:spPr>
        <p:txBody>
          <a:bodyPr/>
          <a:lstStyle/>
          <a:p>
            <a:pPr eaLnBrk="1" hangingPunct="1"/>
            <a:r>
              <a:rPr lang="en-US" altLang="en-US"/>
              <a:t>Kategori Sistem Operasi</a:t>
            </a:r>
          </a:p>
        </p:txBody>
      </p:sp>
      <p:sp>
        <p:nvSpPr>
          <p:cNvPr id="36866" name="Content Placeholder 2"/>
          <p:cNvSpPr>
            <a:spLocks noGrp="1"/>
          </p:cNvSpPr>
          <p:nvPr>
            <p:ph idx="1"/>
          </p:nvPr>
        </p:nvSpPr>
        <p:spPr/>
        <p:txBody>
          <a:bodyPr/>
          <a:lstStyle/>
          <a:p>
            <a:pPr eaLnBrk="1" hangingPunct="1"/>
            <a:r>
              <a:rPr lang="en-US" altLang="en-US"/>
              <a:t>Single User – Single Tasking (SU-ST)</a:t>
            </a:r>
          </a:p>
          <a:p>
            <a:pPr eaLnBrk="1" hangingPunct="1"/>
            <a:r>
              <a:rPr lang="en-US" altLang="en-US"/>
              <a:t>Multi User – Single Tasking (MU-ST)</a:t>
            </a:r>
          </a:p>
          <a:p>
            <a:pPr eaLnBrk="1" hangingPunct="1"/>
            <a:r>
              <a:rPr lang="en-US" altLang="en-US"/>
              <a:t>Single User – Multi Tasking (SU-MT)</a:t>
            </a:r>
          </a:p>
          <a:p>
            <a:pPr eaLnBrk="1" hangingPunct="1"/>
            <a:r>
              <a:rPr lang="en-US" altLang="en-US"/>
              <a:t>Multi User – Multi Tasking (MU-MT)</a:t>
            </a:r>
          </a:p>
          <a:p>
            <a:pPr eaLnBrk="1" hangingPunct="1"/>
            <a:endParaRPr lang="en-US"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865188" y="927100"/>
            <a:ext cx="6345237" cy="709613"/>
          </a:xfrm>
        </p:spPr>
        <p:txBody>
          <a:bodyPr/>
          <a:lstStyle/>
          <a:p>
            <a:pPr eaLnBrk="1" hangingPunct="1"/>
            <a:r>
              <a:rPr lang="en-US" altLang="en-US"/>
              <a:t>Single User – Single Tasking</a:t>
            </a:r>
          </a:p>
        </p:txBody>
      </p:sp>
      <p:sp>
        <p:nvSpPr>
          <p:cNvPr id="37890" name="Content Placeholder 2"/>
          <p:cNvSpPr>
            <a:spLocks noGrp="1"/>
          </p:cNvSpPr>
          <p:nvPr>
            <p:ph idx="1"/>
          </p:nvPr>
        </p:nvSpPr>
        <p:spPr/>
        <p:txBody>
          <a:bodyPr/>
          <a:lstStyle/>
          <a:p>
            <a:pPr algn="just" eaLnBrk="1" hangingPunct="1"/>
            <a:r>
              <a:rPr lang="en-US" altLang="en-US"/>
              <a:t>Satu komputer hanya bisa digunakan oleh satu user dan hanya bisa menjalankan satu program di satu waktu</a:t>
            </a:r>
          </a:p>
          <a:p>
            <a:pPr lvl="1" algn="just" eaLnBrk="1" hangingPunct="1"/>
            <a:r>
              <a:rPr lang="en-US" altLang="en-US"/>
              <a:t>Contoh : </a:t>
            </a:r>
          </a:p>
          <a:p>
            <a:pPr lvl="2" algn="just" eaLnBrk="1" hangingPunct="1"/>
            <a:r>
              <a:rPr lang="en-US" altLang="en-US"/>
              <a:t>DOS (Disk Operating System)</a:t>
            </a:r>
          </a:p>
          <a:p>
            <a:pPr lvl="2" algn="just" eaLnBrk="1" hangingPunct="1"/>
            <a:r>
              <a:rPr lang="en-US" altLang="en-US"/>
              <a:t>MS-DOS (Microsoft DOS – IBM Compatible)</a:t>
            </a:r>
          </a:p>
          <a:p>
            <a:pPr lvl="2" algn="just" eaLnBrk="1" hangingPunct="1"/>
            <a:r>
              <a:rPr lang="en-US" altLang="en-US"/>
              <a:t>PC-DOS (Personal Computer DOS – IBM)</a:t>
            </a:r>
          </a:p>
          <a:p>
            <a:pPr lvl="2" algn="just" eaLnBrk="1" hangingPunct="1"/>
            <a:r>
              <a:rPr lang="en-US" altLang="en-US"/>
              <a:t>DR-DOS (Digital Research DOS-Novell)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865188" y="927100"/>
            <a:ext cx="6345237" cy="709613"/>
          </a:xfrm>
        </p:spPr>
        <p:txBody>
          <a:bodyPr/>
          <a:lstStyle/>
          <a:p>
            <a:pPr eaLnBrk="1" hangingPunct="1"/>
            <a:r>
              <a:rPr lang="en-US" altLang="en-US"/>
              <a:t>Multi User – Single Tasking</a:t>
            </a:r>
          </a:p>
        </p:txBody>
      </p:sp>
      <p:sp>
        <p:nvSpPr>
          <p:cNvPr id="38914" name="Content Placeholder 2"/>
          <p:cNvSpPr>
            <a:spLocks noGrp="1"/>
          </p:cNvSpPr>
          <p:nvPr>
            <p:ph idx="1"/>
          </p:nvPr>
        </p:nvSpPr>
        <p:spPr/>
        <p:txBody>
          <a:bodyPr/>
          <a:lstStyle/>
          <a:p>
            <a:pPr algn="just" eaLnBrk="1" hangingPunct="1"/>
            <a:r>
              <a:rPr lang="en-US" altLang="en-US"/>
              <a:t>Satu Komputer dapat digunakan oleh banyak user, namun tiap user hanya bisa menjalankan 1 program (aplikasi) di satu waktu</a:t>
            </a:r>
          </a:p>
          <a:p>
            <a:pPr lvl="1" algn="just" eaLnBrk="1" hangingPunct="1"/>
            <a:r>
              <a:rPr lang="en-US" altLang="en-US"/>
              <a:t>Contoh :</a:t>
            </a:r>
          </a:p>
          <a:p>
            <a:pPr lvl="2" algn="just" eaLnBrk="1" hangingPunct="1"/>
            <a:r>
              <a:rPr lang="en-US" altLang="en-US"/>
              <a:t>Novell Netware (3.x, 4.x)</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865188" y="927100"/>
            <a:ext cx="6345237" cy="709613"/>
          </a:xfrm>
        </p:spPr>
        <p:txBody>
          <a:bodyPr/>
          <a:lstStyle/>
          <a:p>
            <a:pPr eaLnBrk="1" hangingPunct="1"/>
            <a:r>
              <a:rPr lang="en-US" altLang="en-US"/>
              <a:t>Single User – Multi Tasking</a:t>
            </a:r>
          </a:p>
        </p:txBody>
      </p:sp>
      <p:sp>
        <p:nvSpPr>
          <p:cNvPr id="45059" name="Content Placeholder 2"/>
          <p:cNvSpPr>
            <a:spLocks noGrp="1"/>
          </p:cNvSpPr>
          <p:nvPr>
            <p:ph idx="1"/>
          </p:nvPr>
        </p:nvSpPr>
        <p:spPr/>
        <p:txBody>
          <a:bodyPr rtlCol="0">
            <a:normAutofit fontScale="92500" lnSpcReduction="10000"/>
          </a:bodyPr>
          <a:lstStyle/>
          <a:p>
            <a:pPr marL="320040" indent="-320040" algn="just" eaLnBrk="1" fontAlgn="auto" hangingPunct="1">
              <a:spcAft>
                <a:spcPts val="0"/>
              </a:spcAft>
              <a:buFont typeface="Wingdings"/>
              <a:buChar char=""/>
              <a:defRPr/>
            </a:pPr>
            <a:r>
              <a:rPr lang="en-US" smtClean="0">
                <a:solidFill>
                  <a:schemeClr val="tx1">
                    <a:lumMod val="75000"/>
                    <a:lumOff val="25000"/>
                  </a:schemeClr>
                </a:solidFill>
              </a:rPr>
              <a:t>Satu Komputer dipakai oleh satu user dan dapat menjalankan banyak program disatu waktu</a:t>
            </a:r>
          </a:p>
          <a:p>
            <a:pPr marL="320040" indent="-320040" algn="just" eaLnBrk="1" fontAlgn="auto" hangingPunct="1">
              <a:spcAft>
                <a:spcPts val="0"/>
              </a:spcAft>
              <a:buFont typeface="Wingdings"/>
              <a:buChar char=""/>
              <a:defRPr/>
            </a:pPr>
            <a:r>
              <a:rPr lang="en-US" smtClean="0">
                <a:solidFill>
                  <a:schemeClr val="tx1">
                    <a:lumMod val="75000"/>
                    <a:lumOff val="25000"/>
                  </a:schemeClr>
                </a:solidFill>
              </a:rPr>
              <a:t>Tampilan desktop GUI</a:t>
            </a:r>
          </a:p>
          <a:p>
            <a:pPr marL="640080" lvl="1" indent="-274320" algn="just" eaLnBrk="1" fontAlgn="auto" hangingPunct="1">
              <a:spcAft>
                <a:spcPts val="0"/>
              </a:spcAft>
              <a:buFont typeface="Wingdings 2"/>
              <a:buChar char=""/>
              <a:defRPr/>
            </a:pPr>
            <a:r>
              <a:rPr lang="en-US" smtClean="0">
                <a:solidFill>
                  <a:schemeClr val="tx1">
                    <a:lumMod val="75000"/>
                    <a:lumOff val="25000"/>
                  </a:schemeClr>
                </a:solidFill>
              </a:rPr>
              <a:t>Contoh :</a:t>
            </a:r>
          </a:p>
          <a:p>
            <a:pPr marL="960120" lvl="2" algn="just" eaLnBrk="1" fontAlgn="auto" hangingPunct="1">
              <a:spcAft>
                <a:spcPts val="0"/>
              </a:spcAft>
              <a:buFont typeface="Wingdings"/>
              <a:buChar char=""/>
              <a:defRPr/>
            </a:pPr>
            <a:r>
              <a:rPr lang="en-US" smtClean="0">
                <a:solidFill>
                  <a:schemeClr val="tx1">
                    <a:lumMod val="75000"/>
                    <a:lumOff val="25000"/>
                  </a:schemeClr>
                </a:solidFill>
              </a:rPr>
              <a:t>Windows</a:t>
            </a:r>
          </a:p>
          <a:p>
            <a:pPr marL="960120" lvl="2" algn="just" eaLnBrk="1" fontAlgn="auto" hangingPunct="1">
              <a:spcAft>
                <a:spcPts val="0"/>
              </a:spcAft>
              <a:buFont typeface="Wingdings"/>
              <a:buChar char=""/>
              <a:defRPr/>
            </a:pPr>
            <a:r>
              <a:rPr lang="en-US" smtClean="0">
                <a:solidFill>
                  <a:schemeClr val="tx1">
                    <a:lumMod val="75000"/>
                    <a:lumOff val="25000"/>
                  </a:schemeClr>
                </a:solidFill>
              </a:rPr>
              <a:t>MacOS</a:t>
            </a:r>
          </a:p>
          <a:p>
            <a:pPr marL="960120" lvl="2" algn="just" eaLnBrk="1" fontAlgn="auto" hangingPunct="1">
              <a:spcAft>
                <a:spcPts val="0"/>
              </a:spcAft>
              <a:buFont typeface="Wingdings"/>
              <a:buChar char=""/>
              <a:defRPr/>
            </a:pPr>
            <a:r>
              <a:rPr lang="en-US" smtClean="0">
                <a:solidFill>
                  <a:schemeClr val="tx1">
                    <a:lumMod val="75000"/>
                    <a:lumOff val="25000"/>
                  </a:schemeClr>
                </a:solidFill>
              </a:rPr>
              <a:t>Linux</a:t>
            </a:r>
          </a:p>
          <a:p>
            <a:pPr marL="960120" lvl="2" algn="just" eaLnBrk="1" fontAlgn="auto" hangingPunct="1">
              <a:spcAft>
                <a:spcPts val="0"/>
              </a:spcAft>
              <a:buFont typeface="Wingdings"/>
              <a:buChar char=""/>
              <a:defRPr/>
            </a:pPr>
            <a:r>
              <a:rPr lang="en-US" smtClean="0">
                <a:solidFill>
                  <a:schemeClr val="tx1">
                    <a:lumMod val="75000"/>
                    <a:lumOff val="25000"/>
                  </a:schemeClr>
                </a:solidFill>
              </a:rPr>
              <a:t>Java Desktop System</a:t>
            </a:r>
          </a:p>
          <a:p>
            <a:pPr marL="960120" lvl="2" algn="just" eaLnBrk="1" fontAlgn="auto" hangingPunct="1">
              <a:spcAft>
                <a:spcPts val="0"/>
              </a:spcAft>
              <a:buFont typeface="Wingdings"/>
              <a:buChar char=""/>
              <a:defRPr/>
            </a:pPr>
            <a:r>
              <a:rPr lang="en-US" smtClean="0">
                <a:solidFill>
                  <a:schemeClr val="tx1">
                    <a:lumMod val="75000"/>
                    <a:lumOff val="25000"/>
                  </a:schemeClr>
                </a:solidFill>
              </a:rPr>
              <a:t>Symbian</a:t>
            </a:r>
          </a:p>
          <a:p>
            <a:pPr marL="960120" lvl="2" algn="just" eaLnBrk="1" fontAlgn="auto" hangingPunct="1">
              <a:spcAft>
                <a:spcPts val="0"/>
              </a:spcAft>
              <a:buFont typeface="Wingdings"/>
              <a:buChar char=""/>
              <a:defRPr/>
            </a:pPr>
            <a:r>
              <a:rPr lang="en-US" smtClean="0">
                <a:solidFill>
                  <a:schemeClr val="tx1">
                    <a:lumMod val="75000"/>
                    <a:lumOff val="25000"/>
                  </a:schemeClr>
                </a:solidFill>
              </a:rPr>
              <a:t>Palm OS</a:t>
            </a:r>
          </a:p>
          <a:p>
            <a:pPr marL="960120" lvl="2" algn="just" eaLnBrk="1" fontAlgn="auto" hangingPunct="1">
              <a:spcAft>
                <a:spcPts val="0"/>
              </a:spcAft>
              <a:buFont typeface="Wingdings"/>
              <a:buChar char=""/>
              <a:defRPr/>
            </a:pPr>
            <a:r>
              <a:rPr lang="en-US" smtClean="0">
                <a:solidFill>
                  <a:schemeClr val="tx1">
                    <a:lumMod val="75000"/>
                    <a:lumOff val="25000"/>
                  </a:schemeClr>
                </a:solidFill>
              </a:rPr>
              <a:t>dll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865188" y="927100"/>
            <a:ext cx="6345237" cy="709613"/>
          </a:xfrm>
        </p:spPr>
        <p:txBody>
          <a:bodyPr/>
          <a:lstStyle/>
          <a:p>
            <a:pPr eaLnBrk="1" hangingPunct="1"/>
            <a:r>
              <a:rPr lang="id-ID" altLang="en-US" sz="4000">
                <a:solidFill>
                  <a:srgbClr val="7B9899"/>
                </a:solidFill>
              </a:rPr>
              <a:t>Fungsi dasar sistem komputer</a:t>
            </a:r>
            <a:endParaRPr lang="en-US" altLang="en-US" sz="4000">
              <a:solidFill>
                <a:srgbClr val="7B9899"/>
              </a:solidFill>
            </a:endParaRPr>
          </a:p>
        </p:txBody>
      </p:sp>
      <p:sp>
        <p:nvSpPr>
          <p:cNvPr id="22530" name="Content Placeholder 2"/>
          <p:cNvSpPr>
            <a:spLocks noGrp="1"/>
          </p:cNvSpPr>
          <p:nvPr>
            <p:ph idx="1"/>
          </p:nvPr>
        </p:nvSpPr>
        <p:spPr/>
        <p:txBody>
          <a:bodyPr/>
          <a:lstStyle/>
          <a:p>
            <a:pPr algn="just" eaLnBrk="1" hangingPunct="1"/>
            <a:r>
              <a:rPr lang="id-ID" altLang="en-US" sz="2000"/>
              <a:t>Sistem komputer pada dasarnya terdiri dari perangkat keras, program aplikasi sistem </a:t>
            </a:r>
            <a:r>
              <a:rPr lang="en-US" altLang="en-US" sz="2000"/>
              <a:t>o</a:t>
            </a:r>
            <a:r>
              <a:rPr lang="id-ID" altLang="en-US" sz="2000"/>
              <a:t>perasi dan para pengguna. Sistem operasi berfungsi untuk mengatur dan mengawasi penggunaan perangkat keras oleh berbagai program aplikasi serta para pengguna.</a:t>
            </a:r>
            <a:endParaRPr lang="en-US" altLang="en-US" sz="20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865188" y="927100"/>
            <a:ext cx="6345237" cy="709613"/>
          </a:xfrm>
        </p:spPr>
        <p:txBody>
          <a:bodyPr/>
          <a:lstStyle/>
          <a:p>
            <a:pPr eaLnBrk="1" hangingPunct="1"/>
            <a:r>
              <a:rPr lang="en-US" altLang="en-US"/>
              <a:t>Multi User – Multi Tasking</a:t>
            </a:r>
          </a:p>
        </p:txBody>
      </p:sp>
      <p:sp>
        <p:nvSpPr>
          <p:cNvPr id="40962" name="Content Placeholder 2"/>
          <p:cNvSpPr>
            <a:spLocks noGrp="1"/>
          </p:cNvSpPr>
          <p:nvPr>
            <p:ph idx="1"/>
          </p:nvPr>
        </p:nvSpPr>
        <p:spPr/>
        <p:txBody>
          <a:bodyPr/>
          <a:lstStyle/>
          <a:p>
            <a:pPr algn="just" eaLnBrk="1" hangingPunct="1"/>
            <a:r>
              <a:rPr lang="en-US" altLang="en-US"/>
              <a:t>Satu komputer dipakai bersamaan oleh banyak user yang dapat menjalankan banyak program di satu waktu</a:t>
            </a:r>
          </a:p>
          <a:p>
            <a:pPr lvl="1" algn="just" eaLnBrk="1" hangingPunct="1"/>
            <a:r>
              <a:rPr lang="en-US" altLang="en-US"/>
              <a:t>Contoh :</a:t>
            </a:r>
          </a:p>
          <a:p>
            <a:pPr lvl="2" algn="just" eaLnBrk="1" hangingPunct="1"/>
            <a:r>
              <a:rPr lang="en-US" altLang="en-US"/>
              <a:t>Unix</a:t>
            </a:r>
          </a:p>
          <a:p>
            <a:pPr lvl="2" algn="just" eaLnBrk="1" hangingPunct="1"/>
            <a:r>
              <a:rPr lang="en-US" altLang="en-US"/>
              <a:t>Linux</a:t>
            </a:r>
          </a:p>
          <a:p>
            <a:pPr lvl="2" algn="just" eaLnBrk="1" hangingPunct="1"/>
            <a:r>
              <a:rPr lang="en-US" altLang="en-US"/>
              <a:t>FreeBSD</a:t>
            </a:r>
          </a:p>
          <a:p>
            <a:pPr lvl="2" algn="just" eaLnBrk="1" hangingPunct="1"/>
            <a:r>
              <a:rPr lang="en-US" altLang="en-US"/>
              <a:t>Sun Solaris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865188" y="927100"/>
            <a:ext cx="6345237" cy="709613"/>
          </a:xfrm>
        </p:spPr>
        <p:txBody>
          <a:bodyPr/>
          <a:lstStyle/>
          <a:p>
            <a:pPr eaLnBrk="1" hangingPunct="1"/>
            <a:r>
              <a:rPr lang="en-US" altLang="en-US"/>
              <a:t>Blok Diagram Komputer</a:t>
            </a:r>
          </a:p>
        </p:txBody>
      </p:sp>
      <p:grpSp>
        <p:nvGrpSpPr>
          <p:cNvPr id="23554" name="Group 4"/>
          <p:cNvGrpSpPr>
            <a:grpSpLocks/>
          </p:cNvGrpSpPr>
          <p:nvPr/>
        </p:nvGrpSpPr>
        <p:grpSpPr bwMode="auto">
          <a:xfrm>
            <a:off x="642938" y="2357438"/>
            <a:ext cx="8053387" cy="3643312"/>
            <a:chOff x="1418" y="4048"/>
            <a:chExt cx="8640" cy="3600"/>
          </a:xfrm>
        </p:grpSpPr>
        <p:sp>
          <p:nvSpPr>
            <p:cNvPr id="23555" name="Text Box 5"/>
            <p:cNvSpPr txBox="1">
              <a:spLocks noChangeArrowheads="1"/>
            </p:cNvSpPr>
            <p:nvPr/>
          </p:nvSpPr>
          <p:spPr bwMode="auto">
            <a:xfrm>
              <a:off x="1418" y="4408"/>
              <a:ext cx="1980" cy="540"/>
            </a:xfrm>
            <a:prstGeom prst="rect">
              <a:avLst/>
            </a:prstGeom>
            <a:solidFill>
              <a:srgbClr val="FFFFFF"/>
            </a:solidFill>
            <a:ln w="19050">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000">
                  <a:latin typeface="Times New Roman" charset="0"/>
                </a:rPr>
                <a:t>Masukan</a:t>
              </a:r>
              <a:endParaRPr lang="en-US" altLang="en-US"/>
            </a:p>
          </p:txBody>
        </p:sp>
        <p:sp>
          <p:nvSpPr>
            <p:cNvPr id="23556" name="Text Box 6"/>
            <p:cNvSpPr txBox="1">
              <a:spLocks noChangeArrowheads="1"/>
            </p:cNvSpPr>
            <p:nvPr/>
          </p:nvSpPr>
          <p:spPr bwMode="auto">
            <a:xfrm>
              <a:off x="1418" y="5488"/>
              <a:ext cx="1980" cy="540"/>
            </a:xfrm>
            <a:prstGeom prst="rect">
              <a:avLst/>
            </a:prstGeom>
            <a:solidFill>
              <a:srgbClr val="FFFFFF"/>
            </a:solidFill>
            <a:ln w="19050">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000">
                  <a:latin typeface="Times New Roman" charset="0"/>
                </a:rPr>
                <a:t>Keluaran</a:t>
              </a:r>
              <a:endParaRPr lang="en-US" altLang="en-US"/>
            </a:p>
          </p:txBody>
        </p:sp>
        <p:sp>
          <p:nvSpPr>
            <p:cNvPr id="23557" name="Text Box 7"/>
            <p:cNvSpPr txBox="1">
              <a:spLocks noChangeArrowheads="1"/>
            </p:cNvSpPr>
            <p:nvPr/>
          </p:nvSpPr>
          <p:spPr bwMode="auto">
            <a:xfrm>
              <a:off x="1418" y="6748"/>
              <a:ext cx="1980" cy="852"/>
            </a:xfrm>
            <a:prstGeom prst="rect">
              <a:avLst/>
            </a:prstGeom>
            <a:solidFill>
              <a:srgbClr val="FFFFFF"/>
            </a:solidFill>
            <a:ln w="19050">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000">
                  <a:latin typeface="Times New Roman" charset="0"/>
                </a:rPr>
                <a:t>Memori Dukung</a:t>
              </a:r>
              <a:endParaRPr lang="en-US" altLang="en-US"/>
            </a:p>
          </p:txBody>
        </p:sp>
        <p:sp>
          <p:nvSpPr>
            <p:cNvPr id="23558" name="Text Box 8"/>
            <p:cNvSpPr txBox="1">
              <a:spLocks noChangeArrowheads="1"/>
            </p:cNvSpPr>
            <p:nvPr/>
          </p:nvSpPr>
          <p:spPr bwMode="auto">
            <a:xfrm>
              <a:off x="4838" y="5308"/>
              <a:ext cx="1980" cy="1080"/>
            </a:xfrm>
            <a:prstGeom prst="rect">
              <a:avLst/>
            </a:prstGeom>
            <a:solidFill>
              <a:srgbClr val="FFFFFF"/>
            </a:solidFill>
            <a:ln w="19050">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000">
                  <a:latin typeface="Times New Roman" charset="0"/>
                </a:rPr>
                <a:t>Saluran</a:t>
              </a:r>
            </a:p>
            <a:p>
              <a:pPr algn="ctr" eaLnBrk="1" hangingPunct="1"/>
              <a:r>
                <a:rPr lang="en-US" altLang="en-US" sz="1000">
                  <a:latin typeface="Times New Roman" charset="0"/>
                </a:rPr>
                <a:t>Penghubung</a:t>
              </a:r>
              <a:endParaRPr lang="en-US" altLang="en-US"/>
            </a:p>
          </p:txBody>
        </p:sp>
        <p:sp>
          <p:nvSpPr>
            <p:cNvPr id="23559" name="Text Box 9"/>
            <p:cNvSpPr txBox="1">
              <a:spLocks noChangeArrowheads="1"/>
            </p:cNvSpPr>
            <p:nvPr/>
          </p:nvSpPr>
          <p:spPr bwMode="auto">
            <a:xfrm>
              <a:off x="7898" y="4228"/>
              <a:ext cx="1980" cy="540"/>
            </a:xfrm>
            <a:prstGeom prst="rect">
              <a:avLst/>
            </a:prstGeom>
            <a:solidFill>
              <a:srgbClr val="FFFFFF"/>
            </a:solidFill>
            <a:ln w="19050">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000">
                  <a:latin typeface="Times New Roman" charset="0"/>
                </a:rPr>
                <a:t>Control Unit</a:t>
              </a:r>
              <a:endParaRPr lang="en-US" altLang="en-US"/>
            </a:p>
          </p:txBody>
        </p:sp>
        <p:sp>
          <p:nvSpPr>
            <p:cNvPr id="23560" name="Text Box 10"/>
            <p:cNvSpPr txBox="1">
              <a:spLocks noChangeArrowheads="1"/>
            </p:cNvSpPr>
            <p:nvPr/>
          </p:nvSpPr>
          <p:spPr bwMode="auto">
            <a:xfrm>
              <a:off x="7898" y="5128"/>
              <a:ext cx="1980" cy="540"/>
            </a:xfrm>
            <a:prstGeom prst="rect">
              <a:avLst/>
            </a:prstGeom>
            <a:solidFill>
              <a:srgbClr val="FFFFFF"/>
            </a:solidFill>
            <a:ln w="19050">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000">
                  <a:latin typeface="Times New Roman" charset="0"/>
                </a:rPr>
                <a:t>Processor</a:t>
              </a:r>
              <a:endParaRPr lang="en-US" altLang="en-US"/>
            </a:p>
          </p:txBody>
        </p:sp>
        <p:sp>
          <p:nvSpPr>
            <p:cNvPr id="23561" name="Text Box 11"/>
            <p:cNvSpPr txBox="1">
              <a:spLocks noChangeArrowheads="1"/>
            </p:cNvSpPr>
            <p:nvPr/>
          </p:nvSpPr>
          <p:spPr bwMode="auto">
            <a:xfrm>
              <a:off x="7898" y="6028"/>
              <a:ext cx="1980" cy="540"/>
            </a:xfrm>
            <a:prstGeom prst="rect">
              <a:avLst/>
            </a:prstGeom>
            <a:solidFill>
              <a:srgbClr val="FFFFFF"/>
            </a:solidFill>
            <a:ln w="19050">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Aft>
                  <a:spcPts val="1000"/>
                </a:spcAft>
              </a:pPr>
              <a:r>
                <a:rPr lang="en-US" altLang="en-US" sz="1000">
                  <a:latin typeface="Calibri" charset="0"/>
                </a:rPr>
                <a:t>Memory</a:t>
              </a:r>
              <a:endParaRPr lang="en-US" altLang="en-US"/>
            </a:p>
          </p:txBody>
        </p:sp>
        <p:sp>
          <p:nvSpPr>
            <p:cNvPr id="23562" name="Text Box 12"/>
            <p:cNvSpPr txBox="1">
              <a:spLocks noChangeArrowheads="1"/>
            </p:cNvSpPr>
            <p:nvPr/>
          </p:nvSpPr>
          <p:spPr bwMode="auto">
            <a:xfrm>
              <a:off x="7898" y="6928"/>
              <a:ext cx="1980" cy="540"/>
            </a:xfrm>
            <a:prstGeom prst="rect">
              <a:avLst/>
            </a:prstGeom>
            <a:solidFill>
              <a:srgbClr val="FFFFFF"/>
            </a:solidFill>
            <a:ln w="19050">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000">
                  <a:latin typeface="Times New Roman" charset="0"/>
                </a:rPr>
                <a:t>Clock</a:t>
              </a:r>
              <a:endParaRPr lang="en-US" altLang="en-US"/>
            </a:p>
          </p:txBody>
        </p:sp>
        <p:sp>
          <p:nvSpPr>
            <p:cNvPr id="23563" name="Line 13"/>
            <p:cNvSpPr>
              <a:spLocks noChangeShapeType="1"/>
            </p:cNvSpPr>
            <p:nvPr/>
          </p:nvSpPr>
          <p:spPr bwMode="auto">
            <a:xfrm>
              <a:off x="3398" y="4588"/>
              <a:ext cx="1440" cy="144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4" name="Line 14"/>
            <p:cNvSpPr>
              <a:spLocks noChangeShapeType="1"/>
            </p:cNvSpPr>
            <p:nvPr/>
          </p:nvSpPr>
          <p:spPr bwMode="auto">
            <a:xfrm flipV="1">
              <a:off x="3398" y="6028"/>
              <a:ext cx="1440" cy="1080"/>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5" name="Line 15"/>
            <p:cNvSpPr>
              <a:spLocks noChangeShapeType="1"/>
            </p:cNvSpPr>
            <p:nvPr/>
          </p:nvSpPr>
          <p:spPr bwMode="auto">
            <a:xfrm flipH="1" flipV="1">
              <a:off x="3398" y="5668"/>
              <a:ext cx="1440" cy="36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6" name="Line 16"/>
            <p:cNvSpPr>
              <a:spLocks noChangeShapeType="1"/>
            </p:cNvSpPr>
            <p:nvPr/>
          </p:nvSpPr>
          <p:spPr bwMode="auto">
            <a:xfrm>
              <a:off x="6818" y="5848"/>
              <a:ext cx="900" cy="0"/>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7" name="Line 17"/>
            <p:cNvSpPr>
              <a:spLocks noChangeShapeType="1"/>
            </p:cNvSpPr>
            <p:nvPr/>
          </p:nvSpPr>
          <p:spPr bwMode="auto">
            <a:xfrm>
              <a:off x="7718" y="4048"/>
              <a:ext cx="0" cy="36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8" name="Line 18"/>
            <p:cNvSpPr>
              <a:spLocks noChangeShapeType="1"/>
            </p:cNvSpPr>
            <p:nvPr/>
          </p:nvSpPr>
          <p:spPr bwMode="auto">
            <a:xfrm>
              <a:off x="10058" y="4048"/>
              <a:ext cx="0" cy="36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9" name="Line 19"/>
            <p:cNvSpPr>
              <a:spLocks noChangeShapeType="1"/>
            </p:cNvSpPr>
            <p:nvPr/>
          </p:nvSpPr>
          <p:spPr bwMode="auto">
            <a:xfrm>
              <a:off x="7718" y="4048"/>
              <a:ext cx="234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0" name="Line 20"/>
            <p:cNvSpPr>
              <a:spLocks noChangeShapeType="1"/>
            </p:cNvSpPr>
            <p:nvPr/>
          </p:nvSpPr>
          <p:spPr bwMode="auto">
            <a:xfrm>
              <a:off x="7718" y="7647"/>
              <a:ext cx="234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865188" y="927100"/>
            <a:ext cx="6345237" cy="709613"/>
          </a:xfrm>
        </p:spPr>
        <p:txBody>
          <a:bodyPr/>
          <a:lstStyle/>
          <a:p>
            <a:pPr eaLnBrk="1" hangingPunct="1"/>
            <a:r>
              <a:rPr lang="en-US" altLang="en-US"/>
              <a:t>Komponen Sistem Komputer</a:t>
            </a:r>
          </a:p>
        </p:txBody>
      </p:sp>
      <p:graphicFrame>
        <p:nvGraphicFramePr>
          <p:cNvPr id="4" name="Table 3"/>
          <p:cNvGraphicFramePr>
            <a:graphicFrameLocks noGrp="1"/>
          </p:cNvGraphicFramePr>
          <p:nvPr/>
        </p:nvGraphicFramePr>
        <p:xfrm>
          <a:off x="755650" y="2781300"/>
          <a:ext cx="7720013" cy="2438400"/>
        </p:xfrm>
        <a:graphic>
          <a:graphicData uri="http://schemas.openxmlformats.org/drawingml/2006/table">
            <a:tbl>
              <a:tblPr/>
              <a:tblGrid>
                <a:gridCol w="2332038"/>
                <a:gridCol w="1614487"/>
                <a:gridCol w="2330450"/>
                <a:gridCol w="1443038"/>
              </a:tblGrid>
              <a:tr h="303213">
                <a:tc>
                  <a:txBody>
                    <a:bodyPr/>
                    <a:lstStyle>
                      <a:lvl1pPr defTabSz="457200">
                        <a:spcBef>
                          <a:spcPts val="1000"/>
                        </a:spcBef>
                        <a:buClr>
                          <a:schemeClr val="accent1"/>
                        </a:buClr>
                        <a:buSzPct val="80000"/>
                        <a:buFont typeface="Wingdings 3" charset="2"/>
                        <a:defRPr sz="1600">
                          <a:solidFill>
                            <a:srgbClr val="404040"/>
                          </a:solidFill>
                          <a:latin typeface="Century Gothic" charset="0"/>
                        </a:defRPr>
                      </a:lvl1pPr>
                      <a:lvl2pPr marL="742950" indent="-285750" defTabSz="457200">
                        <a:spcBef>
                          <a:spcPts val="1000"/>
                        </a:spcBef>
                        <a:buClr>
                          <a:schemeClr val="accent1"/>
                        </a:buClr>
                        <a:buSzPct val="80000"/>
                        <a:buFont typeface="Wingdings 3" charset="2"/>
                        <a:defRPr sz="1400">
                          <a:solidFill>
                            <a:srgbClr val="404040"/>
                          </a:solidFill>
                          <a:latin typeface="Century Gothic" charset="0"/>
                        </a:defRPr>
                      </a:lvl2pPr>
                      <a:lvl3pPr marL="1143000" indent="-228600" defTabSz="457200">
                        <a:spcBef>
                          <a:spcPts val="1000"/>
                        </a:spcBef>
                        <a:buClr>
                          <a:schemeClr val="accent1"/>
                        </a:buClr>
                        <a:buSzPct val="80000"/>
                        <a:buFont typeface="Wingdings 3" charset="2"/>
                        <a:defRPr sz="1200">
                          <a:solidFill>
                            <a:srgbClr val="404040"/>
                          </a:solidFill>
                          <a:latin typeface="Century Gothic" charset="0"/>
                        </a:defRPr>
                      </a:lvl3pPr>
                      <a:lvl4pPr marL="1600200" indent="-228600" defTabSz="457200">
                        <a:spcBef>
                          <a:spcPts val="1000"/>
                        </a:spcBef>
                        <a:buClr>
                          <a:schemeClr val="accent1"/>
                        </a:buClr>
                        <a:buSzPct val="80000"/>
                        <a:buFont typeface="Wingdings 3" charset="2"/>
                        <a:defRPr sz="1000">
                          <a:solidFill>
                            <a:srgbClr val="404040"/>
                          </a:solidFill>
                          <a:latin typeface="Century Gothic" charset="0"/>
                        </a:defRPr>
                      </a:lvl4pPr>
                      <a:lvl5pPr marL="2057400" indent="-228600" defTabSz="457200">
                        <a:spcBef>
                          <a:spcPts val="1000"/>
                        </a:spcBef>
                        <a:buClr>
                          <a:schemeClr val="accent1"/>
                        </a:buClr>
                        <a:buSzPct val="80000"/>
                        <a:buFont typeface="Wingdings 3" charset="2"/>
                        <a:defRPr sz="1000">
                          <a:solidFill>
                            <a:srgbClr val="404040"/>
                          </a:solidFill>
                          <a:latin typeface="Century Gothic" charset="0"/>
                        </a:defRPr>
                      </a:lvl5pPr>
                      <a:lvl6pPr marL="25146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ea typeface="Times New Roman" charset="0"/>
                          <a:cs typeface="Times New Roman" charset="0"/>
                        </a:rPr>
                        <a:t>Banking</a:t>
                      </a:r>
                      <a:endParaRPr kumimoji="0" lang="en-US" altLang="en-US" sz="2400" b="0" i="0" u="none" strike="noStrike" cap="none" normalizeH="0" baseline="0">
                        <a:ln>
                          <a:noFill/>
                        </a:ln>
                        <a:solidFill>
                          <a:schemeClr val="tx1"/>
                        </a:solidFill>
                        <a:effectLst/>
                        <a:latin typeface="Times New Roman" charset="0"/>
                        <a:ea typeface="Times New Roman" charset="0"/>
                        <a:cs typeface="Times New Roman" charset="0"/>
                      </a:endParaRPr>
                    </a:p>
                  </a:txBody>
                  <a:tcPr marL="0" marR="0" marT="0" marB="0" anchor="b" horzOverflow="overflow">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lvl1pPr defTabSz="457200">
                        <a:spcBef>
                          <a:spcPts val="1000"/>
                        </a:spcBef>
                        <a:buClr>
                          <a:schemeClr val="accent1"/>
                        </a:buClr>
                        <a:buSzPct val="80000"/>
                        <a:buFont typeface="Wingdings 3" charset="2"/>
                        <a:defRPr sz="1600">
                          <a:solidFill>
                            <a:srgbClr val="404040"/>
                          </a:solidFill>
                          <a:latin typeface="Century Gothic" charset="0"/>
                        </a:defRPr>
                      </a:lvl1pPr>
                      <a:lvl2pPr marL="742950" indent="-285750" defTabSz="457200">
                        <a:spcBef>
                          <a:spcPts val="1000"/>
                        </a:spcBef>
                        <a:buClr>
                          <a:schemeClr val="accent1"/>
                        </a:buClr>
                        <a:buSzPct val="80000"/>
                        <a:buFont typeface="Wingdings 3" charset="2"/>
                        <a:defRPr sz="1400">
                          <a:solidFill>
                            <a:srgbClr val="404040"/>
                          </a:solidFill>
                          <a:latin typeface="Century Gothic" charset="0"/>
                        </a:defRPr>
                      </a:lvl2pPr>
                      <a:lvl3pPr marL="1143000" indent="-228600" defTabSz="457200">
                        <a:spcBef>
                          <a:spcPts val="1000"/>
                        </a:spcBef>
                        <a:buClr>
                          <a:schemeClr val="accent1"/>
                        </a:buClr>
                        <a:buSzPct val="80000"/>
                        <a:buFont typeface="Wingdings 3" charset="2"/>
                        <a:defRPr sz="1200">
                          <a:solidFill>
                            <a:srgbClr val="404040"/>
                          </a:solidFill>
                          <a:latin typeface="Century Gothic" charset="0"/>
                        </a:defRPr>
                      </a:lvl3pPr>
                      <a:lvl4pPr marL="1600200" indent="-228600" defTabSz="457200">
                        <a:spcBef>
                          <a:spcPts val="1000"/>
                        </a:spcBef>
                        <a:buClr>
                          <a:schemeClr val="accent1"/>
                        </a:buClr>
                        <a:buSzPct val="80000"/>
                        <a:buFont typeface="Wingdings 3" charset="2"/>
                        <a:defRPr sz="1000">
                          <a:solidFill>
                            <a:srgbClr val="404040"/>
                          </a:solidFill>
                          <a:latin typeface="Century Gothic" charset="0"/>
                        </a:defRPr>
                      </a:lvl4pPr>
                      <a:lvl5pPr marL="2057400" indent="-228600" defTabSz="457200">
                        <a:spcBef>
                          <a:spcPts val="1000"/>
                        </a:spcBef>
                        <a:buClr>
                          <a:schemeClr val="accent1"/>
                        </a:buClr>
                        <a:buSzPct val="80000"/>
                        <a:buFont typeface="Wingdings 3" charset="2"/>
                        <a:defRPr sz="1000">
                          <a:solidFill>
                            <a:srgbClr val="404040"/>
                          </a:solidFill>
                          <a:latin typeface="Century Gothic" charset="0"/>
                        </a:defRPr>
                      </a:lvl5pPr>
                      <a:lvl6pPr marL="25146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ea typeface="Times New Roman" charset="0"/>
                          <a:cs typeface="Times New Roman" charset="0"/>
                        </a:rPr>
                        <a:t>Word</a:t>
                      </a:r>
                      <a:endParaRPr kumimoji="0" lang="en-US" altLang="en-US" sz="2400" b="0" i="0" u="none" strike="noStrike" cap="none" normalizeH="0" baseline="0">
                        <a:ln>
                          <a:noFill/>
                        </a:ln>
                        <a:solidFill>
                          <a:schemeClr val="tx1"/>
                        </a:solidFill>
                        <a:effectLst/>
                        <a:latin typeface="Times New Roman" charset="0"/>
                        <a:ea typeface="Times New Roman" charset="0"/>
                        <a:cs typeface="Times New Roman"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lnTlToBr>
                      <a:noFill/>
                    </a:lnTlToBr>
                    <a:lnBlToTr>
                      <a:noFill/>
                    </a:lnBlToTr>
                    <a:noFill/>
                  </a:tcPr>
                </a:tc>
                <a:tc rowSpan="2">
                  <a:txBody>
                    <a:bodyPr/>
                    <a:lstStyle>
                      <a:lvl1pPr defTabSz="457200">
                        <a:spcBef>
                          <a:spcPts val="1000"/>
                        </a:spcBef>
                        <a:buClr>
                          <a:schemeClr val="accent1"/>
                        </a:buClr>
                        <a:buSzPct val="80000"/>
                        <a:buFont typeface="Wingdings 3" charset="2"/>
                        <a:defRPr sz="1600">
                          <a:solidFill>
                            <a:srgbClr val="404040"/>
                          </a:solidFill>
                          <a:latin typeface="Century Gothic" charset="0"/>
                        </a:defRPr>
                      </a:lvl1pPr>
                      <a:lvl2pPr marL="742950" indent="-285750" defTabSz="457200">
                        <a:spcBef>
                          <a:spcPts val="1000"/>
                        </a:spcBef>
                        <a:buClr>
                          <a:schemeClr val="accent1"/>
                        </a:buClr>
                        <a:buSzPct val="80000"/>
                        <a:buFont typeface="Wingdings 3" charset="2"/>
                        <a:defRPr sz="1400">
                          <a:solidFill>
                            <a:srgbClr val="404040"/>
                          </a:solidFill>
                          <a:latin typeface="Century Gothic" charset="0"/>
                        </a:defRPr>
                      </a:lvl2pPr>
                      <a:lvl3pPr marL="1143000" indent="-228600" defTabSz="457200">
                        <a:spcBef>
                          <a:spcPts val="1000"/>
                        </a:spcBef>
                        <a:buClr>
                          <a:schemeClr val="accent1"/>
                        </a:buClr>
                        <a:buSzPct val="80000"/>
                        <a:buFont typeface="Wingdings 3" charset="2"/>
                        <a:defRPr sz="1200">
                          <a:solidFill>
                            <a:srgbClr val="404040"/>
                          </a:solidFill>
                          <a:latin typeface="Century Gothic" charset="0"/>
                        </a:defRPr>
                      </a:lvl3pPr>
                      <a:lvl4pPr marL="1600200" indent="-228600" defTabSz="457200">
                        <a:spcBef>
                          <a:spcPts val="1000"/>
                        </a:spcBef>
                        <a:buClr>
                          <a:schemeClr val="accent1"/>
                        </a:buClr>
                        <a:buSzPct val="80000"/>
                        <a:buFont typeface="Wingdings 3" charset="2"/>
                        <a:defRPr sz="1000">
                          <a:solidFill>
                            <a:srgbClr val="404040"/>
                          </a:solidFill>
                          <a:latin typeface="Century Gothic" charset="0"/>
                        </a:defRPr>
                      </a:lvl4pPr>
                      <a:lvl5pPr marL="2057400" indent="-228600" defTabSz="457200">
                        <a:spcBef>
                          <a:spcPts val="1000"/>
                        </a:spcBef>
                        <a:buClr>
                          <a:schemeClr val="accent1"/>
                        </a:buClr>
                        <a:buSzPct val="80000"/>
                        <a:buFont typeface="Wingdings 3" charset="2"/>
                        <a:defRPr sz="1000">
                          <a:solidFill>
                            <a:srgbClr val="404040"/>
                          </a:solidFill>
                          <a:latin typeface="Century Gothic" charset="0"/>
                        </a:defRPr>
                      </a:lvl5pPr>
                      <a:lvl6pPr marL="25146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ea typeface="Times New Roman" charset="0"/>
                          <a:cs typeface="Times New Roman" charset="0"/>
                        </a:rPr>
                        <a:t>Game</a:t>
                      </a:r>
                      <a:endParaRPr kumimoji="0" lang="en-US" altLang="en-US" sz="2400" b="0" i="0" u="none" strike="noStrike" cap="none" normalizeH="0" baseline="0">
                        <a:ln>
                          <a:noFill/>
                        </a:ln>
                        <a:solidFill>
                          <a:schemeClr val="tx1"/>
                        </a:solidFill>
                        <a:effectLst/>
                        <a:latin typeface="Times New Roman" charset="0"/>
                        <a:ea typeface="Times New Roman" charset="0"/>
                        <a:cs typeface="Times New Roman" charset="0"/>
                      </a:endParaRPr>
                    </a:p>
                  </a:txBody>
                  <a:tcPr marL="0" marR="0" marT="0" marB="0" anchor="ctr" horzOverflow="overflow">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lnTlToBr>
                      <a:noFill/>
                    </a:lnTlToBr>
                    <a:lnBlToTr>
                      <a:noFill/>
                    </a:lnBlToTr>
                    <a:noFill/>
                  </a:tcPr>
                </a:tc>
                <a:tc>
                  <a:txBody>
                    <a:bodyPr/>
                    <a:lstStyle>
                      <a:lvl1pPr defTabSz="457200">
                        <a:spcBef>
                          <a:spcPts val="1000"/>
                        </a:spcBef>
                        <a:buClr>
                          <a:schemeClr val="accent1"/>
                        </a:buClr>
                        <a:buSzPct val="80000"/>
                        <a:buFont typeface="Wingdings 3" charset="2"/>
                        <a:defRPr sz="1600">
                          <a:solidFill>
                            <a:srgbClr val="404040"/>
                          </a:solidFill>
                          <a:latin typeface="Century Gothic" charset="0"/>
                        </a:defRPr>
                      </a:lvl1pPr>
                      <a:lvl2pPr marL="742950" indent="-285750" defTabSz="457200">
                        <a:spcBef>
                          <a:spcPts val="1000"/>
                        </a:spcBef>
                        <a:buClr>
                          <a:schemeClr val="accent1"/>
                        </a:buClr>
                        <a:buSzPct val="80000"/>
                        <a:buFont typeface="Wingdings 3" charset="2"/>
                        <a:defRPr sz="1400">
                          <a:solidFill>
                            <a:srgbClr val="404040"/>
                          </a:solidFill>
                          <a:latin typeface="Century Gothic" charset="0"/>
                        </a:defRPr>
                      </a:lvl2pPr>
                      <a:lvl3pPr marL="1143000" indent="-228600" defTabSz="457200">
                        <a:spcBef>
                          <a:spcPts val="1000"/>
                        </a:spcBef>
                        <a:buClr>
                          <a:schemeClr val="accent1"/>
                        </a:buClr>
                        <a:buSzPct val="80000"/>
                        <a:buFont typeface="Wingdings 3" charset="2"/>
                        <a:defRPr sz="1200">
                          <a:solidFill>
                            <a:srgbClr val="404040"/>
                          </a:solidFill>
                          <a:latin typeface="Century Gothic" charset="0"/>
                        </a:defRPr>
                      </a:lvl3pPr>
                      <a:lvl4pPr marL="1600200" indent="-228600" defTabSz="457200">
                        <a:spcBef>
                          <a:spcPts val="1000"/>
                        </a:spcBef>
                        <a:buClr>
                          <a:schemeClr val="accent1"/>
                        </a:buClr>
                        <a:buSzPct val="80000"/>
                        <a:buFont typeface="Wingdings 3" charset="2"/>
                        <a:defRPr sz="1000">
                          <a:solidFill>
                            <a:srgbClr val="404040"/>
                          </a:solidFill>
                          <a:latin typeface="Century Gothic" charset="0"/>
                        </a:defRPr>
                      </a:lvl4pPr>
                      <a:lvl5pPr marL="2057400" indent="-228600" defTabSz="457200">
                        <a:spcBef>
                          <a:spcPts val="1000"/>
                        </a:spcBef>
                        <a:buClr>
                          <a:schemeClr val="accent1"/>
                        </a:buClr>
                        <a:buSzPct val="80000"/>
                        <a:buFont typeface="Wingdings 3" charset="2"/>
                        <a:defRPr sz="1000">
                          <a:solidFill>
                            <a:srgbClr val="404040"/>
                          </a:solidFill>
                          <a:latin typeface="Century Gothic" charset="0"/>
                        </a:defRPr>
                      </a:lvl5pPr>
                      <a:lvl6pPr marL="25146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ea typeface="Times New Roman" charset="0"/>
                          <a:cs typeface="Times New Roman" charset="0"/>
                        </a:rPr>
                        <a:t>Program</a:t>
                      </a:r>
                      <a:endParaRPr kumimoji="0" lang="en-US" altLang="en-US" sz="2400" b="0" i="0" u="none" strike="noStrike" cap="none" normalizeH="0" baseline="0">
                        <a:ln>
                          <a:noFill/>
                        </a:ln>
                        <a:solidFill>
                          <a:schemeClr val="tx1"/>
                        </a:solidFill>
                        <a:effectLst/>
                        <a:latin typeface="Times New Roman" charset="0"/>
                        <a:ea typeface="Times New Roman" charset="0"/>
                        <a:cs typeface="Times New Roman" charset="0"/>
                      </a:endParaRPr>
                    </a:p>
                  </a:txBody>
                  <a:tcPr marL="0" marR="0" marT="0" marB="0" anchor="b" horzOverflow="overflow">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lnTlToBr>
                      <a:noFill/>
                    </a:lnTlToBr>
                    <a:lnBlToTr>
                      <a:noFill/>
                    </a:lnBlToTr>
                    <a:noFill/>
                  </a:tcPr>
                </a:tc>
              </a:tr>
              <a:tr h="303213">
                <a:tc>
                  <a:txBody>
                    <a:bodyPr/>
                    <a:lstStyle>
                      <a:lvl1pPr defTabSz="457200">
                        <a:spcBef>
                          <a:spcPts val="1000"/>
                        </a:spcBef>
                        <a:buClr>
                          <a:schemeClr val="accent1"/>
                        </a:buClr>
                        <a:buSzPct val="80000"/>
                        <a:buFont typeface="Wingdings 3" charset="2"/>
                        <a:defRPr sz="1600">
                          <a:solidFill>
                            <a:srgbClr val="404040"/>
                          </a:solidFill>
                          <a:latin typeface="Century Gothic" charset="0"/>
                        </a:defRPr>
                      </a:lvl1pPr>
                      <a:lvl2pPr marL="742950" indent="-285750" defTabSz="457200">
                        <a:spcBef>
                          <a:spcPts val="1000"/>
                        </a:spcBef>
                        <a:buClr>
                          <a:schemeClr val="accent1"/>
                        </a:buClr>
                        <a:buSzPct val="80000"/>
                        <a:buFont typeface="Wingdings 3" charset="2"/>
                        <a:defRPr sz="1400">
                          <a:solidFill>
                            <a:srgbClr val="404040"/>
                          </a:solidFill>
                          <a:latin typeface="Century Gothic" charset="0"/>
                        </a:defRPr>
                      </a:lvl2pPr>
                      <a:lvl3pPr marL="1143000" indent="-228600" defTabSz="457200">
                        <a:spcBef>
                          <a:spcPts val="1000"/>
                        </a:spcBef>
                        <a:buClr>
                          <a:schemeClr val="accent1"/>
                        </a:buClr>
                        <a:buSzPct val="80000"/>
                        <a:buFont typeface="Wingdings 3" charset="2"/>
                        <a:defRPr sz="1200">
                          <a:solidFill>
                            <a:srgbClr val="404040"/>
                          </a:solidFill>
                          <a:latin typeface="Century Gothic" charset="0"/>
                        </a:defRPr>
                      </a:lvl3pPr>
                      <a:lvl4pPr marL="1600200" indent="-228600" defTabSz="457200">
                        <a:spcBef>
                          <a:spcPts val="1000"/>
                        </a:spcBef>
                        <a:buClr>
                          <a:schemeClr val="accent1"/>
                        </a:buClr>
                        <a:buSzPct val="80000"/>
                        <a:buFont typeface="Wingdings 3" charset="2"/>
                        <a:defRPr sz="1000">
                          <a:solidFill>
                            <a:srgbClr val="404040"/>
                          </a:solidFill>
                          <a:latin typeface="Century Gothic" charset="0"/>
                        </a:defRPr>
                      </a:lvl4pPr>
                      <a:lvl5pPr marL="2057400" indent="-228600" defTabSz="457200">
                        <a:spcBef>
                          <a:spcPts val="1000"/>
                        </a:spcBef>
                        <a:buClr>
                          <a:schemeClr val="accent1"/>
                        </a:buClr>
                        <a:buSzPct val="80000"/>
                        <a:buFont typeface="Wingdings 3" charset="2"/>
                        <a:defRPr sz="1000">
                          <a:solidFill>
                            <a:srgbClr val="404040"/>
                          </a:solidFill>
                          <a:latin typeface="Century Gothic" charset="0"/>
                        </a:defRPr>
                      </a:lvl5pPr>
                      <a:lvl6pPr marL="25146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ea typeface="Times New Roman" charset="0"/>
                          <a:cs typeface="Times New Roman" charset="0"/>
                        </a:rPr>
                        <a:t>System</a:t>
                      </a:r>
                      <a:endParaRPr kumimoji="0" lang="en-US" altLang="en-US" sz="2400" b="0" i="0" u="none" strike="noStrike" cap="none" normalizeH="0" baseline="0">
                        <a:ln>
                          <a:noFill/>
                        </a:ln>
                        <a:solidFill>
                          <a:schemeClr val="tx1"/>
                        </a:solidFill>
                        <a:effectLst/>
                        <a:latin typeface="Times New Roman" charset="0"/>
                        <a:ea typeface="Times New Roman" charset="0"/>
                        <a:cs typeface="Times New Roman" charset="0"/>
                      </a:endParaRPr>
                    </a:p>
                  </a:txBody>
                  <a:tcPr marL="0" marR="0" marT="0" marB="0" anchor="b" horzOverflow="overflow">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lnTlToBr>
                      <a:noFill/>
                    </a:lnTlToBr>
                    <a:lnBlToTr>
                      <a:noFill/>
                    </a:lnBlToTr>
                    <a:noFill/>
                  </a:tcPr>
                </a:tc>
                <a:tc>
                  <a:txBody>
                    <a:bodyPr/>
                    <a:lstStyle>
                      <a:lvl1pPr defTabSz="457200">
                        <a:spcBef>
                          <a:spcPts val="1000"/>
                        </a:spcBef>
                        <a:buClr>
                          <a:schemeClr val="accent1"/>
                        </a:buClr>
                        <a:buSzPct val="80000"/>
                        <a:buFont typeface="Wingdings 3" charset="2"/>
                        <a:defRPr sz="1600">
                          <a:solidFill>
                            <a:srgbClr val="404040"/>
                          </a:solidFill>
                          <a:latin typeface="Century Gothic" charset="0"/>
                        </a:defRPr>
                      </a:lvl1pPr>
                      <a:lvl2pPr marL="742950" indent="-285750" defTabSz="457200">
                        <a:spcBef>
                          <a:spcPts val="1000"/>
                        </a:spcBef>
                        <a:buClr>
                          <a:schemeClr val="accent1"/>
                        </a:buClr>
                        <a:buSzPct val="80000"/>
                        <a:buFont typeface="Wingdings 3" charset="2"/>
                        <a:defRPr sz="1400">
                          <a:solidFill>
                            <a:srgbClr val="404040"/>
                          </a:solidFill>
                          <a:latin typeface="Century Gothic" charset="0"/>
                        </a:defRPr>
                      </a:lvl2pPr>
                      <a:lvl3pPr marL="1143000" indent="-228600" defTabSz="457200">
                        <a:spcBef>
                          <a:spcPts val="1000"/>
                        </a:spcBef>
                        <a:buClr>
                          <a:schemeClr val="accent1"/>
                        </a:buClr>
                        <a:buSzPct val="80000"/>
                        <a:buFont typeface="Wingdings 3" charset="2"/>
                        <a:defRPr sz="1200">
                          <a:solidFill>
                            <a:srgbClr val="404040"/>
                          </a:solidFill>
                          <a:latin typeface="Century Gothic" charset="0"/>
                        </a:defRPr>
                      </a:lvl3pPr>
                      <a:lvl4pPr marL="1600200" indent="-228600" defTabSz="457200">
                        <a:spcBef>
                          <a:spcPts val="1000"/>
                        </a:spcBef>
                        <a:buClr>
                          <a:schemeClr val="accent1"/>
                        </a:buClr>
                        <a:buSzPct val="80000"/>
                        <a:buFont typeface="Wingdings 3" charset="2"/>
                        <a:defRPr sz="1000">
                          <a:solidFill>
                            <a:srgbClr val="404040"/>
                          </a:solidFill>
                          <a:latin typeface="Century Gothic" charset="0"/>
                        </a:defRPr>
                      </a:lvl4pPr>
                      <a:lvl5pPr marL="2057400" indent="-228600" defTabSz="457200">
                        <a:spcBef>
                          <a:spcPts val="1000"/>
                        </a:spcBef>
                        <a:buClr>
                          <a:schemeClr val="accent1"/>
                        </a:buClr>
                        <a:buSzPct val="80000"/>
                        <a:buFont typeface="Wingdings 3" charset="2"/>
                        <a:defRPr sz="1000">
                          <a:solidFill>
                            <a:srgbClr val="404040"/>
                          </a:solidFill>
                          <a:latin typeface="Century Gothic" charset="0"/>
                        </a:defRPr>
                      </a:lvl5pPr>
                      <a:lvl6pPr marL="25146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ea typeface="Times New Roman" charset="0"/>
                          <a:cs typeface="Times New Roman" charset="0"/>
                        </a:rPr>
                        <a:t>Processing</a:t>
                      </a:r>
                      <a:endParaRPr kumimoji="0" lang="en-US" altLang="en-US" sz="2400" b="0" i="0" u="none" strike="noStrike" cap="none" normalizeH="0" baseline="0">
                        <a:ln>
                          <a:noFill/>
                        </a:ln>
                        <a:solidFill>
                          <a:schemeClr val="tx1"/>
                        </a:solidFill>
                        <a:effectLst/>
                        <a:latin typeface="Times New Roman" charset="0"/>
                        <a:ea typeface="Times New Roman" charset="0"/>
                        <a:cs typeface="Times New Roman"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defTabSz="457200">
                        <a:spcBef>
                          <a:spcPts val="1000"/>
                        </a:spcBef>
                        <a:buClr>
                          <a:schemeClr val="accent1"/>
                        </a:buClr>
                        <a:buSzPct val="80000"/>
                        <a:buFont typeface="Wingdings 3" charset="2"/>
                        <a:defRPr sz="1600">
                          <a:solidFill>
                            <a:srgbClr val="404040"/>
                          </a:solidFill>
                          <a:latin typeface="Century Gothic" charset="0"/>
                        </a:defRPr>
                      </a:lvl1pPr>
                      <a:lvl2pPr marL="742950" indent="-285750" defTabSz="457200">
                        <a:spcBef>
                          <a:spcPts val="1000"/>
                        </a:spcBef>
                        <a:buClr>
                          <a:schemeClr val="accent1"/>
                        </a:buClr>
                        <a:buSzPct val="80000"/>
                        <a:buFont typeface="Wingdings 3" charset="2"/>
                        <a:defRPr sz="1400">
                          <a:solidFill>
                            <a:srgbClr val="404040"/>
                          </a:solidFill>
                          <a:latin typeface="Century Gothic" charset="0"/>
                        </a:defRPr>
                      </a:lvl2pPr>
                      <a:lvl3pPr marL="1143000" indent="-228600" defTabSz="457200">
                        <a:spcBef>
                          <a:spcPts val="1000"/>
                        </a:spcBef>
                        <a:buClr>
                          <a:schemeClr val="accent1"/>
                        </a:buClr>
                        <a:buSzPct val="80000"/>
                        <a:buFont typeface="Wingdings 3" charset="2"/>
                        <a:defRPr sz="1200">
                          <a:solidFill>
                            <a:srgbClr val="404040"/>
                          </a:solidFill>
                          <a:latin typeface="Century Gothic" charset="0"/>
                        </a:defRPr>
                      </a:lvl3pPr>
                      <a:lvl4pPr marL="1600200" indent="-228600" defTabSz="457200">
                        <a:spcBef>
                          <a:spcPts val="1000"/>
                        </a:spcBef>
                        <a:buClr>
                          <a:schemeClr val="accent1"/>
                        </a:buClr>
                        <a:buSzPct val="80000"/>
                        <a:buFont typeface="Wingdings 3" charset="2"/>
                        <a:defRPr sz="1000">
                          <a:solidFill>
                            <a:srgbClr val="404040"/>
                          </a:solidFill>
                          <a:latin typeface="Century Gothic" charset="0"/>
                        </a:defRPr>
                      </a:lvl4pPr>
                      <a:lvl5pPr marL="2057400" indent="-228600" defTabSz="457200">
                        <a:spcBef>
                          <a:spcPts val="1000"/>
                        </a:spcBef>
                        <a:buClr>
                          <a:schemeClr val="accent1"/>
                        </a:buClr>
                        <a:buSzPct val="80000"/>
                        <a:buFont typeface="Wingdings 3" charset="2"/>
                        <a:defRPr sz="1000">
                          <a:solidFill>
                            <a:srgbClr val="404040"/>
                          </a:solidFill>
                          <a:latin typeface="Century Gothic" charset="0"/>
                        </a:defRPr>
                      </a:lvl5pPr>
                      <a:lvl6pPr marL="25146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ea typeface="Times New Roman" charset="0"/>
                          <a:cs typeface="Times New Roman" charset="0"/>
                        </a:rPr>
                        <a:t>Aplikasi</a:t>
                      </a:r>
                      <a:endParaRPr kumimoji="0" lang="en-US" altLang="en-US" sz="2400" b="0" i="0" u="none" strike="noStrike" cap="none" normalizeH="0" baseline="0">
                        <a:ln>
                          <a:noFill/>
                        </a:ln>
                        <a:solidFill>
                          <a:schemeClr val="tx1"/>
                        </a:solidFill>
                        <a:effectLst/>
                        <a:latin typeface="Times New Roman" charset="0"/>
                        <a:ea typeface="Times New Roman" charset="0"/>
                        <a:cs typeface="Times New Roman" charset="0"/>
                      </a:endParaRPr>
                    </a:p>
                  </a:txBody>
                  <a:tcPr marL="0" marR="0" marT="0" marB="0" anchor="b" horzOverflow="overflow">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lnTlToBr>
                      <a:noFill/>
                    </a:lnTlToBr>
                    <a:lnBlToTr>
                      <a:noFill/>
                    </a:lnBlToTr>
                    <a:noFill/>
                  </a:tcPr>
                </a:tc>
              </a:tr>
              <a:tr h="303213">
                <a:tc rowSpan="2">
                  <a:txBody>
                    <a:bodyPr/>
                    <a:lstStyle>
                      <a:lvl1pPr defTabSz="457200">
                        <a:spcBef>
                          <a:spcPts val="1000"/>
                        </a:spcBef>
                        <a:buClr>
                          <a:schemeClr val="accent1"/>
                        </a:buClr>
                        <a:buSzPct val="80000"/>
                        <a:buFont typeface="Wingdings 3" charset="2"/>
                        <a:defRPr sz="1600">
                          <a:solidFill>
                            <a:srgbClr val="404040"/>
                          </a:solidFill>
                          <a:latin typeface="Century Gothic" charset="0"/>
                        </a:defRPr>
                      </a:lvl1pPr>
                      <a:lvl2pPr marL="742950" indent="-285750" defTabSz="457200">
                        <a:spcBef>
                          <a:spcPts val="1000"/>
                        </a:spcBef>
                        <a:buClr>
                          <a:schemeClr val="accent1"/>
                        </a:buClr>
                        <a:buSzPct val="80000"/>
                        <a:buFont typeface="Wingdings 3" charset="2"/>
                        <a:defRPr sz="1400">
                          <a:solidFill>
                            <a:srgbClr val="404040"/>
                          </a:solidFill>
                          <a:latin typeface="Century Gothic" charset="0"/>
                        </a:defRPr>
                      </a:lvl2pPr>
                      <a:lvl3pPr marL="1143000" indent="-228600" defTabSz="457200">
                        <a:spcBef>
                          <a:spcPts val="1000"/>
                        </a:spcBef>
                        <a:buClr>
                          <a:schemeClr val="accent1"/>
                        </a:buClr>
                        <a:buSzPct val="80000"/>
                        <a:buFont typeface="Wingdings 3" charset="2"/>
                        <a:defRPr sz="1200">
                          <a:solidFill>
                            <a:srgbClr val="404040"/>
                          </a:solidFill>
                          <a:latin typeface="Century Gothic" charset="0"/>
                        </a:defRPr>
                      </a:lvl3pPr>
                      <a:lvl4pPr marL="1600200" indent="-228600" defTabSz="457200">
                        <a:spcBef>
                          <a:spcPts val="1000"/>
                        </a:spcBef>
                        <a:buClr>
                          <a:schemeClr val="accent1"/>
                        </a:buClr>
                        <a:buSzPct val="80000"/>
                        <a:buFont typeface="Wingdings 3" charset="2"/>
                        <a:defRPr sz="1000">
                          <a:solidFill>
                            <a:srgbClr val="404040"/>
                          </a:solidFill>
                          <a:latin typeface="Century Gothic" charset="0"/>
                        </a:defRPr>
                      </a:lvl4pPr>
                      <a:lvl5pPr marL="2057400" indent="-228600" defTabSz="457200">
                        <a:spcBef>
                          <a:spcPts val="1000"/>
                        </a:spcBef>
                        <a:buClr>
                          <a:schemeClr val="accent1"/>
                        </a:buClr>
                        <a:buSzPct val="80000"/>
                        <a:buFont typeface="Wingdings 3" charset="2"/>
                        <a:defRPr sz="1000">
                          <a:solidFill>
                            <a:srgbClr val="404040"/>
                          </a:solidFill>
                          <a:latin typeface="Century Gothic" charset="0"/>
                        </a:defRPr>
                      </a:lvl5pPr>
                      <a:lvl6pPr marL="25146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ea typeface="Times New Roman" charset="0"/>
                          <a:cs typeface="Times New Roman" charset="0"/>
                        </a:rPr>
                        <a:t>Compiler</a:t>
                      </a:r>
                      <a:endParaRPr kumimoji="0" lang="en-US" altLang="en-US" sz="2400" b="0" i="0" u="none" strike="noStrike" cap="none" normalizeH="0" baseline="0">
                        <a:ln>
                          <a:noFill/>
                        </a:ln>
                        <a:solidFill>
                          <a:schemeClr val="tx1"/>
                        </a:solidFill>
                        <a:effectLst/>
                        <a:latin typeface="Times New Roman" charset="0"/>
                        <a:ea typeface="Times New Roman" charset="0"/>
                        <a:cs typeface="Times New Roman" charset="0"/>
                      </a:endParaRPr>
                    </a:p>
                  </a:txBody>
                  <a:tcPr marL="0" marR="0" marT="0" marB="0" anchor="ctr" horzOverflow="overflow">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defTabSz="457200">
                        <a:spcBef>
                          <a:spcPts val="1000"/>
                        </a:spcBef>
                        <a:buClr>
                          <a:schemeClr val="accent1"/>
                        </a:buClr>
                        <a:buSzPct val="80000"/>
                        <a:buFont typeface="Wingdings 3" charset="2"/>
                        <a:defRPr sz="1600">
                          <a:solidFill>
                            <a:srgbClr val="404040"/>
                          </a:solidFill>
                          <a:latin typeface="Century Gothic" charset="0"/>
                        </a:defRPr>
                      </a:lvl1pPr>
                      <a:lvl2pPr marL="742950" indent="-285750" defTabSz="457200">
                        <a:spcBef>
                          <a:spcPts val="1000"/>
                        </a:spcBef>
                        <a:buClr>
                          <a:schemeClr val="accent1"/>
                        </a:buClr>
                        <a:buSzPct val="80000"/>
                        <a:buFont typeface="Wingdings 3" charset="2"/>
                        <a:defRPr sz="1400">
                          <a:solidFill>
                            <a:srgbClr val="404040"/>
                          </a:solidFill>
                          <a:latin typeface="Century Gothic" charset="0"/>
                        </a:defRPr>
                      </a:lvl2pPr>
                      <a:lvl3pPr marL="1143000" indent="-228600" defTabSz="457200">
                        <a:spcBef>
                          <a:spcPts val="1000"/>
                        </a:spcBef>
                        <a:buClr>
                          <a:schemeClr val="accent1"/>
                        </a:buClr>
                        <a:buSzPct val="80000"/>
                        <a:buFont typeface="Wingdings 3" charset="2"/>
                        <a:defRPr sz="1200">
                          <a:solidFill>
                            <a:srgbClr val="404040"/>
                          </a:solidFill>
                          <a:latin typeface="Century Gothic" charset="0"/>
                        </a:defRPr>
                      </a:lvl3pPr>
                      <a:lvl4pPr marL="1600200" indent="-228600" defTabSz="457200">
                        <a:spcBef>
                          <a:spcPts val="1000"/>
                        </a:spcBef>
                        <a:buClr>
                          <a:schemeClr val="accent1"/>
                        </a:buClr>
                        <a:buSzPct val="80000"/>
                        <a:buFont typeface="Wingdings 3" charset="2"/>
                        <a:defRPr sz="1000">
                          <a:solidFill>
                            <a:srgbClr val="404040"/>
                          </a:solidFill>
                          <a:latin typeface="Century Gothic" charset="0"/>
                        </a:defRPr>
                      </a:lvl4pPr>
                      <a:lvl5pPr marL="2057400" indent="-228600" defTabSz="457200">
                        <a:spcBef>
                          <a:spcPts val="1000"/>
                        </a:spcBef>
                        <a:buClr>
                          <a:schemeClr val="accent1"/>
                        </a:buClr>
                        <a:buSzPct val="80000"/>
                        <a:buFont typeface="Wingdings 3" charset="2"/>
                        <a:defRPr sz="1000">
                          <a:solidFill>
                            <a:srgbClr val="404040"/>
                          </a:solidFill>
                          <a:latin typeface="Century Gothic" charset="0"/>
                        </a:defRPr>
                      </a:lvl5pPr>
                      <a:lvl6pPr marL="25146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ea typeface="Times New Roman" charset="0"/>
                          <a:cs typeface="Times New Roman" charset="0"/>
                        </a:rPr>
                        <a:t>Utility</a:t>
                      </a:r>
                      <a:endParaRPr kumimoji="0" lang="en-US" altLang="en-US" sz="2400" b="0" i="0" u="none" strike="noStrike" cap="none" normalizeH="0" baseline="0">
                        <a:ln>
                          <a:noFill/>
                        </a:ln>
                        <a:solidFill>
                          <a:schemeClr val="tx1"/>
                        </a:solidFill>
                        <a:effectLst/>
                        <a:latin typeface="Times New Roman" charset="0"/>
                        <a:ea typeface="Times New Roman" charset="0"/>
                        <a:cs typeface="Times New Roman"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a:spcBef>
                          <a:spcPts val="1000"/>
                        </a:spcBef>
                        <a:buClr>
                          <a:schemeClr val="accent1"/>
                        </a:buClr>
                        <a:buSzPct val="80000"/>
                        <a:buFont typeface="Wingdings 3" charset="2"/>
                        <a:defRPr sz="1600">
                          <a:solidFill>
                            <a:srgbClr val="404040"/>
                          </a:solidFill>
                          <a:latin typeface="Century Gothic" charset="0"/>
                        </a:defRPr>
                      </a:lvl1pPr>
                      <a:lvl2pPr marL="742950" indent="-285750" defTabSz="457200">
                        <a:spcBef>
                          <a:spcPts val="1000"/>
                        </a:spcBef>
                        <a:buClr>
                          <a:schemeClr val="accent1"/>
                        </a:buClr>
                        <a:buSzPct val="80000"/>
                        <a:buFont typeface="Wingdings 3" charset="2"/>
                        <a:defRPr sz="1400">
                          <a:solidFill>
                            <a:srgbClr val="404040"/>
                          </a:solidFill>
                          <a:latin typeface="Century Gothic" charset="0"/>
                        </a:defRPr>
                      </a:lvl2pPr>
                      <a:lvl3pPr marL="1143000" indent="-228600" defTabSz="457200">
                        <a:spcBef>
                          <a:spcPts val="1000"/>
                        </a:spcBef>
                        <a:buClr>
                          <a:schemeClr val="accent1"/>
                        </a:buClr>
                        <a:buSzPct val="80000"/>
                        <a:buFont typeface="Wingdings 3" charset="2"/>
                        <a:defRPr sz="1200">
                          <a:solidFill>
                            <a:srgbClr val="404040"/>
                          </a:solidFill>
                          <a:latin typeface="Century Gothic" charset="0"/>
                        </a:defRPr>
                      </a:lvl3pPr>
                      <a:lvl4pPr marL="1600200" indent="-228600" defTabSz="457200">
                        <a:spcBef>
                          <a:spcPts val="1000"/>
                        </a:spcBef>
                        <a:buClr>
                          <a:schemeClr val="accent1"/>
                        </a:buClr>
                        <a:buSzPct val="80000"/>
                        <a:buFont typeface="Wingdings 3" charset="2"/>
                        <a:defRPr sz="1000">
                          <a:solidFill>
                            <a:srgbClr val="404040"/>
                          </a:solidFill>
                          <a:latin typeface="Century Gothic" charset="0"/>
                        </a:defRPr>
                      </a:lvl4pPr>
                      <a:lvl5pPr marL="2057400" indent="-228600" defTabSz="457200">
                        <a:spcBef>
                          <a:spcPts val="1000"/>
                        </a:spcBef>
                        <a:buClr>
                          <a:schemeClr val="accent1"/>
                        </a:buClr>
                        <a:buSzPct val="80000"/>
                        <a:buFont typeface="Wingdings 3" charset="2"/>
                        <a:defRPr sz="1000">
                          <a:solidFill>
                            <a:srgbClr val="404040"/>
                          </a:solidFill>
                          <a:latin typeface="Century Gothic" charset="0"/>
                        </a:defRPr>
                      </a:lvl5pPr>
                      <a:lvl6pPr marL="25146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ea typeface="Times New Roman" charset="0"/>
                          <a:cs typeface="Times New Roman" charset="0"/>
                        </a:rPr>
                        <a:t>Command </a:t>
                      </a:r>
                      <a:endParaRPr kumimoji="0" lang="en-US" altLang="en-US" sz="2400" b="0" i="0" u="none" strike="noStrike" cap="none" normalizeH="0" baseline="0">
                        <a:ln>
                          <a:noFill/>
                        </a:ln>
                        <a:solidFill>
                          <a:schemeClr val="tx1"/>
                        </a:solidFill>
                        <a:effectLst/>
                        <a:latin typeface="Times New Roman" charset="0"/>
                        <a:ea typeface="Times New Roman" charset="0"/>
                        <a:cs typeface="Times New Roman" charset="0"/>
                      </a:endParaRPr>
                    </a:p>
                  </a:txBody>
                  <a:tcPr marL="0" marR="0" marT="0" marB="0" anchor="b" horzOverflow="overflow">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lnTlToBr>
                      <a:noFill/>
                    </a:lnTlToBr>
                    <a:lnBlToTr>
                      <a:noFill/>
                    </a:lnBlToTr>
                    <a:noFill/>
                  </a:tcPr>
                </a:tc>
                <a:tc rowSpan="2">
                  <a:txBody>
                    <a:bodyPr/>
                    <a:lstStyle>
                      <a:lvl1pPr defTabSz="457200">
                        <a:spcBef>
                          <a:spcPts val="1000"/>
                        </a:spcBef>
                        <a:buClr>
                          <a:schemeClr val="accent1"/>
                        </a:buClr>
                        <a:buSzPct val="80000"/>
                        <a:buFont typeface="Wingdings 3" charset="2"/>
                        <a:defRPr sz="1600">
                          <a:solidFill>
                            <a:srgbClr val="404040"/>
                          </a:solidFill>
                          <a:latin typeface="Century Gothic" charset="0"/>
                        </a:defRPr>
                      </a:lvl1pPr>
                      <a:lvl2pPr marL="742950" indent="-285750" defTabSz="457200">
                        <a:spcBef>
                          <a:spcPts val="1000"/>
                        </a:spcBef>
                        <a:buClr>
                          <a:schemeClr val="accent1"/>
                        </a:buClr>
                        <a:buSzPct val="80000"/>
                        <a:buFont typeface="Wingdings 3" charset="2"/>
                        <a:defRPr sz="1400">
                          <a:solidFill>
                            <a:srgbClr val="404040"/>
                          </a:solidFill>
                          <a:latin typeface="Century Gothic" charset="0"/>
                        </a:defRPr>
                      </a:lvl2pPr>
                      <a:lvl3pPr marL="1143000" indent="-228600" defTabSz="457200">
                        <a:spcBef>
                          <a:spcPts val="1000"/>
                        </a:spcBef>
                        <a:buClr>
                          <a:schemeClr val="accent1"/>
                        </a:buClr>
                        <a:buSzPct val="80000"/>
                        <a:buFont typeface="Wingdings 3" charset="2"/>
                        <a:defRPr sz="1200">
                          <a:solidFill>
                            <a:srgbClr val="404040"/>
                          </a:solidFill>
                          <a:latin typeface="Century Gothic" charset="0"/>
                        </a:defRPr>
                      </a:lvl3pPr>
                      <a:lvl4pPr marL="1600200" indent="-228600" defTabSz="457200">
                        <a:spcBef>
                          <a:spcPts val="1000"/>
                        </a:spcBef>
                        <a:buClr>
                          <a:schemeClr val="accent1"/>
                        </a:buClr>
                        <a:buSzPct val="80000"/>
                        <a:buFont typeface="Wingdings 3" charset="2"/>
                        <a:defRPr sz="1000">
                          <a:solidFill>
                            <a:srgbClr val="404040"/>
                          </a:solidFill>
                          <a:latin typeface="Century Gothic" charset="0"/>
                        </a:defRPr>
                      </a:lvl4pPr>
                      <a:lvl5pPr marL="2057400" indent="-228600" defTabSz="457200">
                        <a:spcBef>
                          <a:spcPts val="1000"/>
                        </a:spcBef>
                        <a:buClr>
                          <a:schemeClr val="accent1"/>
                        </a:buClr>
                        <a:buSzPct val="80000"/>
                        <a:buFont typeface="Wingdings 3" charset="2"/>
                        <a:defRPr sz="1000">
                          <a:solidFill>
                            <a:srgbClr val="404040"/>
                          </a:solidFill>
                          <a:latin typeface="Century Gothic" charset="0"/>
                        </a:defRPr>
                      </a:lvl5pPr>
                      <a:lvl6pPr marL="25146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ea typeface="Times New Roman" charset="0"/>
                          <a:cs typeface="Times New Roman" charset="0"/>
                        </a:rPr>
                        <a:t>Program</a:t>
                      </a:r>
                      <a:endParaRPr kumimoji="0" lang="en-US" altLang="en-US" sz="2400" b="0" i="0" u="none" strike="noStrike" cap="none" normalizeH="0" baseline="0">
                        <a:ln>
                          <a:noFill/>
                        </a:ln>
                        <a:solidFill>
                          <a:schemeClr val="tx1"/>
                        </a:solidFill>
                        <a:effectLst/>
                        <a:latin typeface="Times New Roman" charset="0"/>
                        <a:ea typeface="Times New Roman" charset="0"/>
                        <a:cs typeface="Times New Roman" charset="0"/>
                      </a:endParaRPr>
                    </a:p>
                  </a:txBody>
                  <a:tcPr marL="0" marR="0" marT="0" marB="0" anchor="ctr" horzOverflow="overflow">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lnTlToBr>
                      <a:noFill/>
                    </a:lnTlToBr>
                    <a:lnBlToTr>
                      <a:noFill/>
                    </a:lnBlToTr>
                    <a:noFill/>
                  </a:tcPr>
                </a:tc>
              </a:tr>
              <a:tr h="303213">
                <a:tc vMerge="1">
                  <a:txBody>
                    <a:bodyPr/>
                    <a:lstStyle/>
                    <a:p>
                      <a:endParaRPr lang="en-US"/>
                    </a:p>
                  </a:txBody>
                  <a:tcPr/>
                </a:tc>
                <a:tc vMerge="1">
                  <a:txBody>
                    <a:bodyPr/>
                    <a:lstStyle/>
                    <a:p>
                      <a:endParaRPr lang="en-US"/>
                    </a:p>
                  </a:txBody>
                  <a:tcPr/>
                </a:tc>
                <a:tc>
                  <a:txBody>
                    <a:bodyPr/>
                    <a:lstStyle>
                      <a:lvl1pPr defTabSz="457200">
                        <a:spcBef>
                          <a:spcPts val="1000"/>
                        </a:spcBef>
                        <a:buClr>
                          <a:schemeClr val="accent1"/>
                        </a:buClr>
                        <a:buSzPct val="80000"/>
                        <a:buFont typeface="Wingdings 3" charset="2"/>
                        <a:defRPr sz="1600">
                          <a:solidFill>
                            <a:srgbClr val="404040"/>
                          </a:solidFill>
                          <a:latin typeface="Century Gothic" charset="0"/>
                        </a:defRPr>
                      </a:lvl1pPr>
                      <a:lvl2pPr marL="742950" indent="-285750" defTabSz="457200">
                        <a:spcBef>
                          <a:spcPts val="1000"/>
                        </a:spcBef>
                        <a:buClr>
                          <a:schemeClr val="accent1"/>
                        </a:buClr>
                        <a:buSzPct val="80000"/>
                        <a:buFont typeface="Wingdings 3" charset="2"/>
                        <a:defRPr sz="1400">
                          <a:solidFill>
                            <a:srgbClr val="404040"/>
                          </a:solidFill>
                          <a:latin typeface="Century Gothic" charset="0"/>
                        </a:defRPr>
                      </a:lvl2pPr>
                      <a:lvl3pPr marL="1143000" indent="-228600" defTabSz="457200">
                        <a:spcBef>
                          <a:spcPts val="1000"/>
                        </a:spcBef>
                        <a:buClr>
                          <a:schemeClr val="accent1"/>
                        </a:buClr>
                        <a:buSzPct val="80000"/>
                        <a:buFont typeface="Wingdings 3" charset="2"/>
                        <a:defRPr sz="1200">
                          <a:solidFill>
                            <a:srgbClr val="404040"/>
                          </a:solidFill>
                          <a:latin typeface="Century Gothic" charset="0"/>
                        </a:defRPr>
                      </a:lvl3pPr>
                      <a:lvl4pPr marL="1600200" indent="-228600" defTabSz="457200">
                        <a:spcBef>
                          <a:spcPts val="1000"/>
                        </a:spcBef>
                        <a:buClr>
                          <a:schemeClr val="accent1"/>
                        </a:buClr>
                        <a:buSzPct val="80000"/>
                        <a:buFont typeface="Wingdings 3" charset="2"/>
                        <a:defRPr sz="1000">
                          <a:solidFill>
                            <a:srgbClr val="404040"/>
                          </a:solidFill>
                          <a:latin typeface="Century Gothic" charset="0"/>
                        </a:defRPr>
                      </a:lvl4pPr>
                      <a:lvl5pPr marL="2057400" indent="-228600" defTabSz="457200">
                        <a:spcBef>
                          <a:spcPts val="1000"/>
                        </a:spcBef>
                        <a:buClr>
                          <a:schemeClr val="accent1"/>
                        </a:buClr>
                        <a:buSzPct val="80000"/>
                        <a:buFont typeface="Wingdings 3" charset="2"/>
                        <a:defRPr sz="1000">
                          <a:solidFill>
                            <a:srgbClr val="404040"/>
                          </a:solidFill>
                          <a:latin typeface="Century Gothic" charset="0"/>
                        </a:defRPr>
                      </a:lvl5pPr>
                      <a:lvl6pPr marL="25146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ea typeface="Times New Roman" charset="0"/>
                          <a:cs typeface="Times New Roman" charset="0"/>
                        </a:rPr>
                        <a:t>Interpreter</a:t>
                      </a:r>
                      <a:endParaRPr kumimoji="0" lang="en-US" altLang="en-US" sz="2400" b="0" i="0" u="none" strike="noStrike" cap="none" normalizeH="0" baseline="0">
                        <a:ln>
                          <a:noFill/>
                        </a:ln>
                        <a:solidFill>
                          <a:schemeClr val="tx1"/>
                        </a:solidFill>
                        <a:effectLst/>
                        <a:latin typeface="Times New Roman" charset="0"/>
                        <a:ea typeface="Times New Roman" charset="0"/>
                        <a:cs typeface="Times New Roman" charset="0"/>
                      </a:endParaRPr>
                    </a:p>
                  </a:txBody>
                  <a:tcPr marL="0" marR="0" marT="0" marB="0" anchor="b" horzOverflow="overflow">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303213">
                <a:tc gridSpan="3">
                  <a:txBody>
                    <a:bodyPr/>
                    <a:lstStyle>
                      <a:lvl1pPr defTabSz="457200">
                        <a:spcBef>
                          <a:spcPts val="1000"/>
                        </a:spcBef>
                        <a:buClr>
                          <a:schemeClr val="accent1"/>
                        </a:buClr>
                        <a:buSzPct val="80000"/>
                        <a:buFont typeface="Wingdings 3" charset="2"/>
                        <a:defRPr sz="1600">
                          <a:solidFill>
                            <a:srgbClr val="404040"/>
                          </a:solidFill>
                          <a:latin typeface="Century Gothic" charset="0"/>
                        </a:defRPr>
                      </a:lvl1pPr>
                      <a:lvl2pPr marL="742950" indent="-285750" defTabSz="457200">
                        <a:spcBef>
                          <a:spcPts val="1000"/>
                        </a:spcBef>
                        <a:buClr>
                          <a:schemeClr val="accent1"/>
                        </a:buClr>
                        <a:buSzPct val="80000"/>
                        <a:buFont typeface="Wingdings 3" charset="2"/>
                        <a:defRPr sz="1400">
                          <a:solidFill>
                            <a:srgbClr val="404040"/>
                          </a:solidFill>
                          <a:latin typeface="Century Gothic" charset="0"/>
                        </a:defRPr>
                      </a:lvl2pPr>
                      <a:lvl3pPr marL="1143000" indent="-228600" defTabSz="457200">
                        <a:spcBef>
                          <a:spcPts val="1000"/>
                        </a:spcBef>
                        <a:buClr>
                          <a:schemeClr val="accent1"/>
                        </a:buClr>
                        <a:buSzPct val="80000"/>
                        <a:buFont typeface="Wingdings 3" charset="2"/>
                        <a:defRPr sz="1200">
                          <a:solidFill>
                            <a:srgbClr val="404040"/>
                          </a:solidFill>
                          <a:latin typeface="Century Gothic" charset="0"/>
                        </a:defRPr>
                      </a:lvl3pPr>
                      <a:lvl4pPr marL="1600200" indent="-228600" defTabSz="457200">
                        <a:spcBef>
                          <a:spcPts val="1000"/>
                        </a:spcBef>
                        <a:buClr>
                          <a:schemeClr val="accent1"/>
                        </a:buClr>
                        <a:buSzPct val="80000"/>
                        <a:buFont typeface="Wingdings 3" charset="2"/>
                        <a:defRPr sz="1000">
                          <a:solidFill>
                            <a:srgbClr val="404040"/>
                          </a:solidFill>
                          <a:latin typeface="Century Gothic" charset="0"/>
                        </a:defRPr>
                      </a:lvl4pPr>
                      <a:lvl5pPr marL="2057400" indent="-228600" defTabSz="457200">
                        <a:spcBef>
                          <a:spcPts val="1000"/>
                        </a:spcBef>
                        <a:buClr>
                          <a:schemeClr val="accent1"/>
                        </a:buClr>
                        <a:buSzPct val="80000"/>
                        <a:buFont typeface="Wingdings 3" charset="2"/>
                        <a:defRPr sz="1000">
                          <a:solidFill>
                            <a:srgbClr val="404040"/>
                          </a:solidFill>
                          <a:latin typeface="Century Gothic" charset="0"/>
                        </a:defRPr>
                      </a:lvl5pPr>
                      <a:lvl6pPr marL="25146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sng" strike="noStrike" cap="none" normalizeH="0" baseline="0">
                          <a:ln>
                            <a:noFill/>
                          </a:ln>
                          <a:solidFill>
                            <a:schemeClr val="tx1"/>
                          </a:solidFill>
                          <a:effectLst/>
                          <a:latin typeface="Arial" charset="0"/>
                          <a:ea typeface="Times New Roman" charset="0"/>
                          <a:cs typeface="Times New Roman" charset="0"/>
                        </a:rPr>
                        <a:t>Sistem Operasi (Operating System)</a:t>
                      </a:r>
                      <a:endParaRPr kumimoji="0" lang="en-US" altLang="en-US" sz="2400" b="0" i="0" u="none" strike="noStrike" cap="none" normalizeH="0" baseline="0">
                        <a:ln>
                          <a:noFill/>
                        </a:ln>
                        <a:solidFill>
                          <a:schemeClr val="tx1"/>
                        </a:solidFill>
                        <a:effectLst/>
                        <a:latin typeface="Times New Roman" charset="0"/>
                        <a:ea typeface="Times New Roman" charset="0"/>
                        <a:cs typeface="Times New Roman" charset="0"/>
                      </a:endParaRPr>
                    </a:p>
                  </a:txBody>
                  <a:tcPr marL="0" marR="0" marT="0" marB="0" anchor="ctr" horzOverflow="overflow">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lvl1pPr defTabSz="457200">
                        <a:spcBef>
                          <a:spcPts val="1000"/>
                        </a:spcBef>
                        <a:buClr>
                          <a:schemeClr val="accent1"/>
                        </a:buClr>
                        <a:buSzPct val="80000"/>
                        <a:buFont typeface="Wingdings 3" charset="2"/>
                        <a:defRPr sz="1600">
                          <a:solidFill>
                            <a:srgbClr val="404040"/>
                          </a:solidFill>
                          <a:latin typeface="Century Gothic" charset="0"/>
                        </a:defRPr>
                      </a:lvl1pPr>
                      <a:lvl2pPr marL="742950" indent="-285750" defTabSz="457200">
                        <a:spcBef>
                          <a:spcPts val="1000"/>
                        </a:spcBef>
                        <a:buClr>
                          <a:schemeClr val="accent1"/>
                        </a:buClr>
                        <a:buSzPct val="80000"/>
                        <a:buFont typeface="Wingdings 3" charset="2"/>
                        <a:defRPr sz="1400">
                          <a:solidFill>
                            <a:srgbClr val="404040"/>
                          </a:solidFill>
                          <a:latin typeface="Century Gothic" charset="0"/>
                        </a:defRPr>
                      </a:lvl2pPr>
                      <a:lvl3pPr marL="1143000" indent="-228600" defTabSz="457200">
                        <a:spcBef>
                          <a:spcPts val="1000"/>
                        </a:spcBef>
                        <a:buClr>
                          <a:schemeClr val="accent1"/>
                        </a:buClr>
                        <a:buSzPct val="80000"/>
                        <a:buFont typeface="Wingdings 3" charset="2"/>
                        <a:defRPr sz="1200">
                          <a:solidFill>
                            <a:srgbClr val="404040"/>
                          </a:solidFill>
                          <a:latin typeface="Century Gothic" charset="0"/>
                        </a:defRPr>
                      </a:lvl3pPr>
                      <a:lvl4pPr marL="1600200" indent="-228600" defTabSz="457200">
                        <a:spcBef>
                          <a:spcPts val="1000"/>
                        </a:spcBef>
                        <a:buClr>
                          <a:schemeClr val="accent1"/>
                        </a:buClr>
                        <a:buSzPct val="80000"/>
                        <a:buFont typeface="Wingdings 3" charset="2"/>
                        <a:defRPr sz="1000">
                          <a:solidFill>
                            <a:srgbClr val="404040"/>
                          </a:solidFill>
                          <a:latin typeface="Century Gothic" charset="0"/>
                        </a:defRPr>
                      </a:lvl4pPr>
                      <a:lvl5pPr marL="2057400" indent="-228600" defTabSz="457200">
                        <a:spcBef>
                          <a:spcPts val="1000"/>
                        </a:spcBef>
                        <a:buClr>
                          <a:schemeClr val="accent1"/>
                        </a:buClr>
                        <a:buSzPct val="80000"/>
                        <a:buFont typeface="Wingdings 3" charset="2"/>
                        <a:defRPr sz="1000">
                          <a:solidFill>
                            <a:srgbClr val="404040"/>
                          </a:solidFill>
                          <a:latin typeface="Century Gothic" charset="0"/>
                        </a:defRPr>
                      </a:lvl5pPr>
                      <a:lvl6pPr marL="25146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ea typeface="Times New Roman" charset="0"/>
                          <a:cs typeface="Times New Roman" charset="0"/>
                        </a:rPr>
                        <a:t>Sistem</a:t>
                      </a:r>
                      <a:endParaRPr kumimoji="0" lang="en-US" altLang="en-US" sz="2400" b="0" i="0" u="none" strike="noStrike" cap="none" normalizeH="0" baseline="0">
                        <a:ln>
                          <a:noFill/>
                        </a:ln>
                        <a:solidFill>
                          <a:schemeClr val="tx1"/>
                        </a:solidFill>
                        <a:effectLst/>
                        <a:latin typeface="Times New Roman" charset="0"/>
                        <a:ea typeface="Times New Roman" charset="0"/>
                        <a:cs typeface="Times New Roman" charset="0"/>
                      </a:endParaRPr>
                    </a:p>
                  </a:txBody>
                  <a:tcPr marL="0" marR="0" marT="0" marB="0" anchor="ctr" horzOverflow="overflow">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lnTlToBr>
                      <a:noFill/>
                    </a:lnTlToBr>
                    <a:lnBlToTr>
                      <a:noFill/>
                    </a:lnBlToTr>
                    <a:noFill/>
                  </a:tcPr>
                </a:tc>
              </a:tr>
              <a:tr h="303213">
                <a:tc gridSpan="3">
                  <a:txBody>
                    <a:bodyPr/>
                    <a:lstStyle>
                      <a:lvl1pPr defTabSz="457200">
                        <a:spcBef>
                          <a:spcPts val="1000"/>
                        </a:spcBef>
                        <a:buClr>
                          <a:schemeClr val="accent1"/>
                        </a:buClr>
                        <a:buSzPct val="80000"/>
                        <a:buFont typeface="Wingdings 3" charset="2"/>
                        <a:defRPr sz="1600">
                          <a:solidFill>
                            <a:srgbClr val="404040"/>
                          </a:solidFill>
                          <a:latin typeface="Century Gothic" charset="0"/>
                        </a:defRPr>
                      </a:lvl1pPr>
                      <a:lvl2pPr marL="742950" indent="-285750" defTabSz="457200">
                        <a:spcBef>
                          <a:spcPts val="1000"/>
                        </a:spcBef>
                        <a:buClr>
                          <a:schemeClr val="accent1"/>
                        </a:buClr>
                        <a:buSzPct val="80000"/>
                        <a:buFont typeface="Wingdings 3" charset="2"/>
                        <a:defRPr sz="1400">
                          <a:solidFill>
                            <a:srgbClr val="404040"/>
                          </a:solidFill>
                          <a:latin typeface="Century Gothic" charset="0"/>
                        </a:defRPr>
                      </a:lvl2pPr>
                      <a:lvl3pPr marL="1143000" indent="-228600" defTabSz="457200">
                        <a:spcBef>
                          <a:spcPts val="1000"/>
                        </a:spcBef>
                        <a:buClr>
                          <a:schemeClr val="accent1"/>
                        </a:buClr>
                        <a:buSzPct val="80000"/>
                        <a:buFont typeface="Wingdings 3" charset="2"/>
                        <a:defRPr sz="1200">
                          <a:solidFill>
                            <a:srgbClr val="404040"/>
                          </a:solidFill>
                          <a:latin typeface="Century Gothic" charset="0"/>
                        </a:defRPr>
                      </a:lvl3pPr>
                      <a:lvl4pPr marL="1600200" indent="-228600" defTabSz="457200">
                        <a:spcBef>
                          <a:spcPts val="1000"/>
                        </a:spcBef>
                        <a:buClr>
                          <a:schemeClr val="accent1"/>
                        </a:buClr>
                        <a:buSzPct val="80000"/>
                        <a:buFont typeface="Wingdings 3" charset="2"/>
                        <a:defRPr sz="1000">
                          <a:solidFill>
                            <a:srgbClr val="404040"/>
                          </a:solidFill>
                          <a:latin typeface="Century Gothic" charset="0"/>
                        </a:defRPr>
                      </a:lvl4pPr>
                      <a:lvl5pPr marL="2057400" indent="-228600" defTabSz="457200">
                        <a:spcBef>
                          <a:spcPts val="1000"/>
                        </a:spcBef>
                        <a:buClr>
                          <a:schemeClr val="accent1"/>
                        </a:buClr>
                        <a:buSzPct val="80000"/>
                        <a:buFont typeface="Wingdings 3" charset="2"/>
                        <a:defRPr sz="1000">
                          <a:solidFill>
                            <a:srgbClr val="404040"/>
                          </a:solidFill>
                          <a:latin typeface="Century Gothic" charset="0"/>
                        </a:defRPr>
                      </a:lvl5pPr>
                      <a:lvl6pPr marL="25146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ea typeface="Times New Roman" charset="0"/>
                          <a:cs typeface="Times New Roman" charset="0"/>
                        </a:rPr>
                        <a:t>Bahasa Mesin (Machine Language)</a:t>
                      </a:r>
                      <a:endParaRPr kumimoji="0" lang="en-US" altLang="en-US" sz="2400" b="0" i="0" u="none" strike="noStrike" cap="none" normalizeH="0" baseline="0">
                        <a:ln>
                          <a:noFill/>
                        </a:ln>
                        <a:solidFill>
                          <a:schemeClr val="tx1"/>
                        </a:solidFill>
                        <a:effectLst/>
                        <a:latin typeface="Times New Roman" charset="0"/>
                        <a:ea typeface="Times New Roman" charset="0"/>
                        <a:cs typeface="Times New Roman" charset="0"/>
                      </a:endParaRPr>
                    </a:p>
                  </a:txBody>
                  <a:tcPr marL="0" marR="0" marT="0" marB="0" anchor="b" horzOverflow="overflow">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rowSpan="3">
                  <a:txBody>
                    <a:bodyPr/>
                    <a:lstStyle>
                      <a:lvl1pPr defTabSz="457200">
                        <a:spcBef>
                          <a:spcPts val="1000"/>
                        </a:spcBef>
                        <a:buClr>
                          <a:schemeClr val="accent1"/>
                        </a:buClr>
                        <a:buSzPct val="80000"/>
                        <a:buFont typeface="Wingdings 3" charset="2"/>
                        <a:defRPr sz="1600">
                          <a:solidFill>
                            <a:srgbClr val="404040"/>
                          </a:solidFill>
                          <a:latin typeface="Century Gothic" charset="0"/>
                        </a:defRPr>
                      </a:lvl1pPr>
                      <a:lvl2pPr marL="742950" indent="-285750" defTabSz="457200">
                        <a:spcBef>
                          <a:spcPts val="1000"/>
                        </a:spcBef>
                        <a:buClr>
                          <a:schemeClr val="accent1"/>
                        </a:buClr>
                        <a:buSzPct val="80000"/>
                        <a:buFont typeface="Wingdings 3" charset="2"/>
                        <a:defRPr sz="1400">
                          <a:solidFill>
                            <a:srgbClr val="404040"/>
                          </a:solidFill>
                          <a:latin typeface="Century Gothic" charset="0"/>
                        </a:defRPr>
                      </a:lvl2pPr>
                      <a:lvl3pPr marL="1143000" indent="-228600" defTabSz="457200">
                        <a:spcBef>
                          <a:spcPts val="1000"/>
                        </a:spcBef>
                        <a:buClr>
                          <a:schemeClr val="accent1"/>
                        </a:buClr>
                        <a:buSzPct val="80000"/>
                        <a:buFont typeface="Wingdings 3" charset="2"/>
                        <a:defRPr sz="1200">
                          <a:solidFill>
                            <a:srgbClr val="404040"/>
                          </a:solidFill>
                          <a:latin typeface="Century Gothic" charset="0"/>
                        </a:defRPr>
                      </a:lvl3pPr>
                      <a:lvl4pPr marL="1600200" indent="-228600" defTabSz="457200">
                        <a:spcBef>
                          <a:spcPts val="1000"/>
                        </a:spcBef>
                        <a:buClr>
                          <a:schemeClr val="accent1"/>
                        </a:buClr>
                        <a:buSzPct val="80000"/>
                        <a:buFont typeface="Wingdings 3" charset="2"/>
                        <a:defRPr sz="1000">
                          <a:solidFill>
                            <a:srgbClr val="404040"/>
                          </a:solidFill>
                          <a:latin typeface="Century Gothic" charset="0"/>
                        </a:defRPr>
                      </a:lvl4pPr>
                      <a:lvl5pPr marL="2057400" indent="-228600" defTabSz="457200">
                        <a:spcBef>
                          <a:spcPts val="1000"/>
                        </a:spcBef>
                        <a:buClr>
                          <a:schemeClr val="accent1"/>
                        </a:buClr>
                        <a:buSzPct val="80000"/>
                        <a:buFont typeface="Wingdings 3" charset="2"/>
                        <a:defRPr sz="1000">
                          <a:solidFill>
                            <a:srgbClr val="404040"/>
                          </a:solidFill>
                          <a:latin typeface="Century Gothic" charset="0"/>
                        </a:defRPr>
                      </a:lvl5pPr>
                      <a:lvl6pPr marL="25146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ea typeface="Times New Roman" charset="0"/>
                          <a:cs typeface="Times New Roman" charset="0"/>
                        </a:rPr>
                        <a:t>Hardware</a:t>
                      </a:r>
                      <a:endParaRPr kumimoji="0" lang="en-US" altLang="en-US" sz="2400" b="0" i="0" u="none" strike="noStrike" cap="none" normalizeH="0" baseline="0">
                        <a:ln>
                          <a:noFill/>
                        </a:ln>
                        <a:solidFill>
                          <a:schemeClr val="tx1"/>
                        </a:solidFill>
                        <a:effectLst/>
                        <a:latin typeface="Times New Roman" charset="0"/>
                        <a:ea typeface="Times New Roman" charset="0"/>
                        <a:cs typeface="Times New Roman" charset="0"/>
                      </a:endParaRPr>
                    </a:p>
                  </a:txBody>
                  <a:tcPr marL="0" marR="0" marT="0" marB="0" anchor="ctr" horzOverflow="overflow">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lnTlToBr>
                      <a:noFill/>
                    </a:lnTlToBr>
                    <a:lnBlToTr>
                      <a:noFill/>
                    </a:lnBlToTr>
                    <a:noFill/>
                  </a:tcPr>
                </a:tc>
              </a:tr>
              <a:tr h="303213">
                <a:tc gridSpan="3">
                  <a:txBody>
                    <a:bodyPr/>
                    <a:lstStyle>
                      <a:lvl1pPr defTabSz="457200">
                        <a:spcBef>
                          <a:spcPts val="1000"/>
                        </a:spcBef>
                        <a:buClr>
                          <a:schemeClr val="accent1"/>
                        </a:buClr>
                        <a:buSzPct val="80000"/>
                        <a:buFont typeface="Wingdings 3" charset="2"/>
                        <a:defRPr sz="1600">
                          <a:solidFill>
                            <a:srgbClr val="404040"/>
                          </a:solidFill>
                          <a:latin typeface="Century Gothic" charset="0"/>
                        </a:defRPr>
                      </a:lvl1pPr>
                      <a:lvl2pPr marL="742950" indent="-285750" defTabSz="457200">
                        <a:spcBef>
                          <a:spcPts val="1000"/>
                        </a:spcBef>
                        <a:buClr>
                          <a:schemeClr val="accent1"/>
                        </a:buClr>
                        <a:buSzPct val="80000"/>
                        <a:buFont typeface="Wingdings 3" charset="2"/>
                        <a:defRPr sz="1400">
                          <a:solidFill>
                            <a:srgbClr val="404040"/>
                          </a:solidFill>
                          <a:latin typeface="Century Gothic" charset="0"/>
                        </a:defRPr>
                      </a:lvl2pPr>
                      <a:lvl3pPr marL="1143000" indent="-228600" defTabSz="457200">
                        <a:spcBef>
                          <a:spcPts val="1000"/>
                        </a:spcBef>
                        <a:buClr>
                          <a:schemeClr val="accent1"/>
                        </a:buClr>
                        <a:buSzPct val="80000"/>
                        <a:buFont typeface="Wingdings 3" charset="2"/>
                        <a:defRPr sz="1200">
                          <a:solidFill>
                            <a:srgbClr val="404040"/>
                          </a:solidFill>
                          <a:latin typeface="Century Gothic" charset="0"/>
                        </a:defRPr>
                      </a:lvl3pPr>
                      <a:lvl4pPr marL="1600200" indent="-228600" defTabSz="457200">
                        <a:spcBef>
                          <a:spcPts val="1000"/>
                        </a:spcBef>
                        <a:buClr>
                          <a:schemeClr val="accent1"/>
                        </a:buClr>
                        <a:buSzPct val="80000"/>
                        <a:buFont typeface="Wingdings 3" charset="2"/>
                        <a:defRPr sz="1000">
                          <a:solidFill>
                            <a:srgbClr val="404040"/>
                          </a:solidFill>
                          <a:latin typeface="Century Gothic" charset="0"/>
                        </a:defRPr>
                      </a:lvl4pPr>
                      <a:lvl5pPr marL="2057400" indent="-228600" defTabSz="457200">
                        <a:spcBef>
                          <a:spcPts val="1000"/>
                        </a:spcBef>
                        <a:buClr>
                          <a:schemeClr val="accent1"/>
                        </a:buClr>
                        <a:buSzPct val="80000"/>
                        <a:buFont typeface="Wingdings 3" charset="2"/>
                        <a:defRPr sz="1000">
                          <a:solidFill>
                            <a:srgbClr val="404040"/>
                          </a:solidFill>
                          <a:latin typeface="Century Gothic" charset="0"/>
                        </a:defRPr>
                      </a:lvl5pPr>
                      <a:lvl6pPr marL="25146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ea typeface="Times New Roman" charset="0"/>
                          <a:cs typeface="Times New Roman" charset="0"/>
                        </a:rPr>
                        <a:t>Pemrograman Mikro (Microprogramming)</a:t>
                      </a:r>
                      <a:endParaRPr kumimoji="0" lang="en-US" altLang="en-US" sz="2400" b="0" i="0" u="none" strike="noStrike" cap="none" normalizeH="0" baseline="0">
                        <a:ln>
                          <a:noFill/>
                        </a:ln>
                        <a:solidFill>
                          <a:schemeClr val="tx1"/>
                        </a:solidFill>
                        <a:effectLst/>
                        <a:latin typeface="Times New Roman" charset="0"/>
                        <a:ea typeface="Times New Roman" charset="0"/>
                        <a:cs typeface="Times New Roman" charset="0"/>
                      </a:endParaRPr>
                    </a:p>
                  </a:txBody>
                  <a:tcPr marL="0" marR="0" marT="0" marB="0" anchor="b" horzOverflow="overflow">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vMerge="1">
                  <a:txBody>
                    <a:bodyPr/>
                    <a:lstStyle/>
                    <a:p>
                      <a:endParaRPr lang="en-US"/>
                    </a:p>
                  </a:txBody>
                  <a:tcPr/>
                </a:tc>
              </a:tr>
              <a:tr h="303213">
                <a:tc gridSpan="3">
                  <a:txBody>
                    <a:bodyPr/>
                    <a:lstStyle>
                      <a:lvl1pPr defTabSz="457200">
                        <a:spcBef>
                          <a:spcPts val="1000"/>
                        </a:spcBef>
                        <a:buClr>
                          <a:schemeClr val="accent1"/>
                        </a:buClr>
                        <a:buSzPct val="80000"/>
                        <a:buFont typeface="Wingdings 3" charset="2"/>
                        <a:defRPr sz="1600">
                          <a:solidFill>
                            <a:srgbClr val="404040"/>
                          </a:solidFill>
                          <a:latin typeface="Century Gothic" charset="0"/>
                        </a:defRPr>
                      </a:lvl1pPr>
                      <a:lvl2pPr marL="742950" indent="-285750" defTabSz="457200">
                        <a:spcBef>
                          <a:spcPts val="1000"/>
                        </a:spcBef>
                        <a:buClr>
                          <a:schemeClr val="accent1"/>
                        </a:buClr>
                        <a:buSzPct val="80000"/>
                        <a:buFont typeface="Wingdings 3" charset="2"/>
                        <a:defRPr sz="1400">
                          <a:solidFill>
                            <a:srgbClr val="404040"/>
                          </a:solidFill>
                          <a:latin typeface="Century Gothic" charset="0"/>
                        </a:defRPr>
                      </a:lvl2pPr>
                      <a:lvl3pPr marL="1143000" indent="-228600" defTabSz="457200">
                        <a:spcBef>
                          <a:spcPts val="1000"/>
                        </a:spcBef>
                        <a:buClr>
                          <a:schemeClr val="accent1"/>
                        </a:buClr>
                        <a:buSzPct val="80000"/>
                        <a:buFont typeface="Wingdings 3" charset="2"/>
                        <a:defRPr sz="1200">
                          <a:solidFill>
                            <a:srgbClr val="404040"/>
                          </a:solidFill>
                          <a:latin typeface="Century Gothic" charset="0"/>
                        </a:defRPr>
                      </a:lvl3pPr>
                      <a:lvl4pPr marL="1600200" indent="-228600" defTabSz="457200">
                        <a:spcBef>
                          <a:spcPts val="1000"/>
                        </a:spcBef>
                        <a:buClr>
                          <a:schemeClr val="accent1"/>
                        </a:buClr>
                        <a:buSzPct val="80000"/>
                        <a:buFont typeface="Wingdings 3" charset="2"/>
                        <a:defRPr sz="1000">
                          <a:solidFill>
                            <a:srgbClr val="404040"/>
                          </a:solidFill>
                          <a:latin typeface="Century Gothic" charset="0"/>
                        </a:defRPr>
                      </a:lvl4pPr>
                      <a:lvl5pPr marL="2057400" indent="-228600" defTabSz="457200">
                        <a:spcBef>
                          <a:spcPts val="1000"/>
                        </a:spcBef>
                        <a:buClr>
                          <a:schemeClr val="accent1"/>
                        </a:buClr>
                        <a:buSzPct val="80000"/>
                        <a:buFont typeface="Wingdings 3" charset="2"/>
                        <a:defRPr sz="1000">
                          <a:solidFill>
                            <a:srgbClr val="404040"/>
                          </a:solidFill>
                          <a:latin typeface="Century Gothic" charset="0"/>
                        </a:defRPr>
                      </a:lvl5pPr>
                      <a:lvl6pPr marL="25146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defTabSz="4572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ea typeface="Times New Roman" charset="0"/>
                          <a:cs typeface="Times New Roman" charset="0"/>
                        </a:rPr>
                        <a:t>Perangkat Fisik (Physical Devices)</a:t>
                      </a:r>
                      <a:endParaRPr kumimoji="0" lang="en-US" altLang="en-US" sz="2400" b="0" i="0" u="none" strike="noStrike" cap="none" normalizeH="0" baseline="0">
                        <a:ln>
                          <a:noFill/>
                        </a:ln>
                        <a:solidFill>
                          <a:schemeClr val="tx1"/>
                        </a:solidFill>
                        <a:effectLst/>
                        <a:latin typeface="Times New Roman" charset="0"/>
                        <a:ea typeface="Times New Roman" charset="0"/>
                        <a:cs typeface="Times New Roman" charset="0"/>
                      </a:endParaRPr>
                    </a:p>
                  </a:txBody>
                  <a:tcPr marL="0" marR="0" marT="0" marB="0" anchor="b" horzOverflow="overflow">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v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865188" y="927100"/>
            <a:ext cx="6345237" cy="709613"/>
          </a:xfrm>
        </p:spPr>
        <p:txBody>
          <a:bodyPr/>
          <a:lstStyle/>
          <a:p>
            <a:pPr eaLnBrk="1" hangingPunct="1"/>
            <a:r>
              <a:rPr lang="id-ID" altLang="en-US">
                <a:solidFill>
                  <a:srgbClr val="7B9899"/>
                </a:solidFill>
              </a:rPr>
              <a:t>Sistem Operasi</a:t>
            </a:r>
          </a:p>
        </p:txBody>
      </p:sp>
      <p:sp>
        <p:nvSpPr>
          <p:cNvPr id="26627" name="Content Placeholder 2"/>
          <p:cNvSpPr>
            <a:spLocks noGrp="1"/>
          </p:cNvSpPr>
          <p:nvPr>
            <p:ph idx="1"/>
          </p:nvPr>
        </p:nvSpPr>
        <p:spPr>
          <a:xfrm>
            <a:off x="457200" y="2349500"/>
            <a:ext cx="8115300" cy="3776663"/>
          </a:xfrm>
        </p:spPr>
        <p:txBody>
          <a:bodyPr rtlCol="0">
            <a:normAutofit fontScale="92500" lnSpcReduction="10000"/>
          </a:bodyPr>
          <a:lstStyle/>
          <a:p>
            <a:pPr algn="just" eaLnBrk="1" fontAlgn="auto" hangingPunct="1">
              <a:spcAft>
                <a:spcPts val="0"/>
              </a:spcAft>
              <a:defRPr/>
            </a:pPr>
            <a:r>
              <a:rPr lang="id-ID" sz="2400" smtClean="0">
                <a:solidFill>
                  <a:schemeClr val="tx1">
                    <a:lumMod val="75000"/>
                    <a:lumOff val="25000"/>
                  </a:schemeClr>
                </a:solidFill>
              </a:rPr>
              <a:t>Sistem operasi merupakan sebuah penghubung antara pengguna dari komputer dengan perangkat keras komputer. </a:t>
            </a:r>
            <a:r>
              <a:rPr lang="id-ID" sz="2400" dirty="0" smtClean="0">
                <a:solidFill>
                  <a:schemeClr val="tx1">
                    <a:lumMod val="75000"/>
                    <a:lumOff val="25000"/>
                  </a:schemeClr>
                </a:solidFill>
              </a:rPr>
              <a:t>Sebelum ada sistem operasi, orang hanya menggunakan komputer dengan menggunakan sinyal analog dan sinyal digital. Seiring dengan berkembangnya pengetahuan dan teknologi, pada saat ini terdapat berbagai sistem operasi dengan keunggulan masing-masing. Untuk lebih memahami sistem operasi maka sebaiknya perlu diketahui dahulu beberapa konsep dasar mengenai sistem operasi itu sendiri.</a:t>
            </a:r>
          </a:p>
          <a:p>
            <a:pPr algn="just" eaLnBrk="1" fontAlgn="auto" hangingPunct="1">
              <a:spcAft>
                <a:spcPts val="0"/>
              </a:spcAft>
              <a:defRPr/>
            </a:pPr>
            <a:endParaRPr lang="id-ID" sz="2400" dirty="0" smtClean="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865188" y="927100"/>
            <a:ext cx="6345237" cy="709613"/>
          </a:xfrm>
        </p:spPr>
        <p:txBody>
          <a:bodyPr/>
          <a:lstStyle/>
          <a:p>
            <a:pPr eaLnBrk="1" hangingPunct="1"/>
            <a:r>
              <a:rPr lang="id-ID" altLang="en-US">
                <a:solidFill>
                  <a:srgbClr val="7B9899"/>
                </a:solidFill>
              </a:rPr>
              <a:t>Tujuan mempelajari SO</a:t>
            </a:r>
            <a:endParaRPr lang="en-US" altLang="en-US">
              <a:solidFill>
                <a:srgbClr val="7B9899"/>
              </a:solidFill>
            </a:endParaRPr>
          </a:p>
        </p:txBody>
      </p:sp>
      <p:sp>
        <p:nvSpPr>
          <p:cNvPr id="26626" name="Content Placeholder 2"/>
          <p:cNvSpPr>
            <a:spLocks noGrp="1"/>
          </p:cNvSpPr>
          <p:nvPr>
            <p:ph idx="1"/>
          </p:nvPr>
        </p:nvSpPr>
        <p:spPr>
          <a:xfrm>
            <a:off x="863600" y="2489200"/>
            <a:ext cx="7740650" cy="4035425"/>
          </a:xfrm>
        </p:spPr>
        <p:txBody>
          <a:bodyPr/>
          <a:lstStyle/>
          <a:p>
            <a:pPr algn="just" eaLnBrk="1" hangingPunct="1"/>
            <a:r>
              <a:rPr lang="id-ID" altLang="en-US" sz="2800"/>
              <a:t>Tujuan mempelajari sistem operasi agar dapat merancang sendiri serta dapat memodifikasi sistem yang telah ada sesuai dengan kebutuhan kita, agar dapat memilih alternatif sistem operasi, memaksimalkan penggunaan sistem operasi dan agar konsep dan teknik sistem operasi dapat diterapkan pada aplikasi-aplikasi lain.</a:t>
            </a:r>
            <a:endParaRPr lang="en-US" altLang="en-US" sz="2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865188" y="927100"/>
            <a:ext cx="6345237" cy="709613"/>
          </a:xfrm>
        </p:spPr>
        <p:txBody>
          <a:bodyPr/>
          <a:lstStyle/>
          <a:p>
            <a:pPr eaLnBrk="1" hangingPunct="1"/>
            <a:r>
              <a:rPr lang="id-ID" altLang="en-US">
                <a:solidFill>
                  <a:srgbClr val="7B9899"/>
                </a:solidFill>
              </a:rPr>
              <a:t>Sasaran Sistem Operasi</a:t>
            </a:r>
            <a:endParaRPr lang="en-US" altLang="en-US">
              <a:solidFill>
                <a:srgbClr val="7B9899"/>
              </a:solidFill>
            </a:endParaRPr>
          </a:p>
        </p:txBody>
      </p:sp>
      <p:sp>
        <p:nvSpPr>
          <p:cNvPr id="28675" name="Content Placeholder 2"/>
          <p:cNvSpPr>
            <a:spLocks noGrp="1"/>
          </p:cNvSpPr>
          <p:nvPr>
            <p:ph idx="1"/>
          </p:nvPr>
        </p:nvSpPr>
        <p:spPr>
          <a:xfrm>
            <a:off x="863600" y="2489200"/>
            <a:ext cx="7740650" cy="4035425"/>
          </a:xfrm>
        </p:spPr>
        <p:txBody>
          <a:bodyPr rtlCol="0">
            <a:normAutofit fontScale="92500" lnSpcReduction="10000"/>
          </a:bodyPr>
          <a:lstStyle/>
          <a:p>
            <a:pPr algn="just" eaLnBrk="1" fontAlgn="auto" hangingPunct="1">
              <a:spcAft>
                <a:spcPts val="0"/>
              </a:spcAft>
              <a:defRPr/>
            </a:pPr>
            <a:r>
              <a:rPr lang="id-ID" sz="2400" dirty="0" smtClean="0">
                <a:solidFill>
                  <a:schemeClr val="tx1">
                    <a:lumMod val="75000"/>
                    <a:lumOff val="25000"/>
                  </a:schemeClr>
                </a:solidFill>
              </a:rPr>
              <a:t>Sistem operasi mempuyai tiga sasaran utama yaitu</a:t>
            </a:r>
            <a:r>
              <a:rPr lang="en-US" sz="2400" dirty="0" smtClean="0">
                <a:solidFill>
                  <a:schemeClr val="tx1">
                    <a:lumMod val="75000"/>
                    <a:lumOff val="25000"/>
                  </a:schemeClr>
                </a:solidFill>
              </a:rPr>
              <a:t> :</a:t>
            </a:r>
          </a:p>
          <a:p>
            <a:pPr lvl="1" indent="-283464" algn="just" eaLnBrk="1" fontAlgn="auto" hangingPunct="1">
              <a:spcAft>
                <a:spcPts val="0"/>
              </a:spcAft>
              <a:defRPr/>
            </a:pPr>
            <a:r>
              <a:rPr lang="en-US" sz="2300" b="1" dirty="0" smtClean="0">
                <a:solidFill>
                  <a:schemeClr val="tx1">
                    <a:lumMod val="75000"/>
                    <a:lumOff val="25000"/>
                  </a:schemeClr>
                </a:solidFill>
              </a:rPr>
              <a:t>K</a:t>
            </a:r>
            <a:r>
              <a:rPr lang="id-ID" sz="2300" b="1" dirty="0" smtClean="0">
                <a:solidFill>
                  <a:schemeClr val="tx1">
                    <a:lumMod val="75000"/>
                    <a:lumOff val="25000"/>
                  </a:schemeClr>
                </a:solidFill>
              </a:rPr>
              <a:t>enyamanan</a:t>
            </a:r>
            <a:r>
              <a:rPr lang="id-ID" sz="2300" dirty="0" smtClean="0">
                <a:solidFill>
                  <a:schemeClr val="tx1">
                    <a:lumMod val="75000"/>
                    <a:lumOff val="25000"/>
                  </a:schemeClr>
                </a:solidFill>
              </a:rPr>
              <a:t> </a:t>
            </a:r>
            <a:endParaRPr lang="en-US" sz="2300" dirty="0" smtClean="0">
              <a:solidFill>
                <a:schemeClr val="tx1">
                  <a:lumMod val="75000"/>
                  <a:lumOff val="25000"/>
                </a:schemeClr>
              </a:solidFill>
            </a:endParaRPr>
          </a:p>
          <a:p>
            <a:pPr marL="960120" lvl="2" algn="just" eaLnBrk="1" fontAlgn="auto" hangingPunct="1">
              <a:spcAft>
                <a:spcPts val="0"/>
              </a:spcAft>
              <a:defRPr/>
            </a:pPr>
            <a:r>
              <a:rPr lang="id-ID" sz="2100" dirty="0" smtClean="0">
                <a:solidFill>
                  <a:schemeClr val="tx1">
                    <a:lumMod val="75000"/>
                    <a:lumOff val="25000"/>
                  </a:schemeClr>
                </a:solidFill>
              </a:rPr>
              <a:t>membuat penggunaan komputer menjadi lebih nyaman</a:t>
            </a:r>
            <a:endParaRPr lang="en-US" sz="2100" dirty="0" smtClean="0">
              <a:solidFill>
                <a:schemeClr val="tx1">
                  <a:lumMod val="75000"/>
                  <a:lumOff val="25000"/>
                </a:schemeClr>
              </a:solidFill>
            </a:endParaRPr>
          </a:p>
          <a:p>
            <a:pPr lvl="1" indent="-283464" algn="just" eaLnBrk="1" fontAlgn="auto" hangingPunct="1">
              <a:spcAft>
                <a:spcPts val="0"/>
              </a:spcAft>
              <a:defRPr/>
            </a:pPr>
            <a:r>
              <a:rPr lang="en-US" sz="2300" b="1" dirty="0" smtClean="0">
                <a:solidFill>
                  <a:schemeClr val="tx1">
                    <a:lumMod val="75000"/>
                    <a:lumOff val="25000"/>
                  </a:schemeClr>
                </a:solidFill>
              </a:rPr>
              <a:t>E</a:t>
            </a:r>
            <a:r>
              <a:rPr lang="id-ID" sz="2300" b="1" dirty="0" smtClean="0">
                <a:solidFill>
                  <a:schemeClr val="tx1">
                    <a:lumMod val="75000"/>
                    <a:lumOff val="25000"/>
                  </a:schemeClr>
                </a:solidFill>
              </a:rPr>
              <a:t>fisien</a:t>
            </a:r>
            <a:endParaRPr lang="en-US" sz="2300" b="1" dirty="0" smtClean="0">
              <a:solidFill>
                <a:schemeClr val="tx1">
                  <a:lumMod val="75000"/>
                  <a:lumOff val="25000"/>
                </a:schemeClr>
              </a:solidFill>
            </a:endParaRPr>
          </a:p>
          <a:p>
            <a:pPr marL="960120" lvl="2" algn="just" eaLnBrk="1" fontAlgn="auto" hangingPunct="1">
              <a:spcAft>
                <a:spcPts val="0"/>
              </a:spcAft>
              <a:defRPr/>
            </a:pPr>
            <a:r>
              <a:rPr lang="id-ID" sz="2100" dirty="0" smtClean="0">
                <a:solidFill>
                  <a:schemeClr val="tx1">
                    <a:lumMod val="75000"/>
                    <a:lumOff val="25000"/>
                  </a:schemeClr>
                </a:solidFill>
              </a:rPr>
              <a:t>penggunaan sumber daya sistem komputer secara efisien</a:t>
            </a:r>
          </a:p>
          <a:p>
            <a:pPr marL="687070" lvl="1" algn="just" eaLnBrk="1" fontAlgn="auto" hangingPunct="1">
              <a:spcAft>
                <a:spcPts val="0"/>
              </a:spcAft>
              <a:defRPr/>
            </a:pPr>
            <a:r>
              <a:rPr lang="id-ID" sz="2500" b="1" dirty="0" smtClean="0">
                <a:solidFill>
                  <a:schemeClr val="tx1">
                    <a:lumMod val="75000"/>
                    <a:lumOff val="25000"/>
                  </a:schemeClr>
                </a:solidFill>
              </a:rPr>
              <a:t>Berevolusi</a:t>
            </a:r>
            <a:endParaRPr lang="en-US" sz="2500" b="1" dirty="0" smtClean="0">
              <a:solidFill>
                <a:schemeClr val="tx1">
                  <a:lumMod val="75000"/>
                  <a:lumOff val="25000"/>
                </a:schemeClr>
              </a:solidFill>
            </a:endParaRPr>
          </a:p>
          <a:p>
            <a:pPr marL="960120" lvl="2" algn="just" eaLnBrk="1" fontAlgn="auto" hangingPunct="1">
              <a:spcAft>
                <a:spcPts val="0"/>
              </a:spcAft>
              <a:defRPr/>
            </a:pPr>
            <a:r>
              <a:rPr lang="id-ID" sz="2100" dirty="0" smtClean="0">
                <a:solidFill>
                  <a:schemeClr val="tx1">
                    <a:lumMod val="75000"/>
                    <a:lumOff val="25000"/>
                  </a:schemeClr>
                </a:solidFill>
              </a:rPr>
              <a:t>sistem operasi harus dibangun sehingga memungkinkan dan memudahkan pengembangan, pengujian serta pengajuan sistem-sistem yang baru.</a:t>
            </a:r>
            <a:endParaRPr lang="en-US" sz="2100" dirty="0" smtClean="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865188" y="927100"/>
            <a:ext cx="6345237" cy="709613"/>
          </a:xfrm>
        </p:spPr>
        <p:txBody>
          <a:bodyPr/>
          <a:lstStyle/>
          <a:p>
            <a:pPr eaLnBrk="1" hangingPunct="1"/>
            <a:r>
              <a:rPr lang="en-US" altLang="en-US"/>
              <a:t>Peranan Sistem Operasi</a:t>
            </a:r>
          </a:p>
        </p:txBody>
      </p:sp>
      <p:sp>
        <p:nvSpPr>
          <p:cNvPr id="33795" name="Content Placeholder 2"/>
          <p:cNvSpPr>
            <a:spLocks noGrp="1"/>
          </p:cNvSpPr>
          <p:nvPr>
            <p:ph idx="1"/>
          </p:nvPr>
        </p:nvSpPr>
        <p:spPr>
          <a:xfrm>
            <a:off x="863600" y="2489200"/>
            <a:ext cx="7596188" cy="4035425"/>
          </a:xfrm>
        </p:spPr>
        <p:txBody>
          <a:bodyPr rtlCol="0">
            <a:normAutofit fontScale="77500" lnSpcReduction="20000"/>
          </a:bodyPr>
          <a:lstStyle/>
          <a:p>
            <a:pPr marL="320040" indent="-320040" eaLnBrk="1" fontAlgn="auto" hangingPunct="1">
              <a:spcAft>
                <a:spcPts val="0"/>
              </a:spcAft>
              <a:buFont typeface="Wingdings"/>
              <a:buChar char=""/>
              <a:defRPr/>
            </a:pPr>
            <a:r>
              <a:rPr lang="en-US" sz="2800" dirty="0" smtClean="0">
                <a:solidFill>
                  <a:schemeClr val="tx1">
                    <a:lumMod val="75000"/>
                    <a:lumOff val="25000"/>
                  </a:schemeClr>
                </a:solidFill>
              </a:rPr>
              <a:t>Bertindak sebagai“Pemerintah”</a:t>
            </a:r>
          </a:p>
          <a:p>
            <a:pPr marL="640080" lvl="1" indent="-274320" eaLnBrk="1" fontAlgn="auto" hangingPunct="1">
              <a:spcAft>
                <a:spcPts val="0"/>
              </a:spcAft>
              <a:buFont typeface="Wingdings 2"/>
              <a:buChar char=""/>
              <a:defRPr/>
            </a:pPr>
            <a:r>
              <a:rPr lang="en-US" sz="1800" dirty="0" smtClean="0">
                <a:solidFill>
                  <a:schemeClr val="tx1">
                    <a:lumMod val="75000"/>
                    <a:lumOff val="25000"/>
                  </a:schemeClr>
                </a:solidFill>
              </a:rPr>
              <a:t>Mempengaruhi penggunaan komponen sistem komputer yang tepat: </a:t>
            </a:r>
          </a:p>
          <a:p>
            <a:pPr marL="640080" lvl="1" indent="-274320" eaLnBrk="1" fontAlgn="auto" hangingPunct="1">
              <a:spcAft>
                <a:spcPts val="0"/>
              </a:spcAft>
              <a:buFont typeface="Wingdings 2"/>
              <a:buChar char=""/>
              <a:defRPr/>
            </a:pPr>
            <a:r>
              <a:rPr lang="en-US" sz="1800" dirty="0" smtClean="0">
                <a:solidFill>
                  <a:schemeClr val="tx1">
                    <a:lumMod val="75000"/>
                    <a:lumOff val="25000"/>
                  </a:schemeClr>
                </a:solidFill>
              </a:rPr>
              <a:t>h/w, s/w dan data</a:t>
            </a:r>
          </a:p>
          <a:p>
            <a:pPr marL="320040" indent="-320040" eaLnBrk="1" fontAlgn="auto" hangingPunct="1">
              <a:spcAft>
                <a:spcPts val="0"/>
              </a:spcAft>
              <a:buFont typeface="Wingdings"/>
              <a:buChar char=""/>
              <a:defRPr/>
            </a:pPr>
            <a:r>
              <a:rPr lang="en-US" sz="2800" dirty="0" smtClean="0">
                <a:solidFill>
                  <a:schemeClr val="tx1">
                    <a:lumMod val="75000"/>
                    <a:lumOff val="25000"/>
                  </a:schemeClr>
                </a:solidFill>
              </a:rPr>
              <a:t>Dipandang sebagai “</a:t>
            </a:r>
            <a:r>
              <a:rPr lang="en-US" sz="2800" i="1" dirty="0" smtClean="0">
                <a:solidFill>
                  <a:schemeClr val="tx1">
                    <a:lumMod val="75000"/>
                    <a:lumOff val="25000"/>
                  </a:schemeClr>
                </a:solidFill>
              </a:rPr>
              <a:t>resource allocator</a:t>
            </a:r>
            <a:r>
              <a:rPr lang="en-US" sz="2800" dirty="0" smtClean="0">
                <a:solidFill>
                  <a:schemeClr val="tx1">
                    <a:lumMod val="75000"/>
                    <a:lumOff val="25000"/>
                  </a:schemeClr>
                </a:solidFill>
              </a:rPr>
              <a:t>”</a:t>
            </a:r>
          </a:p>
          <a:p>
            <a:pPr marL="640080" lvl="1" indent="-274320" eaLnBrk="1" fontAlgn="auto" hangingPunct="1">
              <a:spcAft>
                <a:spcPts val="0"/>
              </a:spcAft>
              <a:buFont typeface="Wingdings 2"/>
              <a:buChar char=""/>
              <a:defRPr/>
            </a:pPr>
            <a:r>
              <a:rPr lang="en-US" sz="1800" dirty="0" smtClean="0">
                <a:solidFill>
                  <a:schemeClr val="tx1">
                    <a:lumMod val="75000"/>
                    <a:lumOff val="25000"/>
                  </a:schemeClr>
                </a:solidFill>
              </a:rPr>
              <a:t>Manajer dari resource : CPU time, memory space, file storage I/O device, dll</a:t>
            </a:r>
          </a:p>
          <a:p>
            <a:pPr marL="640080" lvl="1" indent="-274320" eaLnBrk="1" fontAlgn="auto" hangingPunct="1">
              <a:spcAft>
                <a:spcPts val="0"/>
              </a:spcAft>
              <a:buFont typeface="Wingdings 2"/>
              <a:buChar char=""/>
              <a:defRPr/>
            </a:pPr>
            <a:r>
              <a:rPr lang="en-US" sz="1800" dirty="0" smtClean="0">
                <a:solidFill>
                  <a:schemeClr val="tx1">
                    <a:lumMod val="75000"/>
                    <a:lumOff val="25000"/>
                  </a:schemeClr>
                </a:solidFill>
              </a:rPr>
              <a:t>Memberi resource bagi program tertentu dan user sesuai dengan kebutuhan</a:t>
            </a:r>
          </a:p>
          <a:p>
            <a:pPr marL="640080" lvl="1" indent="-274320" eaLnBrk="1" fontAlgn="auto" hangingPunct="1">
              <a:spcAft>
                <a:spcPts val="0"/>
              </a:spcAft>
              <a:buFont typeface="Wingdings 2"/>
              <a:buChar char=""/>
              <a:defRPr/>
            </a:pPr>
            <a:r>
              <a:rPr lang="en-US" sz="1800" dirty="0" smtClean="0">
                <a:solidFill>
                  <a:schemeClr val="tx1">
                    <a:lumMod val="75000"/>
                    <a:lumOff val="25000"/>
                  </a:schemeClr>
                </a:solidFill>
              </a:rPr>
              <a:t>Menentukan permintaan yang diberikan resource sehingga sistem komputer berjalan efisien dan fair</a:t>
            </a:r>
          </a:p>
          <a:p>
            <a:pPr marL="320040" indent="-320040" eaLnBrk="1" fontAlgn="auto" hangingPunct="1">
              <a:spcAft>
                <a:spcPts val="0"/>
              </a:spcAft>
              <a:buFont typeface="Wingdings"/>
              <a:buChar char=""/>
              <a:defRPr/>
            </a:pPr>
            <a:r>
              <a:rPr lang="en-US" sz="2800" dirty="0" smtClean="0">
                <a:solidFill>
                  <a:schemeClr val="tx1">
                    <a:lumMod val="75000"/>
                    <a:lumOff val="25000"/>
                  </a:schemeClr>
                </a:solidFill>
              </a:rPr>
              <a:t>Dipandang sebagai “</a:t>
            </a:r>
            <a:r>
              <a:rPr lang="en-US" sz="2800" i="1" dirty="0" smtClean="0">
                <a:solidFill>
                  <a:schemeClr val="tx1">
                    <a:lumMod val="75000"/>
                    <a:lumOff val="25000"/>
                  </a:schemeClr>
                </a:solidFill>
              </a:rPr>
              <a:t>control program</a:t>
            </a:r>
            <a:r>
              <a:rPr lang="en-US" sz="2800" dirty="0" smtClean="0">
                <a:solidFill>
                  <a:schemeClr val="tx1">
                    <a:lumMod val="75000"/>
                    <a:lumOff val="25000"/>
                  </a:schemeClr>
                </a:solidFill>
              </a:rPr>
              <a:t>”</a:t>
            </a:r>
          </a:p>
          <a:p>
            <a:pPr marL="640080" lvl="1" indent="-274320" eaLnBrk="1" fontAlgn="auto" hangingPunct="1">
              <a:spcAft>
                <a:spcPts val="0"/>
              </a:spcAft>
              <a:buFont typeface="Wingdings 2"/>
              <a:buChar char=""/>
              <a:defRPr/>
            </a:pPr>
            <a:r>
              <a:rPr lang="en-US" sz="1800" dirty="0" smtClean="0">
                <a:solidFill>
                  <a:schemeClr val="tx1">
                    <a:lumMod val="75000"/>
                    <a:lumOff val="25000"/>
                  </a:schemeClr>
                </a:solidFill>
              </a:rPr>
              <a:t>Mengontrol perangkatI/O dan program user yang berbeda</a:t>
            </a:r>
          </a:p>
          <a:p>
            <a:pPr marL="640080" lvl="1" indent="-274320" eaLnBrk="1" fontAlgn="auto" hangingPunct="1">
              <a:spcAft>
                <a:spcPts val="0"/>
              </a:spcAft>
              <a:buFont typeface="Wingdings 2"/>
              <a:buChar char=""/>
              <a:defRPr/>
            </a:pPr>
            <a:r>
              <a:rPr lang="en-US" sz="1800" dirty="0" smtClean="0">
                <a:solidFill>
                  <a:schemeClr val="tx1">
                    <a:lumMod val="75000"/>
                    <a:lumOff val="25000"/>
                  </a:schemeClr>
                </a:solidFill>
              </a:rPr>
              <a:t>Mengontrol eksekusi program user untuk mencegah error dan penggunaan komputer yang tidak tepat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865188" y="927100"/>
            <a:ext cx="6345237" cy="709613"/>
          </a:xfrm>
        </p:spPr>
        <p:txBody>
          <a:bodyPr/>
          <a:lstStyle/>
          <a:p>
            <a:pPr eaLnBrk="1" hangingPunct="1"/>
            <a:r>
              <a:rPr lang="en-US" altLang="en-US"/>
              <a:t>Fungsi Sistem Operasi</a:t>
            </a:r>
          </a:p>
        </p:txBody>
      </p:sp>
      <p:sp>
        <p:nvSpPr>
          <p:cNvPr id="34819" name="Content Placeholder 2"/>
          <p:cNvSpPr>
            <a:spLocks noGrp="1"/>
          </p:cNvSpPr>
          <p:nvPr>
            <p:ph idx="1"/>
          </p:nvPr>
        </p:nvSpPr>
        <p:spPr>
          <a:xfrm>
            <a:off x="863600" y="2489200"/>
            <a:ext cx="7524750" cy="4108450"/>
          </a:xfrm>
        </p:spPr>
        <p:txBody>
          <a:bodyPr rtlCol="0">
            <a:normAutofit fontScale="85000" lnSpcReduction="20000"/>
          </a:bodyPr>
          <a:lstStyle/>
          <a:p>
            <a:pPr marL="320040" indent="-320040" algn="just" eaLnBrk="1" fontAlgn="auto" hangingPunct="1">
              <a:spcAft>
                <a:spcPts val="0"/>
              </a:spcAft>
              <a:buFont typeface="Wingdings"/>
              <a:buChar char=""/>
              <a:defRPr/>
            </a:pPr>
            <a:r>
              <a:rPr lang="en-US" sz="2400" dirty="0" smtClean="0">
                <a:solidFill>
                  <a:schemeClr val="tx1">
                    <a:lumMod val="75000"/>
                    <a:lumOff val="25000"/>
                  </a:schemeClr>
                </a:solidFill>
              </a:rPr>
              <a:t>Sebagai Extended Machine (Virtual Machine)</a:t>
            </a:r>
            <a:endParaRPr lang="en-US" sz="3600" dirty="0" smtClean="0">
              <a:solidFill>
                <a:schemeClr val="tx1">
                  <a:lumMod val="75000"/>
                  <a:lumOff val="25000"/>
                </a:schemeClr>
              </a:solidFill>
            </a:endParaRPr>
          </a:p>
          <a:p>
            <a:pPr marL="640080" lvl="1" indent="-274320" algn="just" eaLnBrk="1" fontAlgn="auto" hangingPunct="1">
              <a:spcAft>
                <a:spcPts val="0"/>
              </a:spcAft>
              <a:buFont typeface="Wingdings 2"/>
              <a:buChar char=""/>
              <a:defRPr/>
            </a:pPr>
            <a:r>
              <a:rPr lang="en-US" sz="2000" dirty="0" smtClean="0">
                <a:solidFill>
                  <a:schemeClr val="tx1">
                    <a:lumMod val="75000"/>
                    <a:lumOff val="25000"/>
                  </a:schemeClr>
                </a:solidFill>
              </a:rPr>
              <a:t>Menyembunyikan kompleksitas pemrograman hardware dari programmer atau user.</a:t>
            </a:r>
            <a:endParaRPr lang="en-US" sz="4000" dirty="0" smtClean="0">
              <a:solidFill>
                <a:schemeClr val="tx1">
                  <a:lumMod val="75000"/>
                  <a:lumOff val="25000"/>
                </a:schemeClr>
              </a:solidFill>
            </a:endParaRPr>
          </a:p>
          <a:p>
            <a:pPr marL="640080" lvl="1" indent="-274320" algn="just" eaLnBrk="1" fontAlgn="auto" hangingPunct="1">
              <a:spcAft>
                <a:spcPts val="0"/>
              </a:spcAft>
              <a:buFont typeface="Wingdings 2"/>
              <a:buChar char=""/>
              <a:defRPr/>
            </a:pPr>
            <a:r>
              <a:rPr lang="en-US" sz="2000" dirty="0" smtClean="0">
                <a:solidFill>
                  <a:schemeClr val="tx1">
                    <a:lumMod val="75000"/>
                    <a:lumOff val="25000"/>
                  </a:schemeClr>
                </a:solidFill>
              </a:rPr>
              <a:t>Menyajikan fasilitas yang lebih mudah dan sederhana untuk menggunakan hardware.</a:t>
            </a:r>
            <a:endParaRPr lang="en-US" sz="3200" dirty="0" smtClean="0">
              <a:solidFill>
                <a:schemeClr val="tx1">
                  <a:lumMod val="75000"/>
                  <a:lumOff val="25000"/>
                </a:schemeClr>
              </a:solidFill>
            </a:endParaRPr>
          </a:p>
          <a:p>
            <a:pPr marL="320040" indent="-320040" algn="just" eaLnBrk="1" fontAlgn="auto" hangingPunct="1">
              <a:spcAft>
                <a:spcPts val="0"/>
              </a:spcAft>
              <a:buFont typeface="Wingdings"/>
              <a:buChar char=""/>
              <a:defRPr/>
            </a:pPr>
            <a:r>
              <a:rPr lang="en-US" sz="2400" dirty="0" smtClean="0">
                <a:solidFill>
                  <a:schemeClr val="tx1">
                    <a:lumMod val="75000"/>
                    <a:lumOff val="25000"/>
                  </a:schemeClr>
                </a:solidFill>
              </a:rPr>
              <a:t>Sebagai Resource Manager</a:t>
            </a:r>
            <a:endParaRPr lang="en-US" sz="3600" dirty="0" smtClean="0">
              <a:solidFill>
                <a:schemeClr val="tx1">
                  <a:lumMod val="75000"/>
                  <a:lumOff val="25000"/>
                </a:schemeClr>
              </a:solidFill>
            </a:endParaRPr>
          </a:p>
          <a:p>
            <a:pPr marL="640080" lvl="1" indent="-274320" algn="just" eaLnBrk="1" fontAlgn="auto" hangingPunct="1">
              <a:spcAft>
                <a:spcPts val="0"/>
              </a:spcAft>
              <a:buFont typeface="Wingdings 2"/>
              <a:buChar char=""/>
              <a:defRPr/>
            </a:pPr>
            <a:r>
              <a:rPr lang="en-US" sz="1900" dirty="0" smtClean="0">
                <a:solidFill>
                  <a:schemeClr val="tx1">
                    <a:lumMod val="75000"/>
                    <a:lumOff val="25000"/>
                  </a:schemeClr>
                </a:solidFill>
              </a:rPr>
              <a:t>Mengatur dan mengefisienkan penggunaan sumber daya komputer (computer resources)</a:t>
            </a:r>
            <a:endParaRPr lang="en-US" sz="3100" dirty="0" smtClean="0">
              <a:solidFill>
                <a:schemeClr val="tx1">
                  <a:lumMod val="75000"/>
                  <a:lumOff val="25000"/>
                </a:schemeClr>
              </a:solidFill>
            </a:endParaRPr>
          </a:p>
          <a:p>
            <a:pPr marL="640080" lvl="1" indent="-274320" algn="just" eaLnBrk="1" fontAlgn="auto" hangingPunct="1">
              <a:spcAft>
                <a:spcPts val="0"/>
              </a:spcAft>
              <a:buFont typeface="Wingdings 2"/>
              <a:buChar char=""/>
              <a:defRPr/>
            </a:pPr>
            <a:r>
              <a:rPr lang="en-US" sz="1900" dirty="0" smtClean="0">
                <a:solidFill>
                  <a:schemeClr val="tx1">
                    <a:lumMod val="75000"/>
                    <a:lumOff val="25000"/>
                  </a:schemeClr>
                </a:solidFill>
              </a:rPr>
              <a:t>Tugas utamanya </a:t>
            </a:r>
          </a:p>
          <a:p>
            <a:pPr marL="960120" lvl="2" algn="just" eaLnBrk="1" fontAlgn="auto" hangingPunct="1">
              <a:spcAft>
                <a:spcPts val="0"/>
              </a:spcAft>
              <a:buFont typeface="Wingdings"/>
              <a:buChar char=""/>
              <a:defRPr/>
            </a:pPr>
            <a:r>
              <a:rPr lang="en-US" sz="1700" dirty="0" smtClean="0">
                <a:solidFill>
                  <a:schemeClr val="tx1">
                    <a:lumMod val="75000"/>
                    <a:lumOff val="25000"/>
                  </a:schemeClr>
                </a:solidFill>
              </a:rPr>
              <a:t>memantau penggunaan semua resources</a:t>
            </a:r>
          </a:p>
          <a:p>
            <a:pPr marL="960120" lvl="2" algn="just" eaLnBrk="1" fontAlgn="auto" hangingPunct="1">
              <a:spcAft>
                <a:spcPts val="0"/>
              </a:spcAft>
              <a:buFont typeface="Wingdings"/>
              <a:buChar char=""/>
              <a:defRPr/>
            </a:pPr>
            <a:r>
              <a:rPr lang="en-US" sz="1700" dirty="0" smtClean="0">
                <a:solidFill>
                  <a:schemeClr val="tx1">
                    <a:lumMod val="75000"/>
                    <a:lumOff val="25000"/>
                  </a:schemeClr>
                </a:solidFill>
              </a:rPr>
              <a:t>menerapkan aturan (policy)</a:t>
            </a:r>
          </a:p>
          <a:p>
            <a:pPr marL="960120" lvl="2" algn="just" eaLnBrk="1" fontAlgn="auto" hangingPunct="1">
              <a:spcAft>
                <a:spcPts val="0"/>
              </a:spcAft>
              <a:buFont typeface="Wingdings"/>
              <a:buChar char=""/>
              <a:defRPr/>
            </a:pPr>
            <a:r>
              <a:rPr lang="en-US" sz="1700" dirty="0" smtClean="0">
                <a:solidFill>
                  <a:schemeClr val="tx1">
                    <a:lumMod val="75000"/>
                    <a:lumOff val="25000"/>
                  </a:schemeClr>
                </a:solidFill>
              </a:rPr>
              <a:t>mengalokasikan resources yang diminta</a:t>
            </a:r>
          </a:p>
          <a:p>
            <a:pPr marL="960120" lvl="2" algn="just" eaLnBrk="1" fontAlgn="auto" hangingPunct="1">
              <a:spcAft>
                <a:spcPts val="0"/>
              </a:spcAft>
              <a:buFont typeface="Wingdings"/>
              <a:buChar char=""/>
              <a:defRPr/>
            </a:pPr>
            <a:r>
              <a:rPr lang="en-US" sz="1700" dirty="0" smtClean="0">
                <a:solidFill>
                  <a:schemeClr val="tx1">
                    <a:lumMod val="75000"/>
                    <a:lumOff val="25000"/>
                  </a:schemeClr>
                </a:solidFill>
              </a:rPr>
              <a:t>mengambil kembali (dealokasi) resource</a:t>
            </a:r>
            <a:endParaRPr lang="en-US" sz="2900" dirty="0" smtClean="0">
              <a:solidFill>
                <a:schemeClr val="tx1">
                  <a:lumMod val="75000"/>
                  <a:lumOff val="25000"/>
                </a:schemeClr>
              </a:solidFill>
            </a:endParaRPr>
          </a:p>
          <a:p>
            <a:pPr marL="320040" indent="-320040" algn="just" eaLnBrk="1" fontAlgn="auto" hangingPunct="1">
              <a:spcAft>
                <a:spcPts val="0"/>
              </a:spcAft>
              <a:buFont typeface="Wingdings"/>
              <a:buChar char=""/>
              <a:defRPr/>
            </a:pPr>
            <a:endParaRPr lang="en-US" sz="2400" dirty="0" smtClean="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1175</TotalTime>
  <Words>1134</Words>
  <Application>Microsoft Macintosh PowerPoint</Application>
  <PresentationFormat>On-screen Show (4:3)</PresentationFormat>
  <Paragraphs>152</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Century Gothic</vt:lpstr>
      <vt:lpstr>Wingdings 3</vt:lpstr>
      <vt:lpstr>Calibri</vt:lpstr>
      <vt:lpstr>Wingdings 2</vt:lpstr>
      <vt:lpstr>Times New Roman</vt:lpstr>
      <vt:lpstr>Wingdings</vt:lpstr>
      <vt:lpstr>Ion Boardroom</vt:lpstr>
      <vt:lpstr>SISTEM OPERASI PERTEMUAN 3</vt:lpstr>
      <vt:lpstr>Fungsi dasar sistem komputer</vt:lpstr>
      <vt:lpstr>Blok Diagram Komputer</vt:lpstr>
      <vt:lpstr>Komponen Sistem Komputer</vt:lpstr>
      <vt:lpstr>Sistem Operasi</vt:lpstr>
      <vt:lpstr>Tujuan mempelajari SO</vt:lpstr>
      <vt:lpstr>Sasaran Sistem Operasi</vt:lpstr>
      <vt:lpstr>Peranan Sistem Operasi</vt:lpstr>
      <vt:lpstr>Fungsi Sistem Operasi</vt:lpstr>
      <vt:lpstr>Konsep Sistem Operasi</vt:lpstr>
      <vt:lpstr>Konsep Sistem Operasi</vt:lpstr>
      <vt:lpstr>Konsep Sistem Operasi</vt:lpstr>
      <vt:lpstr>Konsep Sistem Operasi</vt:lpstr>
      <vt:lpstr>Konsep Sistem Operasi</vt:lpstr>
      <vt:lpstr>PowerPoint Presentation</vt:lpstr>
      <vt:lpstr>Kategori Sistem Operasi</vt:lpstr>
      <vt:lpstr>Single User – Single Tasking</vt:lpstr>
      <vt:lpstr>Multi User – Single Tasking</vt:lpstr>
      <vt:lpstr>Single User – Multi Tasking</vt:lpstr>
      <vt:lpstr>Multi User – Multi Tasking</vt:lpstr>
    </vt:vector>
  </TitlesOfParts>
  <Company>VANTASY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ARSITEKTUR &amp; ORGANISASI KOMPUTER</dc:title>
  <dc:creator>RINI</dc:creator>
  <cp:lastModifiedBy>Tri Listyorini</cp:lastModifiedBy>
  <cp:revision>391</cp:revision>
  <dcterms:created xsi:type="dcterms:W3CDTF">2011-02-24T15:57:31Z</dcterms:created>
  <dcterms:modified xsi:type="dcterms:W3CDTF">2018-10-10T02:16:37Z</dcterms:modified>
</cp:coreProperties>
</file>