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58" r:id="rId1"/>
  </p:sldMasterIdLst>
  <p:notesMasterIdLst>
    <p:notesMasterId r:id="rId29"/>
  </p:notesMasterIdLst>
  <p:sldIdLst>
    <p:sldId id="303" r:id="rId2"/>
    <p:sldId id="268" r:id="rId3"/>
    <p:sldId id="269" r:id="rId4"/>
    <p:sldId id="270" r:id="rId5"/>
    <p:sldId id="271" r:id="rId6"/>
    <p:sldId id="272" r:id="rId7"/>
    <p:sldId id="273" r:id="rId8"/>
    <p:sldId id="275" r:id="rId9"/>
    <p:sldId id="278" r:id="rId10"/>
    <p:sldId id="279" r:id="rId11"/>
    <p:sldId id="280" r:id="rId12"/>
    <p:sldId id="281" r:id="rId13"/>
    <p:sldId id="300" r:id="rId14"/>
    <p:sldId id="301" r:id="rId15"/>
    <p:sldId id="276" r:id="rId16"/>
    <p:sldId id="277" r:id="rId17"/>
    <p:sldId id="274" r:id="rId18"/>
    <p:sldId id="302" r:id="rId19"/>
    <p:sldId id="282" r:id="rId20"/>
    <p:sldId id="283" r:id="rId21"/>
    <p:sldId id="284" r:id="rId22"/>
    <p:sldId id="288" r:id="rId23"/>
    <p:sldId id="289" r:id="rId24"/>
    <p:sldId id="291" r:id="rId25"/>
    <p:sldId id="294" r:id="rId26"/>
    <p:sldId id="295" r:id="rId27"/>
    <p:sldId id="296" r:id="rId28"/>
  </p:sldIdLst>
  <p:sldSz cx="9144000" cy="6858000" type="screen4x3"/>
  <p:notesSz cx="6858000" cy="9144000"/>
  <p:defaultTextStyle>
    <a:defPPr>
      <a:defRPr lang="id-ID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72"/>
    <p:restoredTop sz="92574"/>
  </p:normalViewPr>
  <p:slideViewPr>
    <p:cSldViewPr>
      <p:cViewPr varScale="1">
        <p:scale>
          <a:sx n="92" d="100"/>
          <a:sy n="92" d="100"/>
        </p:scale>
        <p:origin x="236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75DCEE1-C4B5-3F4E-8716-31D5DACB5D37}" type="datetimeFigureOut">
              <a:rPr lang="id-ID"/>
              <a:pPr>
                <a:defRPr/>
              </a:pPr>
              <a:t>28/11/18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d-ID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id-ID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F682D2C-75C2-2249-9F26-DF1D905363A6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09674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2147483646 w 5760"/>
                <a:gd name="T13" fmla="*/ 2147483646 h 4320"/>
                <a:gd name="T14" fmla="*/ 2147483646 w 5760"/>
                <a:gd name="T15" fmla="*/ 2147483646 h 4320"/>
                <a:gd name="T16" fmla="*/ 2147483646 w 5760"/>
                <a:gd name="T17" fmla="*/ 2147483646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6940" dir="5400000" rotWithShape="0">
              <a:srgbClr val="00000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7763" y="1828800"/>
            <a:ext cx="990600" cy="228600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fld id="{7544C78D-7A28-B944-BCCA-16512ECBA8A1}" type="datetimeFigureOut">
              <a:rPr lang="id-ID"/>
              <a:pPr>
                <a:defRPr/>
              </a:pPr>
              <a:t>28/11/18</a:t>
            </a:fld>
            <a:endParaRPr lang="id-ID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494" y="3264694"/>
            <a:ext cx="3859212" cy="22860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39CB122C-7F59-6B46-8052-64AE9315DE9B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522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>
              <a:spLocks/>
            </p:cNvSpPr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>
                <a:gd name="T0" fmla="*/ 2147483646 w 10000"/>
                <a:gd name="T1" fmla="*/ 2147483646 h 5291"/>
                <a:gd name="T2" fmla="*/ 2147483646 w 10000"/>
                <a:gd name="T3" fmla="*/ 2147483646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2147483646 h 5291"/>
                <a:gd name="T10" fmla="*/ 2147483646 w 10000"/>
                <a:gd name="T11" fmla="*/ 2147483646 h 5291"/>
                <a:gd name="T12" fmla="*/ 2147483646 w 10000"/>
                <a:gd name="T13" fmla="*/ 2147483646 h 5291"/>
                <a:gd name="T14" fmla="*/ 2147483646 w 10000"/>
                <a:gd name="T15" fmla="*/ 2147483646 h 5291"/>
                <a:gd name="T16" fmla="*/ 2147483646 w 10000"/>
                <a:gd name="T17" fmla="*/ 2147483646 h 5291"/>
                <a:gd name="T18" fmla="*/ 2147483646 w 10000"/>
                <a:gd name="T19" fmla="*/ 2147483646 h 5291"/>
                <a:gd name="T20" fmla="*/ 2147483646 w 10000"/>
                <a:gd name="T21" fmla="*/ 2147483646 h 5291"/>
                <a:gd name="T22" fmla="*/ 2147483646 w 10000"/>
                <a:gd name="T23" fmla="*/ 2147483646 h 5291"/>
                <a:gd name="T24" fmla="*/ 2147483646 w 10000"/>
                <a:gd name="T25" fmla="*/ 2147483646 h 5291"/>
                <a:gd name="T26" fmla="*/ 2147483646 w 10000"/>
                <a:gd name="T27" fmla="*/ 2147483646 h 5291"/>
                <a:gd name="T28" fmla="*/ 2147483646 w 10000"/>
                <a:gd name="T29" fmla="*/ 2147483646 h 5291"/>
                <a:gd name="T30" fmla="*/ 2147483646 w 10000"/>
                <a:gd name="T31" fmla="*/ 2147483646 h 5291"/>
                <a:gd name="T32" fmla="*/ 2147483646 w 10000"/>
                <a:gd name="T33" fmla="*/ 2147483646 h 5291"/>
                <a:gd name="T34" fmla="*/ 2147483646 w 10000"/>
                <a:gd name="T35" fmla="*/ 2147483646 h 5291"/>
                <a:gd name="T36" fmla="*/ 2147483646 w 10000"/>
                <a:gd name="T37" fmla="*/ 2147483646 h 5291"/>
                <a:gd name="T38" fmla="*/ 2147483646 w 10000"/>
                <a:gd name="T39" fmla="*/ 2147483646 h 5291"/>
                <a:gd name="T40" fmla="*/ 2147483646 w 10000"/>
                <a:gd name="T41" fmla="*/ 2147483646 h 5291"/>
                <a:gd name="T42" fmla="*/ 2147483646 w 10000"/>
                <a:gd name="T43" fmla="*/ 2147483646 h 5291"/>
                <a:gd name="T44" fmla="*/ 2147483646 w 10000"/>
                <a:gd name="T45" fmla="*/ 2147483646 h 5291"/>
                <a:gd name="T46" fmla="*/ 2147483646 w 10000"/>
                <a:gd name="T47" fmla="*/ 2147483646 h 5291"/>
                <a:gd name="T48" fmla="*/ 2147483646 w 10000"/>
                <a:gd name="T49" fmla="*/ 2147483646 h 5291"/>
                <a:gd name="T50" fmla="*/ 2147483646 w 10000"/>
                <a:gd name="T51" fmla="*/ 2147483646 h 5291"/>
                <a:gd name="T52" fmla="*/ 2147483646 w 10000"/>
                <a:gd name="T53" fmla="*/ 2147483646 h 5291"/>
                <a:gd name="T54" fmla="*/ 2147483646 w 10000"/>
                <a:gd name="T55" fmla="*/ 2147483646 h 5291"/>
                <a:gd name="T56" fmla="*/ 2147483646 w 10000"/>
                <a:gd name="T57" fmla="*/ 2147483646 h 5291"/>
                <a:gd name="T58" fmla="*/ 2147483646 w 10000"/>
                <a:gd name="T59" fmla="*/ 2147483646 h 5291"/>
                <a:gd name="T60" fmla="*/ 2147483646 w 10000"/>
                <a:gd name="T61" fmla="*/ 2147483646 h 5291"/>
                <a:gd name="T62" fmla="*/ 2147483646 w 10000"/>
                <a:gd name="T63" fmla="*/ 2147483646 h 5291"/>
                <a:gd name="T64" fmla="*/ 2147483646 w 10000"/>
                <a:gd name="T65" fmla="*/ 2147483646 h 5291"/>
                <a:gd name="T66" fmla="*/ 2147483646 w 10000"/>
                <a:gd name="T67" fmla="*/ 2147483646 h 5291"/>
                <a:gd name="T68" fmla="*/ 0 w 10000"/>
                <a:gd name="T69" fmla="*/ 2147483646 h 5291"/>
                <a:gd name="T70" fmla="*/ 2147483646 w 10000"/>
                <a:gd name="T71" fmla="*/ 2147483646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22275" y="401616"/>
              <a:ext cx="8326438" cy="31414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35"/>
            <p:cNvSpPr>
              <a:spLocks/>
            </p:cNvSpPr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2147483646 h 9621"/>
                <a:gd name="T4" fmla="*/ 0 w 10000"/>
                <a:gd name="T5" fmla="*/ 2147483646 h 9621"/>
                <a:gd name="T6" fmla="*/ 0 w 10000"/>
                <a:gd name="T7" fmla="*/ 2147483646 h 9621"/>
                <a:gd name="T8" fmla="*/ 2147483646 w 10000"/>
                <a:gd name="T9" fmla="*/ 2147483646 h 9621"/>
                <a:gd name="T10" fmla="*/ 2147483646 w 10000"/>
                <a:gd name="T11" fmla="*/ 2147483646 h 9621"/>
                <a:gd name="T12" fmla="*/ 2147483646 w 10000"/>
                <a:gd name="T13" fmla="*/ 2147483646 h 9621"/>
                <a:gd name="T14" fmla="*/ 2147483646 w 10000"/>
                <a:gd name="T15" fmla="*/ 0 h 9621"/>
                <a:gd name="T16" fmla="*/ 2147483646 w 10000"/>
                <a:gd name="T17" fmla="*/ 0 h 9621"/>
                <a:gd name="T18" fmla="*/ 2147483646 w 10000"/>
                <a:gd name="T19" fmla="*/ 2147483646 h 9621"/>
                <a:gd name="T20" fmla="*/ 2147483646 w 10000"/>
                <a:gd name="T21" fmla="*/ 2147483646 h 9621"/>
                <a:gd name="T22" fmla="*/ 2147483646 w 10000"/>
                <a:gd name="T23" fmla="*/ 2147483646 h 9621"/>
                <a:gd name="T24" fmla="*/ 2147483646 w 10000"/>
                <a:gd name="T25" fmla="*/ 2147483646 h 9621"/>
                <a:gd name="T26" fmla="*/ 2147483646 w 10000"/>
                <a:gd name="T27" fmla="*/ 2147483646 h 9621"/>
                <a:gd name="T28" fmla="*/ 2147483646 w 10000"/>
                <a:gd name="T29" fmla="*/ 2147483646 h 9621"/>
                <a:gd name="T30" fmla="*/ 2147483646 w 10000"/>
                <a:gd name="T31" fmla="*/ 2147483646 h 9621"/>
                <a:gd name="T32" fmla="*/ 2147483646 w 10000"/>
                <a:gd name="T33" fmla="*/ 2147483646 h 9621"/>
                <a:gd name="T34" fmla="*/ 2147483646 w 10000"/>
                <a:gd name="T35" fmla="*/ 2147483646 h 9621"/>
                <a:gd name="T36" fmla="*/ 2147483646 w 10000"/>
                <a:gd name="T37" fmla="*/ 2147483646 h 9621"/>
                <a:gd name="T38" fmla="*/ 2147483646 w 10000"/>
                <a:gd name="T39" fmla="*/ 2147483646 h 9621"/>
                <a:gd name="T40" fmla="*/ 2147483646 w 10000"/>
                <a:gd name="T41" fmla="*/ 2147483646 h 9621"/>
                <a:gd name="T42" fmla="*/ 2147483646 w 10000"/>
                <a:gd name="T43" fmla="*/ 2147483646 h 9621"/>
                <a:gd name="T44" fmla="*/ 2147483646 w 10000"/>
                <a:gd name="T45" fmla="*/ 2147483646 h 9621"/>
                <a:gd name="T46" fmla="*/ 2147483646 w 10000"/>
                <a:gd name="T47" fmla="*/ 2147483646 h 9621"/>
                <a:gd name="T48" fmla="*/ 2147483646 w 10000"/>
                <a:gd name="T49" fmla="*/ 2147483646 h 9621"/>
                <a:gd name="T50" fmla="*/ 2147483646 w 10000"/>
                <a:gd name="T51" fmla="*/ 2147483646 h 9621"/>
                <a:gd name="T52" fmla="*/ 2147483646 w 10000"/>
                <a:gd name="T53" fmla="*/ 2147483646 h 9621"/>
                <a:gd name="T54" fmla="*/ 2147483646 w 10000"/>
                <a:gd name="T55" fmla="*/ 2147483646 h 9621"/>
                <a:gd name="T56" fmla="*/ 2147483646 w 10000"/>
                <a:gd name="T57" fmla="*/ 2147483646 h 9621"/>
                <a:gd name="T58" fmla="*/ 2147483646 w 10000"/>
                <a:gd name="T59" fmla="*/ 2147483646 h 9621"/>
                <a:gd name="T60" fmla="*/ 2147483646 w 10000"/>
                <a:gd name="T61" fmla="*/ 2147483646 h 9621"/>
                <a:gd name="T62" fmla="*/ 2147483646 w 10000"/>
                <a:gd name="T63" fmla="*/ 2147483646 h 9621"/>
                <a:gd name="T64" fmla="*/ 2147483646 w 10000"/>
                <a:gd name="T65" fmla="*/ 2147483646 h 9621"/>
                <a:gd name="T66" fmla="*/ 0 w 10000"/>
                <a:gd name="T67" fmla="*/ 0 h 9621"/>
                <a:gd name="T68" fmla="*/ 0 w 10000"/>
                <a:gd name="T69" fmla="*/ 0 h 96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2147483646 w 5760"/>
                <a:gd name="T13" fmla="*/ 2147483646 h 4320"/>
                <a:gd name="T14" fmla="*/ 2147483646 w 5760"/>
                <a:gd name="T15" fmla="*/ 2147483646 h 4320"/>
                <a:gd name="T16" fmla="*/ 2147483646 w 5760"/>
                <a:gd name="T17" fmla="*/ 2147483646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6940" dir="5400000" rotWithShape="0">
              <a:srgbClr val="00000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B458F-7E44-0B4B-9C55-C70F992B4EB7}" type="datetimeFigureOut">
              <a:rPr lang="id-ID"/>
              <a:pPr>
                <a:defRPr/>
              </a:pPr>
              <a:t>28/11/18</a:t>
            </a:fld>
            <a:endParaRPr lang="id-ID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8E3F8A51-427A-BF40-90F1-05A9F4FAF70D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65849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>
              <a:spLocks/>
            </p:cNvSpPr>
            <p:nvPr/>
          </p:nvSpPr>
          <p:spPr bwMode="gray">
            <a:xfrm rot="-589932">
              <a:off x="6359946" y="2780895"/>
              <a:ext cx="2377690" cy="317748"/>
            </a:xfrm>
            <a:custGeom>
              <a:avLst/>
              <a:gdLst>
                <a:gd name="T0" fmla="*/ 2147483646 w 10000"/>
                <a:gd name="T1" fmla="*/ 2147483646 h 5291"/>
                <a:gd name="T2" fmla="*/ 2147483646 w 10000"/>
                <a:gd name="T3" fmla="*/ 2147483646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2147483646 h 5291"/>
                <a:gd name="T10" fmla="*/ 2147483646 w 10000"/>
                <a:gd name="T11" fmla="*/ 2147483646 h 5291"/>
                <a:gd name="T12" fmla="*/ 2147483646 w 10000"/>
                <a:gd name="T13" fmla="*/ 2147483646 h 5291"/>
                <a:gd name="T14" fmla="*/ 2147483646 w 10000"/>
                <a:gd name="T15" fmla="*/ 2147483646 h 5291"/>
                <a:gd name="T16" fmla="*/ 2147483646 w 10000"/>
                <a:gd name="T17" fmla="*/ 2147483646 h 5291"/>
                <a:gd name="T18" fmla="*/ 2147483646 w 10000"/>
                <a:gd name="T19" fmla="*/ 2147483646 h 5291"/>
                <a:gd name="T20" fmla="*/ 2147483646 w 10000"/>
                <a:gd name="T21" fmla="*/ 2147483646 h 5291"/>
                <a:gd name="T22" fmla="*/ 2147483646 w 10000"/>
                <a:gd name="T23" fmla="*/ 2147483646 h 5291"/>
                <a:gd name="T24" fmla="*/ 2147483646 w 10000"/>
                <a:gd name="T25" fmla="*/ 2147483646 h 5291"/>
                <a:gd name="T26" fmla="*/ 2147483646 w 10000"/>
                <a:gd name="T27" fmla="*/ 2147483646 h 5291"/>
                <a:gd name="T28" fmla="*/ 2147483646 w 10000"/>
                <a:gd name="T29" fmla="*/ 2147483646 h 5291"/>
                <a:gd name="T30" fmla="*/ 2147483646 w 10000"/>
                <a:gd name="T31" fmla="*/ 2147483646 h 5291"/>
                <a:gd name="T32" fmla="*/ 2147483646 w 10000"/>
                <a:gd name="T33" fmla="*/ 2147483646 h 5291"/>
                <a:gd name="T34" fmla="*/ 2147483646 w 10000"/>
                <a:gd name="T35" fmla="*/ 2147483646 h 5291"/>
                <a:gd name="T36" fmla="*/ 2147483646 w 10000"/>
                <a:gd name="T37" fmla="*/ 2147483646 h 5291"/>
                <a:gd name="T38" fmla="*/ 2147483646 w 10000"/>
                <a:gd name="T39" fmla="*/ 2147483646 h 5291"/>
                <a:gd name="T40" fmla="*/ 2147483646 w 10000"/>
                <a:gd name="T41" fmla="*/ 2147483646 h 5291"/>
                <a:gd name="T42" fmla="*/ 2147483646 w 10000"/>
                <a:gd name="T43" fmla="*/ 2147483646 h 5291"/>
                <a:gd name="T44" fmla="*/ 2147483646 w 10000"/>
                <a:gd name="T45" fmla="*/ 2147483646 h 5291"/>
                <a:gd name="T46" fmla="*/ 2147483646 w 10000"/>
                <a:gd name="T47" fmla="*/ 2147483646 h 5291"/>
                <a:gd name="T48" fmla="*/ 2147483646 w 10000"/>
                <a:gd name="T49" fmla="*/ 2147483646 h 5291"/>
                <a:gd name="T50" fmla="*/ 2147483646 w 10000"/>
                <a:gd name="T51" fmla="*/ 2147483646 h 5291"/>
                <a:gd name="T52" fmla="*/ 2147483646 w 10000"/>
                <a:gd name="T53" fmla="*/ 2147483646 h 5291"/>
                <a:gd name="T54" fmla="*/ 2147483646 w 10000"/>
                <a:gd name="T55" fmla="*/ 2147483646 h 5291"/>
                <a:gd name="T56" fmla="*/ 2147483646 w 10000"/>
                <a:gd name="T57" fmla="*/ 2147483646 h 5291"/>
                <a:gd name="T58" fmla="*/ 2147483646 w 10000"/>
                <a:gd name="T59" fmla="*/ 2147483646 h 5291"/>
                <a:gd name="T60" fmla="*/ 2147483646 w 10000"/>
                <a:gd name="T61" fmla="*/ 2147483646 h 5291"/>
                <a:gd name="T62" fmla="*/ 2147483646 w 10000"/>
                <a:gd name="T63" fmla="*/ 2147483646 h 5291"/>
                <a:gd name="T64" fmla="*/ 2147483646 w 10000"/>
                <a:gd name="T65" fmla="*/ 2147483646 h 5291"/>
                <a:gd name="T66" fmla="*/ 2147483646 w 10000"/>
                <a:gd name="T67" fmla="*/ 2147483646 h 5291"/>
                <a:gd name="T68" fmla="*/ 0 w 10000"/>
                <a:gd name="T69" fmla="*/ 2147483646 h 5291"/>
                <a:gd name="T70" fmla="*/ 2147483646 w 10000"/>
                <a:gd name="T71" fmla="*/ 2147483646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5775" y="4343161"/>
              <a:ext cx="8181975" cy="2112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35"/>
            <p:cNvSpPr>
              <a:spLocks/>
            </p:cNvSpPr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2147483646 h 9621"/>
                <a:gd name="T4" fmla="*/ 0 w 10000"/>
                <a:gd name="T5" fmla="*/ 2147483646 h 9621"/>
                <a:gd name="T6" fmla="*/ 0 w 10000"/>
                <a:gd name="T7" fmla="*/ 2147483646 h 9621"/>
                <a:gd name="T8" fmla="*/ 2147483646 w 10000"/>
                <a:gd name="T9" fmla="*/ 2147483646 h 9621"/>
                <a:gd name="T10" fmla="*/ 2147483646 w 10000"/>
                <a:gd name="T11" fmla="*/ 2147483646 h 9621"/>
                <a:gd name="T12" fmla="*/ 2147483646 w 10000"/>
                <a:gd name="T13" fmla="*/ 2147483646 h 9621"/>
                <a:gd name="T14" fmla="*/ 2147483646 w 10000"/>
                <a:gd name="T15" fmla="*/ 0 h 9621"/>
                <a:gd name="T16" fmla="*/ 2147483646 w 10000"/>
                <a:gd name="T17" fmla="*/ 0 h 9621"/>
                <a:gd name="T18" fmla="*/ 2147483646 w 10000"/>
                <a:gd name="T19" fmla="*/ 2147483646 h 9621"/>
                <a:gd name="T20" fmla="*/ 2147483646 w 10000"/>
                <a:gd name="T21" fmla="*/ 2147483646 h 9621"/>
                <a:gd name="T22" fmla="*/ 2147483646 w 10000"/>
                <a:gd name="T23" fmla="*/ 2147483646 h 9621"/>
                <a:gd name="T24" fmla="*/ 2147483646 w 10000"/>
                <a:gd name="T25" fmla="*/ 2147483646 h 9621"/>
                <a:gd name="T26" fmla="*/ 2147483646 w 10000"/>
                <a:gd name="T27" fmla="*/ 2147483646 h 9621"/>
                <a:gd name="T28" fmla="*/ 2147483646 w 10000"/>
                <a:gd name="T29" fmla="*/ 2147483646 h 9621"/>
                <a:gd name="T30" fmla="*/ 2147483646 w 10000"/>
                <a:gd name="T31" fmla="*/ 2147483646 h 9621"/>
                <a:gd name="T32" fmla="*/ 2147483646 w 10000"/>
                <a:gd name="T33" fmla="*/ 2147483646 h 9621"/>
                <a:gd name="T34" fmla="*/ 2147483646 w 10000"/>
                <a:gd name="T35" fmla="*/ 2147483646 h 9621"/>
                <a:gd name="T36" fmla="*/ 2147483646 w 10000"/>
                <a:gd name="T37" fmla="*/ 2147483646 h 9621"/>
                <a:gd name="T38" fmla="*/ 2147483646 w 10000"/>
                <a:gd name="T39" fmla="*/ 2147483646 h 9621"/>
                <a:gd name="T40" fmla="*/ 2147483646 w 10000"/>
                <a:gd name="T41" fmla="*/ 2147483646 h 9621"/>
                <a:gd name="T42" fmla="*/ 2147483646 w 10000"/>
                <a:gd name="T43" fmla="*/ 2147483646 h 9621"/>
                <a:gd name="T44" fmla="*/ 2147483646 w 10000"/>
                <a:gd name="T45" fmla="*/ 2147483646 h 9621"/>
                <a:gd name="T46" fmla="*/ 2147483646 w 10000"/>
                <a:gd name="T47" fmla="*/ 2147483646 h 9621"/>
                <a:gd name="T48" fmla="*/ 2147483646 w 10000"/>
                <a:gd name="T49" fmla="*/ 2147483646 h 9621"/>
                <a:gd name="T50" fmla="*/ 2147483646 w 10000"/>
                <a:gd name="T51" fmla="*/ 2147483646 h 9621"/>
                <a:gd name="T52" fmla="*/ 2147483646 w 10000"/>
                <a:gd name="T53" fmla="*/ 2147483646 h 9621"/>
                <a:gd name="T54" fmla="*/ 2147483646 w 10000"/>
                <a:gd name="T55" fmla="*/ 2147483646 h 9621"/>
                <a:gd name="T56" fmla="*/ 2147483646 w 10000"/>
                <a:gd name="T57" fmla="*/ 2147483646 h 9621"/>
                <a:gd name="T58" fmla="*/ 2147483646 w 10000"/>
                <a:gd name="T59" fmla="*/ 2147483646 h 9621"/>
                <a:gd name="T60" fmla="*/ 2147483646 w 10000"/>
                <a:gd name="T61" fmla="*/ 2147483646 h 9621"/>
                <a:gd name="T62" fmla="*/ 2147483646 w 10000"/>
                <a:gd name="T63" fmla="*/ 2147483646 h 9621"/>
                <a:gd name="T64" fmla="*/ 2147483646 w 10000"/>
                <a:gd name="T65" fmla="*/ 2147483646 h 9621"/>
                <a:gd name="T66" fmla="*/ 0 w 10000"/>
                <a:gd name="T67" fmla="*/ 0 h 9621"/>
                <a:gd name="T68" fmla="*/ 0 w 10000"/>
                <a:gd name="T69" fmla="*/ 0 h 96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2147483646 w 5760"/>
                <a:gd name="T13" fmla="*/ 2147483646 h 4320"/>
                <a:gd name="T14" fmla="*/ 2147483646 w 5760"/>
                <a:gd name="T15" fmla="*/ 2147483646 h 4320"/>
                <a:gd name="T16" fmla="*/ 2147483646 w 5760"/>
                <a:gd name="T17" fmla="*/ 2147483646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6940" dir="5400000" rotWithShape="0">
              <a:srgbClr val="00000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65E9C-6F60-2742-9EDE-5C172720902D}" type="datetimeFigureOut">
              <a:rPr lang="id-ID"/>
              <a:pPr>
                <a:defRPr/>
              </a:pPr>
              <a:t>28/11/18</a:t>
            </a:fld>
            <a:endParaRPr lang="id-ID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7CB24AB6-78C5-924E-91A9-F6F97A69DE02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71106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>
              <a:spLocks/>
            </p:cNvSpPr>
            <p:nvPr/>
          </p:nvSpPr>
          <p:spPr bwMode="gray">
            <a:xfrm rot="-589932">
              <a:off x="6359946" y="4309201"/>
              <a:ext cx="2377690" cy="317748"/>
            </a:xfrm>
            <a:custGeom>
              <a:avLst/>
              <a:gdLst>
                <a:gd name="T0" fmla="*/ 2147483646 w 10000"/>
                <a:gd name="T1" fmla="*/ 2147483646 h 5291"/>
                <a:gd name="T2" fmla="*/ 2147483646 w 10000"/>
                <a:gd name="T3" fmla="*/ 2147483646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2147483646 h 5291"/>
                <a:gd name="T10" fmla="*/ 2147483646 w 10000"/>
                <a:gd name="T11" fmla="*/ 2147483646 h 5291"/>
                <a:gd name="T12" fmla="*/ 2147483646 w 10000"/>
                <a:gd name="T13" fmla="*/ 2147483646 h 5291"/>
                <a:gd name="T14" fmla="*/ 2147483646 w 10000"/>
                <a:gd name="T15" fmla="*/ 2147483646 h 5291"/>
                <a:gd name="T16" fmla="*/ 2147483646 w 10000"/>
                <a:gd name="T17" fmla="*/ 2147483646 h 5291"/>
                <a:gd name="T18" fmla="*/ 2147483646 w 10000"/>
                <a:gd name="T19" fmla="*/ 2147483646 h 5291"/>
                <a:gd name="T20" fmla="*/ 2147483646 w 10000"/>
                <a:gd name="T21" fmla="*/ 2147483646 h 5291"/>
                <a:gd name="T22" fmla="*/ 2147483646 w 10000"/>
                <a:gd name="T23" fmla="*/ 2147483646 h 5291"/>
                <a:gd name="T24" fmla="*/ 2147483646 w 10000"/>
                <a:gd name="T25" fmla="*/ 2147483646 h 5291"/>
                <a:gd name="T26" fmla="*/ 2147483646 w 10000"/>
                <a:gd name="T27" fmla="*/ 2147483646 h 5291"/>
                <a:gd name="T28" fmla="*/ 2147483646 w 10000"/>
                <a:gd name="T29" fmla="*/ 2147483646 h 5291"/>
                <a:gd name="T30" fmla="*/ 2147483646 w 10000"/>
                <a:gd name="T31" fmla="*/ 2147483646 h 5291"/>
                <a:gd name="T32" fmla="*/ 2147483646 w 10000"/>
                <a:gd name="T33" fmla="*/ 2147483646 h 5291"/>
                <a:gd name="T34" fmla="*/ 2147483646 w 10000"/>
                <a:gd name="T35" fmla="*/ 2147483646 h 5291"/>
                <a:gd name="T36" fmla="*/ 2147483646 w 10000"/>
                <a:gd name="T37" fmla="*/ 2147483646 h 5291"/>
                <a:gd name="T38" fmla="*/ 2147483646 w 10000"/>
                <a:gd name="T39" fmla="*/ 2147483646 h 5291"/>
                <a:gd name="T40" fmla="*/ 2147483646 w 10000"/>
                <a:gd name="T41" fmla="*/ 2147483646 h 5291"/>
                <a:gd name="T42" fmla="*/ 2147483646 w 10000"/>
                <a:gd name="T43" fmla="*/ 2147483646 h 5291"/>
                <a:gd name="T44" fmla="*/ 2147483646 w 10000"/>
                <a:gd name="T45" fmla="*/ 2147483646 h 5291"/>
                <a:gd name="T46" fmla="*/ 2147483646 w 10000"/>
                <a:gd name="T47" fmla="*/ 2147483646 h 5291"/>
                <a:gd name="T48" fmla="*/ 2147483646 w 10000"/>
                <a:gd name="T49" fmla="*/ 2147483646 h 5291"/>
                <a:gd name="T50" fmla="*/ 2147483646 w 10000"/>
                <a:gd name="T51" fmla="*/ 2147483646 h 5291"/>
                <a:gd name="T52" fmla="*/ 2147483646 w 10000"/>
                <a:gd name="T53" fmla="*/ 2147483646 h 5291"/>
                <a:gd name="T54" fmla="*/ 2147483646 w 10000"/>
                <a:gd name="T55" fmla="*/ 2147483646 h 5291"/>
                <a:gd name="T56" fmla="*/ 2147483646 w 10000"/>
                <a:gd name="T57" fmla="*/ 2147483646 h 5291"/>
                <a:gd name="T58" fmla="*/ 2147483646 w 10000"/>
                <a:gd name="T59" fmla="*/ 2147483646 h 5291"/>
                <a:gd name="T60" fmla="*/ 2147483646 w 10000"/>
                <a:gd name="T61" fmla="*/ 2147483646 h 5291"/>
                <a:gd name="T62" fmla="*/ 2147483646 w 10000"/>
                <a:gd name="T63" fmla="*/ 2147483646 h 5291"/>
                <a:gd name="T64" fmla="*/ 2147483646 w 10000"/>
                <a:gd name="T65" fmla="*/ 2147483646 h 5291"/>
                <a:gd name="T66" fmla="*/ 2147483646 w 10000"/>
                <a:gd name="T67" fmla="*/ 2147483646 h 5291"/>
                <a:gd name="T68" fmla="*/ 0 w 10000"/>
                <a:gd name="T69" fmla="*/ 2147483646 h 5291"/>
                <a:gd name="T70" fmla="*/ 2147483646 w 10000"/>
                <a:gd name="T71" fmla="*/ 2147483646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34"/>
            <p:cNvSpPr>
              <a:spLocks/>
            </p:cNvSpPr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2147483646 h 9621"/>
                <a:gd name="T4" fmla="*/ 0 w 10000"/>
                <a:gd name="T5" fmla="*/ 2147483646 h 9621"/>
                <a:gd name="T6" fmla="*/ 0 w 10000"/>
                <a:gd name="T7" fmla="*/ 2147483646 h 9621"/>
                <a:gd name="T8" fmla="*/ 2147483646 w 10000"/>
                <a:gd name="T9" fmla="*/ 2147483646 h 9621"/>
                <a:gd name="T10" fmla="*/ 2147483646 w 10000"/>
                <a:gd name="T11" fmla="*/ 2147483646 h 9621"/>
                <a:gd name="T12" fmla="*/ 2147483646 w 10000"/>
                <a:gd name="T13" fmla="*/ 2147483646 h 9621"/>
                <a:gd name="T14" fmla="*/ 2147483646 w 10000"/>
                <a:gd name="T15" fmla="*/ 0 h 9621"/>
                <a:gd name="T16" fmla="*/ 2147483646 w 10000"/>
                <a:gd name="T17" fmla="*/ 0 h 9621"/>
                <a:gd name="T18" fmla="*/ 2147483646 w 10000"/>
                <a:gd name="T19" fmla="*/ 2147483646 h 9621"/>
                <a:gd name="T20" fmla="*/ 2147483646 w 10000"/>
                <a:gd name="T21" fmla="*/ 2147483646 h 9621"/>
                <a:gd name="T22" fmla="*/ 2147483646 w 10000"/>
                <a:gd name="T23" fmla="*/ 2147483646 h 9621"/>
                <a:gd name="T24" fmla="*/ 2147483646 w 10000"/>
                <a:gd name="T25" fmla="*/ 2147483646 h 9621"/>
                <a:gd name="T26" fmla="*/ 2147483646 w 10000"/>
                <a:gd name="T27" fmla="*/ 2147483646 h 9621"/>
                <a:gd name="T28" fmla="*/ 2147483646 w 10000"/>
                <a:gd name="T29" fmla="*/ 2147483646 h 9621"/>
                <a:gd name="T30" fmla="*/ 2147483646 w 10000"/>
                <a:gd name="T31" fmla="*/ 2147483646 h 9621"/>
                <a:gd name="T32" fmla="*/ 2147483646 w 10000"/>
                <a:gd name="T33" fmla="*/ 2147483646 h 9621"/>
                <a:gd name="T34" fmla="*/ 2147483646 w 10000"/>
                <a:gd name="T35" fmla="*/ 2147483646 h 9621"/>
                <a:gd name="T36" fmla="*/ 2147483646 w 10000"/>
                <a:gd name="T37" fmla="*/ 2147483646 h 9621"/>
                <a:gd name="T38" fmla="*/ 2147483646 w 10000"/>
                <a:gd name="T39" fmla="*/ 2147483646 h 9621"/>
                <a:gd name="T40" fmla="*/ 2147483646 w 10000"/>
                <a:gd name="T41" fmla="*/ 2147483646 h 9621"/>
                <a:gd name="T42" fmla="*/ 2147483646 w 10000"/>
                <a:gd name="T43" fmla="*/ 2147483646 h 9621"/>
                <a:gd name="T44" fmla="*/ 2147483646 w 10000"/>
                <a:gd name="T45" fmla="*/ 2147483646 h 9621"/>
                <a:gd name="T46" fmla="*/ 2147483646 w 10000"/>
                <a:gd name="T47" fmla="*/ 2147483646 h 9621"/>
                <a:gd name="T48" fmla="*/ 2147483646 w 10000"/>
                <a:gd name="T49" fmla="*/ 2147483646 h 9621"/>
                <a:gd name="T50" fmla="*/ 2147483646 w 10000"/>
                <a:gd name="T51" fmla="*/ 2147483646 h 9621"/>
                <a:gd name="T52" fmla="*/ 2147483646 w 10000"/>
                <a:gd name="T53" fmla="*/ 2147483646 h 9621"/>
                <a:gd name="T54" fmla="*/ 2147483646 w 10000"/>
                <a:gd name="T55" fmla="*/ 2147483646 h 9621"/>
                <a:gd name="T56" fmla="*/ 2147483646 w 10000"/>
                <a:gd name="T57" fmla="*/ 2147483646 h 9621"/>
                <a:gd name="T58" fmla="*/ 2147483646 w 10000"/>
                <a:gd name="T59" fmla="*/ 2147483646 h 9621"/>
                <a:gd name="T60" fmla="*/ 2147483646 w 10000"/>
                <a:gd name="T61" fmla="*/ 2147483646 h 9621"/>
                <a:gd name="T62" fmla="*/ 2147483646 w 10000"/>
                <a:gd name="T63" fmla="*/ 2147483646 h 9621"/>
                <a:gd name="T64" fmla="*/ 2147483646 w 10000"/>
                <a:gd name="T65" fmla="*/ 2147483646 h 9621"/>
                <a:gd name="T66" fmla="*/ 0 w 10000"/>
                <a:gd name="T67" fmla="*/ 0 h 9621"/>
                <a:gd name="T68" fmla="*/ 0 w 10000"/>
                <a:gd name="T69" fmla="*/ 0 h 96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2147483646 w 5760"/>
                <a:gd name="T13" fmla="*/ 2147483646 h 4320"/>
                <a:gd name="T14" fmla="*/ 2147483646 w 5760"/>
                <a:gd name="T15" fmla="*/ 2147483646 h 4320"/>
                <a:gd name="T16" fmla="*/ 2147483646 w 5760"/>
                <a:gd name="T17" fmla="*/ 2147483646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36"/>
          <p:cNvSpPr txBox="1">
            <a:spLocks noChangeArrowheads="1"/>
          </p:cNvSpPr>
          <p:nvPr/>
        </p:nvSpPr>
        <p:spPr bwMode="gray">
          <a:xfrm>
            <a:off x="647700" y="652463"/>
            <a:ext cx="601663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altLang="en-US" sz="8000">
                <a:solidFill>
                  <a:srgbClr val="EF53A5"/>
                </a:solidFill>
                <a:ea typeface="Arial" charset="0"/>
                <a:cs typeface="Arial" charset="0"/>
              </a:rPr>
              <a:t>“</a:t>
            </a:r>
          </a:p>
        </p:txBody>
      </p:sp>
      <p:sp>
        <p:nvSpPr>
          <p:cNvPr id="18" name="TextBox 37"/>
          <p:cNvSpPr txBox="1">
            <a:spLocks noChangeArrowheads="1"/>
          </p:cNvSpPr>
          <p:nvPr/>
        </p:nvSpPr>
        <p:spPr bwMode="gray">
          <a:xfrm>
            <a:off x="7069138" y="2900363"/>
            <a:ext cx="6191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altLang="en-US" sz="8000">
                <a:solidFill>
                  <a:srgbClr val="EF53A5"/>
                </a:solidFill>
                <a:ea typeface="Arial" charset="0"/>
                <a:cs typeface="Arial" charset="0"/>
              </a:rPr>
              <a:t>”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6940" dir="5400000" rotWithShape="0">
              <a:srgbClr val="00000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B065E-FDF5-A140-BF0F-D3FFD687CAF0}" type="datetimeFigureOut">
              <a:rPr lang="id-ID"/>
              <a:pPr>
                <a:defRPr/>
              </a:pPr>
              <a:t>28/11/18</a:t>
            </a:fld>
            <a:endParaRPr lang="id-ID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3C78E804-522D-1C43-9E26-9B073A6156BB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8198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>
              <a:spLocks/>
            </p:cNvSpPr>
            <p:nvPr/>
          </p:nvSpPr>
          <p:spPr bwMode="gray">
            <a:xfrm rot="-589932">
              <a:off x="6359946" y="4311243"/>
              <a:ext cx="2377690" cy="317748"/>
            </a:xfrm>
            <a:custGeom>
              <a:avLst/>
              <a:gdLst>
                <a:gd name="T0" fmla="*/ 2147483646 w 10000"/>
                <a:gd name="T1" fmla="*/ 2147483646 h 5291"/>
                <a:gd name="T2" fmla="*/ 2147483646 w 10000"/>
                <a:gd name="T3" fmla="*/ 2147483646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2147483646 h 5291"/>
                <a:gd name="T10" fmla="*/ 2147483646 w 10000"/>
                <a:gd name="T11" fmla="*/ 2147483646 h 5291"/>
                <a:gd name="T12" fmla="*/ 2147483646 w 10000"/>
                <a:gd name="T13" fmla="*/ 2147483646 h 5291"/>
                <a:gd name="T14" fmla="*/ 2147483646 w 10000"/>
                <a:gd name="T15" fmla="*/ 2147483646 h 5291"/>
                <a:gd name="T16" fmla="*/ 2147483646 w 10000"/>
                <a:gd name="T17" fmla="*/ 2147483646 h 5291"/>
                <a:gd name="T18" fmla="*/ 2147483646 w 10000"/>
                <a:gd name="T19" fmla="*/ 2147483646 h 5291"/>
                <a:gd name="T20" fmla="*/ 2147483646 w 10000"/>
                <a:gd name="T21" fmla="*/ 2147483646 h 5291"/>
                <a:gd name="T22" fmla="*/ 2147483646 w 10000"/>
                <a:gd name="T23" fmla="*/ 2147483646 h 5291"/>
                <a:gd name="T24" fmla="*/ 2147483646 w 10000"/>
                <a:gd name="T25" fmla="*/ 2147483646 h 5291"/>
                <a:gd name="T26" fmla="*/ 2147483646 w 10000"/>
                <a:gd name="T27" fmla="*/ 2147483646 h 5291"/>
                <a:gd name="T28" fmla="*/ 2147483646 w 10000"/>
                <a:gd name="T29" fmla="*/ 2147483646 h 5291"/>
                <a:gd name="T30" fmla="*/ 2147483646 w 10000"/>
                <a:gd name="T31" fmla="*/ 2147483646 h 5291"/>
                <a:gd name="T32" fmla="*/ 2147483646 w 10000"/>
                <a:gd name="T33" fmla="*/ 2147483646 h 5291"/>
                <a:gd name="T34" fmla="*/ 2147483646 w 10000"/>
                <a:gd name="T35" fmla="*/ 2147483646 h 5291"/>
                <a:gd name="T36" fmla="*/ 2147483646 w 10000"/>
                <a:gd name="T37" fmla="*/ 2147483646 h 5291"/>
                <a:gd name="T38" fmla="*/ 2147483646 w 10000"/>
                <a:gd name="T39" fmla="*/ 2147483646 h 5291"/>
                <a:gd name="T40" fmla="*/ 2147483646 w 10000"/>
                <a:gd name="T41" fmla="*/ 2147483646 h 5291"/>
                <a:gd name="T42" fmla="*/ 2147483646 w 10000"/>
                <a:gd name="T43" fmla="*/ 2147483646 h 5291"/>
                <a:gd name="T44" fmla="*/ 2147483646 w 10000"/>
                <a:gd name="T45" fmla="*/ 2147483646 h 5291"/>
                <a:gd name="T46" fmla="*/ 2147483646 w 10000"/>
                <a:gd name="T47" fmla="*/ 2147483646 h 5291"/>
                <a:gd name="T48" fmla="*/ 2147483646 w 10000"/>
                <a:gd name="T49" fmla="*/ 2147483646 h 5291"/>
                <a:gd name="T50" fmla="*/ 2147483646 w 10000"/>
                <a:gd name="T51" fmla="*/ 2147483646 h 5291"/>
                <a:gd name="T52" fmla="*/ 2147483646 w 10000"/>
                <a:gd name="T53" fmla="*/ 2147483646 h 5291"/>
                <a:gd name="T54" fmla="*/ 2147483646 w 10000"/>
                <a:gd name="T55" fmla="*/ 2147483646 h 5291"/>
                <a:gd name="T56" fmla="*/ 2147483646 w 10000"/>
                <a:gd name="T57" fmla="*/ 2147483646 h 5291"/>
                <a:gd name="T58" fmla="*/ 2147483646 w 10000"/>
                <a:gd name="T59" fmla="*/ 2147483646 h 5291"/>
                <a:gd name="T60" fmla="*/ 2147483646 w 10000"/>
                <a:gd name="T61" fmla="*/ 2147483646 h 5291"/>
                <a:gd name="T62" fmla="*/ 2147483646 w 10000"/>
                <a:gd name="T63" fmla="*/ 2147483646 h 5291"/>
                <a:gd name="T64" fmla="*/ 2147483646 w 10000"/>
                <a:gd name="T65" fmla="*/ 2147483646 h 5291"/>
                <a:gd name="T66" fmla="*/ 2147483646 w 10000"/>
                <a:gd name="T67" fmla="*/ 2147483646 h 5291"/>
                <a:gd name="T68" fmla="*/ 0 w 10000"/>
                <a:gd name="T69" fmla="*/ 2147483646 h 5291"/>
                <a:gd name="T70" fmla="*/ 2147483646 w 10000"/>
                <a:gd name="T71" fmla="*/ 2147483646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34"/>
            <p:cNvSpPr>
              <a:spLocks/>
            </p:cNvSpPr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2147483646 h 9621"/>
                <a:gd name="T4" fmla="*/ 0 w 10000"/>
                <a:gd name="T5" fmla="*/ 2147483646 h 9621"/>
                <a:gd name="T6" fmla="*/ 0 w 10000"/>
                <a:gd name="T7" fmla="*/ 2147483646 h 9621"/>
                <a:gd name="T8" fmla="*/ 2147483646 w 10000"/>
                <a:gd name="T9" fmla="*/ 2147483646 h 9621"/>
                <a:gd name="T10" fmla="*/ 2147483646 w 10000"/>
                <a:gd name="T11" fmla="*/ 2147483646 h 9621"/>
                <a:gd name="T12" fmla="*/ 2147483646 w 10000"/>
                <a:gd name="T13" fmla="*/ 2147483646 h 9621"/>
                <a:gd name="T14" fmla="*/ 2147483646 w 10000"/>
                <a:gd name="T15" fmla="*/ 0 h 9621"/>
                <a:gd name="T16" fmla="*/ 2147483646 w 10000"/>
                <a:gd name="T17" fmla="*/ 0 h 9621"/>
                <a:gd name="T18" fmla="*/ 2147483646 w 10000"/>
                <a:gd name="T19" fmla="*/ 2147483646 h 9621"/>
                <a:gd name="T20" fmla="*/ 2147483646 w 10000"/>
                <a:gd name="T21" fmla="*/ 2147483646 h 9621"/>
                <a:gd name="T22" fmla="*/ 2147483646 w 10000"/>
                <a:gd name="T23" fmla="*/ 2147483646 h 9621"/>
                <a:gd name="T24" fmla="*/ 2147483646 w 10000"/>
                <a:gd name="T25" fmla="*/ 2147483646 h 9621"/>
                <a:gd name="T26" fmla="*/ 2147483646 w 10000"/>
                <a:gd name="T27" fmla="*/ 2147483646 h 9621"/>
                <a:gd name="T28" fmla="*/ 2147483646 w 10000"/>
                <a:gd name="T29" fmla="*/ 2147483646 h 9621"/>
                <a:gd name="T30" fmla="*/ 2147483646 w 10000"/>
                <a:gd name="T31" fmla="*/ 2147483646 h 9621"/>
                <a:gd name="T32" fmla="*/ 2147483646 w 10000"/>
                <a:gd name="T33" fmla="*/ 2147483646 h 9621"/>
                <a:gd name="T34" fmla="*/ 2147483646 w 10000"/>
                <a:gd name="T35" fmla="*/ 2147483646 h 9621"/>
                <a:gd name="T36" fmla="*/ 2147483646 w 10000"/>
                <a:gd name="T37" fmla="*/ 2147483646 h 9621"/>
                <a:gd name="T38" fmla="*/ 2147483646 w 10000"/>
                <a:gd name="T39" fmla="*/ 2147483646 h 9621"/>
                <a:gd name="T40" fmla="*/ 2147483646 w 10000"/>
                <a:gd name="T41" fmla="*/ 2147483646 h 9621"/>
                <a:gd name="T42" fmla="*/ 2147483646 w 10000"/>
                <a:gd name="T43" fmla="*/ 2147483646 h 9621"/>
                <a:gd name="T44" fmla="*/ 2147483646 w 10000"/>
                <a:gd name="T45" fmla="*/ 2147483646 h 9621"/>
                <a:gd name="T46" fmla="*/ 2147483646 w 10000"/>
                <a:gd name="T47" fmla="*/ 2147483646 h 9621"/>
                <a:gd name="T48" fmla="*/ 2147483646 w 10000"/>
                <a:gd name="T49" fmla="*/ 2147483646 h 9621"/>
                <a:gd name="T50" fmla="*/ 2147483646 w 10000"/>
                <a:gd name="T51" fmla="*/ 2147483646 h 9621"/>
                <a:gd name="T52" fmla="*/ 2147483646 w 10000"/>
                <a:gd name="T53" fmla="*/ 2147483646 h 9621"/>
                <a:gd name="T54" fmla="*/ 2147483646 w 10000"/>
                <a:gd name="T55" fmla="*/ 2147483646 h 9621"/>
                <a:gd name="T56" fmla="*/ 2147483646 w 10000"/>
                <a:gd name="T57" fmla="*/ 2147483646 h 9621"/>
                <a:gd name="T58" fmla="*/ 2147483646 w 10000"/>
                <a:gd name="T59" fmla="*/ 2147483646 h 9621"/>
                <a:gd name="T60" fmla="*/ 2147483646 w 10000"/>
                <a:gd name="T61" fmla="*/ 2147483646 h 9621"/>
                <a:gd name="T62" fmla="*/ 2147483646 w 10000"/>
                <a:gd name="T63" fmla="*/ 2147483646 h 9621"/>
                <a:gd name="T64" fmla="*/ 2147483646 w 10000"/>
                <a:gd name="T65" fmla="*/ 2147483646 h 9621"/>
                <a:gd name="T66" fmla="*/ 0 w 10000"/>
                <a:gd name="T67" fmla="*/ 0 h 9621"/>
                <a:gd name="T68" fmla="*/ 0 w 10000"/>
                <a:gd name="T69" fmla="*/ 0 h 96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2147483646 w 5760"/>
                <a:gd name="T13" fmla="*/ 2147483646 h 4320"/>
                <a:gd name="T14" fmla="*/ 2147483646 w 5760"/>
                <a:gd name="T15" fmla="*/ 2147483646 h 4320"/>
                <a:gd name="T16" fmla="*/ 2147483646 w 5760"/>
                <a:gd name="T17" fmla="*/ 2147483646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6940" dir="5400000" rotWithShape="0">
              <a:srgbClr val="00000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289AD4-4B9F-0A49-B2A1-8B14FE433F5E}" type="datetimeFigureOut">
              <a:rPr lang="id-ID"/>
              <a:pPr>
                <a:defRPr/>
              </a:pPr>
              <a:t>28/11/18</a:t>
            </a:fld>
            <a:endParaRPr lang="id-ID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840FC54C-8698-694F-957E-4FCFA0162CD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061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294063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849938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712AD-D9C2-A641-AAE2-E429607B233E}" type="datetimeFigureOut">
              <a:rPr lang="id-ID"/>
              <a:pPr>
                <a:defRPr/>
              </a:pPr>
              <a:t>28/11/18</a:t>
            </a:fld>
            <a:endParaRPr lang="id-ID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7E55F484-2A0F-3A4B-B2F2-D0B15643E7D3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69116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3289300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849938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21254-DB7C-0448-A491-C570F0ABF7DB}" type="datetimeFigureOut">
              <a:rPr lang="id-ID"/>
              <a:pPr>
                <a:defRPr/>
              </a:pPr>
              <a:t>28/11/18</a:t>
            </a:fld>
            <a:endParaRPr lang="id-ID"/>
          </a:p>
        </p:txBody>
      </p:sp>
      <p:sp>
        <p:nvSpPr>
          <p:cNvPr id="16" name="Footer Placeholder 7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7" name="Slide Number Placeholder 8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1DC5B46E-4E69-5448-BBCF-98FB07461184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28080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588" y="6388100"/>
            <a:ext cx="990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D0706-E49D-9842-B490-6F158B1B67E0}" type="datetimeFigureOut">
              <a:rPr lang="id-ID"/>
              <a:pPr>
                <a:defRPr/>
              </a:pPr>
              <a:t>28/11/18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5938" y="6388100"/>
            <a:ext cx="3859212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1417EEF0-1720-B949-8B4F-9303E2108948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3299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-1588" y="0"/>
            <a:ext cx="9120188" cy="6861175"/>
            <a:chOff x="-1588" y="0"/>
            <a:chExt cx="9120420" cy="6860798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>
              <a:spLocks/>
            </p:cNvSpPr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>
                <a:gd name="T0" fmla="*/ 2147483646 w 10000"/>
                <a:gd name="T1" fmla="*/ 2147483646 h 5291"/>
                <a:gd name="T2" fmla="*/ 2147483646 w 10000"/>
                <a:gd name="T3" fmla="*/ 2147483646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2147483646 h 5291"/>
                <a:gd name="T10" fmla="*/ 2147483646 w 10000"/>
                <a:gd name="T11" fmla="*/ 2147483646 h 5291"/>
                <a:gd name="T12" fmla="*/ 2147483646 w 10000"/>
                <a:gd name="T13" fmla="*/ 2147483646 h 5291"/>
                <a:gd name="T14" fmla="*/ 2147483646 w 10000"/>
                <a:gd name="T15" fmla="*/ 2147483646 h 5291"/>
                <a:gd name="T16" fmla="*/ 2147483646 w 10000"/>
                <a:gd name="T17" fmla="*/ 2147483646 h 5291"/>
                <a:gd name="T18" fmla="*/ 2147483646 w 10000"/>
                <a:gd name="T19" fmla="*/ 2147483646 h 5291"/>
                <a:gd name="T20" fmla="*/ 2147483646 w 10000"/>
                <a:gd name="T21" fmla="*/ 2147483646 h 5291"/>
                <a:gd name="T22" fmla="*/ 2147483646 w 10000"/>
                <a:gd name="T23" fmla="*/ 2147483646 h 5291"/>
                <a:gd name="T24" fmla="*/ 2147483646 w 10000"/>
                <a:gd name="T25" fmla="*/ 2147483646 h 5291"/>
                <a:gd name="T26" fmla="*/ 2147483646 w 10000"/>
                <a:gd name="T27" fmla="*/ 2147483646 h 5291"/>
                <a:gd name="T28" fmla="*/ 2147483646 w 10000"/>
                <a:gd name="T29" fmla="*/ 2147483646 h 5291"/>
                <a:gd name="T30" fmla="*/ 2147483646 w 10000"/>
                <a:gd name="T31" fmla="*/ 2147483646 h 5291"/>
                <a:gd name="T32" fmla="*/ 2147483646 w 10000"/>
                <a:gd name="T33" fmla="*/ 2147483646 h 5291"/>
                <a:gd name="T34" fmla="*/ 2147483646 w 10000"/>
                <a:gd name="T35" fmla="*/ 2147483646 h 5291"/>
                <a:gd name="T36" fmla="*/ 2147483646 w 10000"/>
                <a:gd name="T37" fmla="*/ 2147483646 h 5291"/>
                <a:gd name="T38" fmla="*/ 2147483646 w 10000"/>
                <a:gd name="T39" fmla="*/ 2147483646 h 5291"/>
                <a:gd name="T40" fmla="*/ 2147483646 w 10000"/>
                <a:gd name="T41" fmla="*/ 2147483646 h 5291"/>
                <a:gd name="T42" fmla="*/ 2147483646 w 10000"/>
                <a:gd name="T43" fmla="*/ 2147483646 h 5291"/>
                <a:gd name="T44" fmla="*/ 2147483646 w 10000"/>
                <a:gd name="T45" fmla="*/ 2147483646 h 5291"/>
                <a:gd name="T46" fmla="*/ 2147483646 w 10000"/>
                <a:gd name="T47" fmla="*/ 2147483646 h 5291"/>
                <a:gd name="T48" fmla="*/ 2147483646 w 10000"/>
                <a:gd name="T49" fmla="*/ 2147483646 h 5291"/>
                <a:gd name="T50" fmla="*/ 2147483646 w 10000"/>
                <a:gd name="T51" fmla="*/ 2147483646 h 5291"/>
                <a:gd name="T52" fmla="*/ 2147483646 w 10000"/>
                <a:gd name="T53" fmla="*/ 2147483646 h 5291"/>
                <a:gd name="T54" fmla="*/ 2147483646 w 10000"/>
                <a:gd name="T55" fmla="*/ 2147483646 h 5291"/>
                <a:gd name="T56" fmla="*/ 2147483646 w 10000"/>
                <a:gd name="T57" fmla="*/ 2147483646 h 5291"/>
                <a:gd name="T58" fmla="*/ 2147483646 w 10000"/>
                <a:gd name="T59" fmla="*/ 2147483646 h 5291"/>
                <a:gd name="T60" fmla="*/ 2147483646 w 10000"/>
                <a:gd name="T61" fmla="*/ 2147483646 h 5291"/>
                <a:gd name="T62" fmla="*/ 2147483646 w 10000"/>
                <a:gd name="T63" fmla="*/ 2147483646 h 5291"/>
                <a:gd name="T64" fmla="*/ 2147483646 w 10000"/>
                <a:gd name="T65" fmla="*/ 2147483646 h 5291"/>
                <a:gd name="T66" fmla="*/ 2147483646 w 10000"/>
                <a:gd name="T67" fmla="*/ 2147483646 h 5291"/>
                <a:gd name="T68" fmla="*/ 0 w 10000"/>
                <a:gd name="T69" fmla="*/ 2147483646 h 5291"/>
                <a:gd name="T70" fmla="*/ 2147483646 w 10000"/>
                <a:gd name="T71" fmla="*/ 2147483646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414338" y="401638"/>
            <a:ext cx="4611687" cy="6054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35"/>
          <p:cNvSpPr>
            <a:spLocks/>
          </p:cNvSpPr>
          <p:nvPr/>
        </p:nvSpPr>
        <p:spPr bwMode="gray">
          <a:xfrm rot="5400000">
            <a:off x="1298575" y="1765301"/>
            <a:ext cx="5997575" cy="3327400"/>
          </a:xfrm>
          <a:custGeom>
            <a:avLst/>
            <a:gdLst>
              <a:gd name="T0" fmla="*/ 0 w 4960"/>
              <a:gd name="T1" fmla="*/ 0 h 2752"/>
              <a:gd name="T2" fmla="*/ 0 w 4960"/>
              <a:gd name="T3" fmla="*/ 2147483646 h 2752"/>
              <a:gd name="T4" fmla="*/ 0 w 4960"/>
              <a:gd name="T5" fmla="*/ 2147483646 h 2752"/>
              <a:gd name="T6" fmla="*/ 0 w 4960"/>
              <a:gd name="T7" fmla="*/ 2147483646 h 2752"/>
              <a:gd name="T8" fmla="*/ 2147483646 w 4960"/>
              <a:gd name="T9" fmla="*/ 2147483646 h 2752"/>
              <a:gd name="T10" fmla="*/ 2147483646 w 4960"/>
              <a:gd name="T11" fmla="*/ 2147483646 h 2752"/>
              <a:gd name="T12" fmla="*/ 2147483646 w 4960"/>
              <a:gd name="T13" fmla="*/ 2147483646 h 2752"/>
              <a:gd name="T14" fmla="*/ 2147483646 w 4960"/>
              <a:gd name="T15" fmla="*/ 0 h 2752"/>
              <a:gd name="T16" fmla="*/ 2147483646 w 4960"/>
              <a:gd name="T17" fmla="*/ 0 h 2752"/>
              <a:gd name="T18" fmla="*/ 2147483646 w 4960"/>
              <a:gd name="T19" fmla="*/ 2147483646 h 2752"/>
              <a:gd name="T20" fmla="*/ 2147483646 w 4960"/>
              <a:gd name="T21" fmla="*/ 2147483646 h 2752"/>
              <a:gd name="T22" fmla="*/ 2147483646 w 4960"/>
              <a:gd name="T23" fmla="*/ 2147483646 h 2752"/>
              <a:gd name="T24" fmla="*/ 2147483646 w 4960"/>
              <a:gd name="T25" fmla="*/ 2147483646 h 2752"/>
              <a:gd name="T26" fmla="*/ 2147483646 w 4960"/>
              <a:gd name="T27" fmla="*/ 2147483646 h 2752"/>
              <a:gd name="T28" fmla="*/ 2147483646 w 4960"/>
              <a:gd name="T29" fmla="*/ 2147483646 h 2752"/>
              <a:gd name="T30" fmla="*/ 2147483646 w 4960"/>
              <a:gd name="T31" fmla="*/ 2147483646 h 2752"/>
              <a:gd name="T32" fmla="*/ 2147483646 w 4960"/>
              <a:gd name="T33" fmla="*/ 2147483646 h 2752"/>
              <a:gd name="T34" fmla="*/ 2147483646 w 4960"/>
              <a:gd name="T35" fmla="*/ 2147483646 h 2752"/>
              <a:gd name="T36" fmla="*/ 2147483646 w 4960"/>
              <a:gd name="T37" fmla="*/ 2147483646 h 2752"/>
              <a:gd name="T38" fmla="*/ 2147483646 w 4960"/>
              <a:gd name="T39" fmla="*/ 2147483646 h 2752"/>
              <a:gd name="T40" fmla="*/ 2147483646 w 4960"/>
              <a:gd name="T41" fmla="*/ 2147483646 h 2752"/>
              <a:gd name="T42" fmla="*/ 2147483646 w 4960"/>
              <a:gd name="T43" fmla="*/ 2147483646 h 2752"/>
              <a:gd name="T44" fmla="*/ 2147483646 w 4960"/>
              <a:gd name="T45" fmla="*/ 2147483646 h 2752"/>
              <a:gd name="T46" fmla="*/ 2147483646 w 4960"/>
              <a:gd name="T47" fmla="*/ 2147483646 h 2752"/>
              <a:gd name="T48" fmla="*/ 2147483646 w 4960"/>
              <a:gd name="T49" fmla="*/ 2147483646 h 2752"/>
              <a:gd name="T50" fmla="*/ 2147483646 w 4960"/>
              <a:gd name="T51" fmla="*/ 2147483646 h 2752"/>
              <a:gd name="T52" fmla="*/ 2147483646 w 4960"/>
              <a:gd name="T53" fmla="*/ 2147483646 h 2752"/>
              <a:gd name="T54" fmla="*/ 2147483646 w 4960"/>
              <a:gd name="T55" fmla="*/ 2147483646 h 2752"/>
              <a:gd name="T56" fmla="*/ 2147483646 w 4960"/>
              <a:gd name="T57" fmla="*/ 2147483646 h 2752"/>
              <a:gd name="T58" fmla="*/ 2147483646 w 4960"/>
              <a:gd name="T59" fmla="*/ 2147483646 h 2752"/>
              <a:gd name="T60" fmla="*/ 2147483646 w 4960"/>
              <a:gd name="T61" fmla="*/ 2147483646 h 2752"/>
              <a:gd name="T62" fmla="*/ 2147483646 w 4960"/>
              <a:gd name="T63" fmla="*/ 2147483646 h 2752"/>
              <a:gd name="T64" fmla="*/ 2147483646 w 4960"/>
              <a:gd name="T65" fmla="*/ 2147483646 h 2752"/>
              <a:gd name="T66" fmla="*/ 0 w 4960"/>
              <a:gd name="T67" fmla="*/ 0 h 2752"/>
              <a:gd name="T68" fmla="*/ 0 w 4960"/>
              <a:gd name="T69" fmla="*/ 0 h 275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>
              <a:gd name="T0" fmla="*/ 0 w 5760"/>
              <a:gd name="T1" fmla="*/ 0 h 4320"/>
              <a:gd name="T2" fmla="*/ 0 w 5760"/>
              <a:gd name="T3" fmla="*/ 2147483646 h 4320"/>
              <a:gd name="T4" fmla="*/ 2147483646 w 5760"/>
              <a:gd name="T5" fmla="*/ 2147483646 h 4320"/>
              <a:gd name="T6" fmla="*/ 2147483646 w 5760"/>
              <a:gd name="T7" fmla="*/ 0 h 4320"/>
              <a:gd name="T8" fmla="*/ 0 w 5760"/>
              <a:gd name="T9" fmla="*/ 0 h 4320"/>
              <a:gd name="T10" fmla="*/ 2147483646 w 5760"/>
              <a:gd name="T11" fmla="*/ 2147483646 h 4320"/>
              <a:gd name="T12" fmla="*/ 2147483646 w 5760"/>
              <a:gd name="T13" fmla="*/ 2147483646 h 4320"/>
              <a:gd name="T14" fmla="*/ 2147483646 w 5760"/>
              <a:gd name="T15" fmla="*/ 2147483646 h 4320"/>
              <a:gd name="T16" fmla="*/ 2147483646 w 5760"/>
              <a:gd name="T17" fmla="*/ 2147483646 h 4320"/>
              <a:gd name="T18" fmla="*/ 2147483646 w 5760"/>
              <a:gd name="T19" fmla="*/ 2147483646 h 43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6940" dir="5400000" rotWithShape="0">
              <a:srgbClr val="00000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37E42-489D-764B-989C-6876CBAF5162}" type="datetimeFigureOut">
              <a:rPr lang="id-ID"/>
              <a:pPr>
                <a:defRPr/>
              </a:pPr>
              <a:t>28/11/18</a:t>
            </a:fld>
            <a:endParaRPr lang="id-ID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163" y="6365875"/>
            <a:ext cx="3860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EA775112-3C5C-1944-939B-33C83C23FED5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9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798C1E-D6D9-D443-93B7-BB076DB3F1B7}" type="datetimeFigureOut">
              <a:rPr lang="id-ID"/>
              <a:pPr>
                <a:defRPr/>
              </a:pPr>
              <a:t>28/11/18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DF28A-C9BA-2A49-9F71-408D3F2C42BC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077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200" y="401616"/>
              <a:ext cx="3465513" cy="605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34"/>
            <p:cNvSpPr>
              <a:spLocks/>
            </p:cNvSpPr>
            <p:nvPr/>
          </p:nvSpPr>
          <p:spPr bwMode="gray">
            <a:xfrm rot="-5400000">
              <a:off x="3105027" y="1765596"/>
              <a:ext cx="5995993" cy="3326809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2147483646 h 2752"/>
                <a:gd name="T4" fmla="*/ 0 w 4960"/>
                <a:gd name="T5" fmla="*/ 2147483646 h 2752"/>
                <a:gd name="T6" fmla="*/ 0 w 4960"/>
                <a:gd name="T7" fmla="*/ 2147483646 h 2752"/>
                <a:gd name="T8" fmla="*/ 2147483646 w 4960"/>
                <a:gd name="T9" fmla="*/ 2147483646 h 2752"/>
                <a:gd name="T10" fmla="*/ 2147483646 w 4960"/>
                <a:gd name="T11" fmla="*/ 2147483646 h 2752"/>
                <a:gd name="T12" fmla="*/ 2147483646 w 4960"/>
                <a:gd name="T13" fmla="*/ 2147483646 h 2752"/>
                <a:gd name="T14" fmla="*/ 2147483646 w 4960"/>
                <a:gd name="T15" fmla="*/ 0 h 2752"/>
                <a:gd name="T16" fmla="*/ 2147483646 w 4960"/>
                <a:gd name="T17" fmla="*/ 0 h 2752"/>
                <a:gd name="T18" fmla="*/ 2147483646 w 4960"/>
                <a:gd name="T19" fmla="*/ 2147483646 h 2752"/>
                <a:gd name="T20" fmla="*/ 2147483646 w 4960"/>
                <a:gd name="T21" fmla="*/ 2147483646 h 2752"/>
                <a:gd name="T22" fmla="*/ 2147483646 w 4960"/>
                <a:gd name="T23" fmla="*/ 2147483646 h 2752"/>
                <a:gd name="T24" fmla="*/ 2147483646 w 4960"/>
                <a:gd name="T25" fmla="*/ 2147483646 h 2752"/>
                <a:gd name="T26" fmla="*/ 2147483646 w 4960"/>
                <a:gd name="T27" fmla="*/ 2147483646 h 2752"/>
                <a:gd name="T28" fmla="*/ 2147483646 w 4960"/>
                <a:gd name="T29" fmla="*/ 2147483646 h 2752"/>
                <a:gd name="T30" fmla="*/ 2147483646 w 4960"/>
                <a:gd name="T31" fmla="*/ 2147483646 h 2752"/>
                <a:gd name="T32" fmla="*/ 2147483646 w 4960"/>
                <a:gd name="T33" fmla="*/ 2147483646 h 2752"/>
                <a:gd name="T34" fmla="*/ 2147483646 w 4960"/>
                <a:gd name="T35" fmla="*/ 2147483646 h 2752"/>
                <a:gd name="T36" fmla="*/ 2147483646 w 4960"/>
                <a:gd name="T37" fmla="*/ 2147483646 h 2752"/>
                <a:gd name="T38" fmla="*/ 2147483646 w 4960"/>
                <a:gd name="T39" fmla="*/ 2147483646 h 2752"/>
                <a:gd name="T40" fmla="*/ 2147483646 w 4960"/>
                <a:gd name="T41" fmla="*/ 2147483646 h 2752"/>
                <a:gd name="T42" fmla="*/ 2147483646 w 4960"/>
                <a:gd name="T43" fmla="*/ 2147483646 h 2752"/>
                <a:gd name="T44" fmla="*/ 2147483646 w 4960"/>
                <a:gd name="T45" fmla="*/ 2147483646 h 2752"/>
                <a:gd name="T46" fmla="*/ 2147483646 w 4960"/>
                <a:gd name="T47" fmla="*/ 2147483646 h 2752"/>
                <a:gd name="T48" fmla="*/ 2147483646 w 4960"/>
                <a:gd name="T49" fmla="*/ 2147483646 h 2752"/>
                <a:gd name="T50" fmla="*/ 2147483646 w 4960"/>
                <a:gd name="T51" fmla="*/ 2147483646 h 2752"/>
                <a:gd name="T52" fmla="*/ 2147483646 w 4960"/>
                <a:gd name="T53" fmla="*/ 2147483646 h 2752"/>
                <a:gd name="T54" fmla="*/ 2147483646 w 4960"/>
                <a:gd name="T55" fmla="*/ 2147483646 h 2752"/>
                <a:gd name="T56" fmla="*/ 2147483646 w 4960"/>
                <a:gd name="T57" fmla="*/ 2147483646 h 2752"/>
                <a:gd name="T58" fmla="*/ 2147483646 w 4960"/>
                <a:gd name="T59" fmla="*/ 2147483646 h 2752"/>
                <a:gd name="T60" fmla="*/ 2147483646 w 4960"/>
                <a:gd name="T61" fmla="*/ 2147483646 h 2752"/>
                <a:gd name="T62" fmla="*/ 2147483646 w 4960"/>
                <a:gd name="T63" fmla="*/ 2147483646 h 2752"/>
                <a:gd name="T64" fmla="*/ 2147483646 w 4960"/>
                <a:gd name="T65" fmla="*/ 2147483646 h 2752"/>
                <a:gd name="T66" fmla="*/ 0 w 4960"/>
                <a:gd name="T67" fmla="*/ 0 h 2752"/>
                <a:gd name="T68" fmla="*/ 0 w 4960"/>
                <a:gd name="T69" fmla="*/ 0 h 2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gray">
            <a:xfrm rot="-5912394">
              <a:off x="3320102" y="1458373"/>
              <a:ext cx="2377690" cy="317748"/>
            </a:xfrm>
            <a:custGeom>
              <a:avLst/>
              <a:gdLst>
                <a:gd name="T0" fmla="*/ 2147483646 w 10000"/>
                <a:gd name="T1" fmla="*/ 2147483646 h 5291"/>
                <a:gd name="T2" fmla="*/ 2147483646 w 10000"/>
                <a:gd name="T3" fmla="*/ 2147483646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2147483646 h 5291"/>
                <a:gd name="T10" fmla="*/ 2147483646 w 10000"/>
                <a:gd name="T11" fmla="*/ 2147483646 h 5291"/>
                <a:gd name="T12" fmla="*/ 2147483646 w 10000"/>
                <a:gd name="T13" fmla="*/ 2147483646 h 5291"/>
                <a:gd name="T14" fmla="*/ 2147483646 w 10000"/>
                <a:gd name="T15" fmla="*/ 2147483646 h 5291"/>
                <a:gd name="T16" fmla="*/ 2147483646 w 10000"/>
                <a:gd name="T17" fmla="*/ 2147483646 h 5291"/>
                <a:gd name="T18" fmla="*/ 2147483646 w 10000"/>
                <a:gd name="T19" fmla="*/ 2147483646 h 5291"/>
                <a:gd name="T20" fmla="*/ 2147483646 w 10000"/>
                <a:gd name="T21" fmla="*/ 2147483646 h 5291"/>
                <a:gd name="T22" fmla="*/ 2147483646 w 10000"/>
                <a:gd name="T23" fmla="*/ 2147483646 h 5291"/>
                <a:gd name="T24" fmla="*/ 2147483646 w 10000"/>
                <a:gd name="T25" fmla="*/ 2147483646 h 5291"/>
                <a:gd name="T26" fmla="*/ 2147483646 w 10000"/>
                <a:gd name="T27" fmla="*/ 2147483646 h 5291"/>
                <a:gd name="T28" fmla="*/ 2147483646 w 10000"/>
                <a:gd name="T29" fmla="*/ 2147483646 h 5291"/>
                <a:gd name="T30" fmla="*/ 2147483646 w 10000"/>
                <a:gd name="T31" fmla="*/ 2147483646 h 5291"/>
                <a:gd name="T32" fmla="*/ 2147483646 w 10000"/>
                <a:gd name="T33" fmla="*/ 2147483646 h 5291"/>
                <a:gd name="T34" fmla="*/ 2147483646 w 10000"/>
                <a:gd name="T35" fmla="*/ 2147483646 h 5291"/>
                <a:gd name="T36" fmla="*/ 2147483646 w 10000"/>
                <a:gd name="T37" fmla="*/ 2147483646 h 5291"/>
                <a:gd name="T38" fmla="*/ 2147483646 w 10000"/>
                <a:gd name="T39" fmla="*/ 2147483646 h 5291"/>
                <a:gd name="T40" fmla="*/ 2147483646 w 10000"/>
                <a:gd name="T41" fmla="*/ 2147483646 h 5291"/>
                <a:gd name="T42" fmla="*/ 2147483646 w 10000"/>
                <a:gd name="T43" fmla="*/ 2147483646 h 5291"/>
                <a:gd name="T44" fmla="*/ 2147483646 w 10000"/>
                <a:gd name="T45" fmla="*/ 2147483646 h 5291"/>
                <a:gd name="T46" fmla="*/ 2147483646 w 10000"/>
                <a:gd name="T47" fmla="*/ 2147483646 h 5291"/>
                <a:gd name="T48" fmla="*/ 2147483646 w 10000"/>
                <a:gd name="T49" fmla="*/ 2147483646 h 5291"/>
                <a:gd name="T50" fmla="*/ 2147483646 w 10000"/>
                <a:gd name="T51" fmla="*/ 2147483646 h 5291"/>
                <a:gd name="T52" fmla="*/ 2147483646 w 10000"/>
                <a:gd name="T53" fmla="*/ 2147483646 h 5291"/>
                <a:gd name="T54" fmla="*/ 2147483646 w 10000"/>
                <a:gd name="T55" fmla="*/ 2147483646 h 5291"/>
                <a:gd name="T56" fmla="*/ 2147483646 w 10000"/>
                <a:gd name="T57" fmla="*/ 2147483646 h 5291"/>
                <a:gd name="T58" fmla="*/ 2147483646 w 10000"/>
                <a:gd name="T59" fmla="*/ 2147483646 h 5291"/>
                <a:gd name="T60" fmla="*/ 2147483646 w 10000"/>
                <a:gd name="T61" fmla="*/ 2147483646 h 5291"/>
                <a:gd name="T62" fmla="*/ 2147483646 w 10000"/>
                <a:gd name="T63" fmla="*/ 2147483646 h 5291"/>
                <a:gd name="T64" fmla="*/ 2147483646 w 10000"/>
                <a:gd name="T65" fmla="*/ 2147483646 h 5291"/>
                <a:gd name="T66" fmla="*/ 2147483646 w 10000"/>
                <a:gd name="T67" fmla="*/ 2147483646 h 5291"/>
                <a:gd name="T68" fmla="*/ 0 w 10000"/>
                <a:gd name="T69" fmla="*/ 2147483646 h 5291"/>
                <a:gd name="T70" fmla="*/ 2147483646 w 10000"/>
                <a:gd name="T71" fmla="*/ 2147483646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2147483646 w 5760"/>
                <a:gd name="T13" fmla="*/ 2147483646 h 4320"/>
                <a:gd name="T14" fmla="*/ 2147483646 w 5760"/>
                <a:gd name="T15" fmla="*/ 2147483646 h 4320"/>
                <a:gd name="T16" fmla="*/ 2147483646 w 5760"/>
                <a:gd name="T17" fmla="*/ 2147483646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6940" dir="5400000" rotWithShape="0">
              <a:srgbClr val="00000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7C7FD8-5D42-1D4F-9E94-7A6E21EB4247}" type="datetimeFigureOut">
              <a:rPr lang="id-ID"/>
              <a:pPr>
                <a:defRPr/>
              </a:pPr>
              <a:t>28/11/18</a:t>
            </a:fld>
            <a:endParaRPr lang="id-ID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CA0DFFDC-BB94-824E-B6BB-F351576BA07B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64928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4AC7F-1CF5-E243-B53A-06163369AEA0}" type="datetimeFigureOut">
              <a:rPr lang="id-ID"/>
              <a:pPr>
                <a:defRPr/>
              </a:pPr>
              <a:t>28/11/18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9212B-88E2-7848-AAE1-DC34592EC22E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635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DFD83-3E12-1B43-9B20-3417B587C012}" type="datetimeFigureOut">
              <a:rPr lang="id-ID"/>
              <a:pPr>
                <a:defRPr/>
              </a:pPr>
              <a:t>28/11/18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631CD-4150-C34B-A967-E873CB0436BC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52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13463-1F7A-664A-AAB4-77328062AF02}" type="datetimeFigureOut">
              <a:rPr lang="id-ID"/>
              <a:pPr>
                <a:defRPr/>
              </a:pPr>
              <a:t>28/11/18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DFCEF-969A-F34F-915D-DDA49766EB5D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1749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6940" dir="5400000" rotWithShape="0">
              <a:srgbClr val="00000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4849A-3A5D-1F42-AE36-8EDD958C2852}" type="datetimeFigureOut">
              <a:rPr lang="id-ID"/>
              <a:pPr>
                <a:defRPr/>
              </a:pPr>
              <a:t>28/11/18</a:t>
            </a:fld>
            <a:endParaRPr lang="id-ID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B33A3424-4D63-0147-9C36-F8AA70FA8BC4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319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5283200" y="401616"/>
              <a:ext cx="3465513" cy="605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4"/>
            <p:cNvSpPr>
              <a:spLocks/>
            </p:cNvSpPr>
            <p:nvPr/>
          </p:nvSpPr>
          <p:spPr bwMode="gray">
            <a:xfrm rot="-5400000">
              <a:off x="2548536" y="1765596"/>
              <a:ext cx="5995993" cy="3326809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2147483646 h 2752"/>
                <a:gd name="T4" fmla="*/ 0 w 4960"/>
                <a:gd name="T5" fmla="*/ 2147483646 h 2752"/>
                <a:gd name="T6" fmla="*/ 0 w 4960"/>
                <a:gd name="T7" fmla="*/ 2147483646 h 2752"/>
                <a:gd name="T8" fmla="*/ 2147483646 w 4960"/>
                <a:gd name="T9" fmla="*/ 2147483646 h 2752"/>
                <a:gd name="T10" fmla="*/ 2147483646 w 4960"/>
                <a:gd name="T11" fmla="*/ 2147483646 h 2752"/>
                <a:gd name="T12" fmla="*/ 2147483646 w 4960"/>
                <a:gd name="T13" fmla="*/ 2147483646 h 2752"/>
                <a:gd name="T14" fmla="*/ 2147483646 w 4960"/>
                <a:gd name="T15" fmla="*/ 0 h 2752"/>
                <a:gd name="T16" fmla="*/ 2147483646 w 4960"/>
                <a:gd name="T17" fmla="*/ 0 h 2752"/>
                <a:gd name="T18" fmla="*/ 2147483646 w 4960"/>
                <a:gd name="T19" fmla="*/ 2147483646 h 2752"/>
                <a:gd name="T20" fmla="*/ 2147483646 w 4960"/>
                <a:gd name="T21" fmla="*/ 2147483646 h 2752"/>
                <a:gd name="T22" fmla="*/ 2147483646 w 4960"/>
                <a:gd name="T23" fmla="*/ 2147483646 h 2752"/>
                <a:gd name="T24" fmla="*/ 2147483646 w 4960"/>
                <a:gd name="T25" fmla="*/ 2147483646 h 2752"/>
                <a:gd name="T26" fmla="*/ 2147483646 w 4960"/>
                <a:gd name="T27" fmla="*/ 2147483646 h 2752"/>
                <a:gd name="T28" fmla="*/ 2147483646 w 4960"/>
                <a:gd name="T29" fmla="*/ 2147483646 h 2752"/>
                <a:gd name="T30" fmla="*/ 2147483646 w 4960"/>
                <a:gd name="T31" fmla="*/ 2147483646 h 2752"/>
                <a:gd name="T32" fmla="*/ 2147483646 w 4960"/>
                <a:gd name="T33" fmla="*/ 2147483646 h 2752"/>
                <a:gd name="T34" fmla="*/ 2147483646 w 4960"/>
                <a:gd name="T35" fmla="*/ 2147483646 h 2752"/>
                <a:gd name="T36" fmla="*/ 2147483646 w 4960"/>
                <a:gd name="T37" fmla="*/ 2147483646 h 2752"/>
                <a:gd name="T38" fmla="*/ 2147483646 w 4960"/>
                <a:gd name="T39" fmla="*/ 2147483646 h 2752"/>
                <a:gd name="T40" fmla="*/ 2147483646 w 4960"/>
                <a:gd name="T41" fmla="*/ 2147483646 h 2752"/>
                <a:gd name="T42" fmla="*/ 2147483646 w 4960"/>
                <a:gd name="T43" fmla="*/ 2147483646 h 2752"/>
                <a:gd name="T44" fmla="*/ 2147483646 w 4960"/>
                <a:gd name="T45" fmla="*/ 2147483646 h 2752"/>
                <a:gd name="T46" fmla="*/ 2147483646 w 4960"/>
                <a:gd name="T47" fmla="*/ 2147483646 h 2752"/>
                <a:gd name="T48" fmla="*/ 2147483646 w 4960"/>
                <a:gd name="T49" fmla="*/ 2147483646 h 2752"/>
                <a:gd name="T50" fmla="*/ 2147483646 w 4960"/>
                <a:gd name="T51" fmla="*/ 2147483646 h 2752"/>
                <a:gd name="T52" fmla="*/ 2147483646 w 4960"/>
                <a:gd name="T53" fmla="*/ 2147483646 h 2752"/>
                <a:gd name="T54" fmla="*/ 2147483646 w 4960"/>
                <a:gd name="T55" fmla="*/ 2147483646 h 2752"/>
                <a:gd name="T56" fmla="*/ 2147483646 w 4960"/>
                <a:gd name="T57" fmla="*/ 2147483646 h 2752"/>
                <a:gd name="T58" fmla="*/ 2147483646 w 4960"/>
                <a:gd name="T59" fmla="*/ 2147483646 h 2752"/>
                <a:gd name="T60" fmla="*/ 2147483646 w 4960"/>
                <a:gd name="T61" fmla="*/ 2147483646 h 2752"/>
                <a:gd name="T62" fmla="*/ 2147483646 w 4960"/>
                <a:gd name="T63" fmla="*/ 2147483646 h 2752"/>
                <a:gd name="T64" fmla="*/ 2147483646 w 4960"/>
                <a:gd name="T65" fmla="*/ 2147483646 h 2752"/>
                <a:gd name="T66" fmla="*/ 0 w 4960"/>
                <a:gd name="T67" fmla="*/ 0 h 2752"/>
                <a:gd name="T68" fmla="*/ 0 w 4960"/>
                <a:gd name="T69" fmla="*/ 0 h 2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/>
            </p:cNvSpPr>
            <p:nvPr/>
          </p:nvSpPr>
          <p:spPr bwMode="gray">
            <a:xfrm rot="-5912394">
              <a:off x="2769747" y="1458373"/>
              <a:ext cx="2377690" cy="317748"/>
            </a:xfrm>
            <a:custGeom>
              <a:avLst/>
              <a:gdLst>
                <a:gd name="T0" fmla="*/ 2147483646 w 10000"/>
                <a:gd name="T1" fmla="*/ 2147483646 h 5291"/>
                <a:gd name="T2" fmla="*/ 2147483646 w 10000"/>
                <a:gd name="T3" fmla="*/ 2147483646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2147483646 h 5291"/>
                <a:gd name="T10" fmla="*/ 2147483646 w 10000"/>
                <a:gd name="T11" fmla="*/ 2147483646 h 5291"/>
                <a:gd name="T12" fmla="*/ 2147483646 w 10000"/>
                <a:gd name="T13" fmla="*/ 2147483646 h 5291"/>
                <a:gd name="T14" fmla="*/ 2147483646 w 10000"/>
                <a:gd name="T15" fmla="*/ 2147483646 h 5291"/>
                <a:gd name="T16" fmla="*/ 2147483646 w 10000"/>
                <a:gd name="T17" fmla="*/ 2147483646 h 5291"/>
                <a:gd name="T18" fmla="*/ 2147483646 w 10000"/>
                <a:gd name="T19" fmla="*/ 2147483646 h 5291"/>
                <a:gd name="T20" fmla="*/ 2147483646 w 10000"/>
                <a:gd name="T21" fmla="*/ 2147483646 h 5291"/>
                <a:gd name="T22" fmla="*/ 2147483646 w 10000"/>
                <a:gd name="T23" fmla="*/ 2147483646 h 5291"/>
                <a:gd name="T24" fmla="*/ 2147483646 w 10000"/>
                <a:gd name="T25" fmla="*/ 2147483646 h 5291"/>
                <a:gd name="T26" fmla="*/ 2147483646 w 10000"/>
                <a:gd name="T27" fmla="*/ 2147483646 h 5291"/>
                <a:gd name="T28" fmla="*/ 2147483646 w 10000"/>
                <a:gd name="T29" fmla="*/ 2147483646 h 5291"/>
                <a:gd name="T30" fmla="*/ 2147483646 w 10000"/>
                <a:gd name="T31" fmla="*/ 2147483646 h 5291"/>
                <a:gd name="T32" fmla="*/ 2147483646 w 10000"/>
                <a:gd name="T33" fmla="*/ 2147483646 h 5291"/>
                <a:gd name="T34" fmla="*/ 2147483646 w 10000"/>
                <a:gd name="T35" fmla="*/ 2147483646 h 5291"/>
                <a:gd name="T36" fmla="*/ 2147483646 w 10000"/>
                <a:gd name="T37" fmla="*/ 2147483646 h 5291"/>
                <a:gd name="T38" fmla="*/ 2147483646 w 10000"/>
                <a:gd name="T39" fmla="*/ 2147483646 h 5291"/>
                <a:gd name="T40" fmla="*/ 2147483646 w 10000"/>
                <a:gd name="T41" fmla="*/ 2147483646 h 5291"/>
                <a:gd name="T42" fmla="*/ 2147483646 w 10000"/>
                <a:gd name="T43" fmla="*/ 2147483646 h 5291"/>
                <a:gd name="T44" fmla="*/ 2147483646 w 10000"/>
                <a:gd name="T45" fmla="*/ 2147483646 h 5291"/>
                <a:gd name="T46" fmla="*/ 2147483646 w 10000"/>
                <a:gd name="T47" fmla="*/ 2147483646 h 5291"/>
                <a:gd name="T48" fmla="*/ 2147483646 w 10000"/>
                <a:gd name="T49" fmla="*/ 2147483646 h 5291"/>
                <a:gd name="T50" fmla="*/ 2147483646 w 10000"/>
                <a:gd name="T51" fmla="*/ 2147483646 h 5291"/>
                <a:gd name="T52" fmla="*/ 2147483646 w 10000"/>
                <a:gd name="T53" fmla="*/ 2147483646 h 5291"/>
                <a:gd name="T54" fmla="*/ 2147483646 w 10000"/>
                <a:gd name="T55" fmla="*/ 2147483646 h 5291"/>
                <a:gd name="T56" fmla="*/ 2147483646 w 10000"/>
                <a:gd name="T57" fmla="*/ 2147483646 h 5291"/>
                <a:gd name="T58" fmla="*/ 2147483646 w 10000"/>
                <a:gd name="T59" fmla="*/ 2147483646 h 5291"/>
                <a:gd name="T60" fmla="*/ 2147483646 w 10000"/>
                <a:gd name="T61" fmla="*/ 2147483646 h 5291"/>
                <a:gd name="T62" fmla="*/ 2147483646 w 10000"/>
                <a:gd name="T63" fmla="*/ 2147483646 h 5291"/>
                <a:gd name="T64" fmla="*/ 2147483646 w 10000"/>
                <a:gd name="T65" fmla="*/ 2147483646 h 5291"/>
                <a:gd name="T66" fmla="*/ 2147483646 w 10000"/>
                <a:gd name="T67" fmla="*/ 2147483646 h 5291"/>
                <a:gd name="T68" fmla="*/ 0 w 10000"/>
                <a:gd name="T69" fmla="*/ 2147483646 h 5291"/>
                <a:gd name="T70" fmla="*/ 2147483646 w 10000"/>
                <a:gd name="T71" fmla="*/ 2147483646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2147483646 w 5760"/>
                <a:gd name="T13" fmla="*/ 2147483646 h 4320"/>
                <a:gd name="T14" fmla="*/ 2147483646 w 5760"/>
                <a:gd name="T15" fmla="*/ 2147483646 h 4320"/>
                <a:gd name="T16" fmla="*/ 2147483646 w 5760"/>
                <a:gd name="T17" fmla="*/ 2147483646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6940" dir="5400000" rotWithShape="0">
              <a:srgbClr val="00000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61FD1-CB98-7A41-97C6-0EAF87475997}" type="datetimeFigureOut">
              <a:rPr lang="id-ID"/>
              <a:pPr>
                <a:defRPr/>
              </a:pPr>
              <a:t>28/11/18</a:t>
            </a:fld>
            <a:endParaRPr lang="id-ID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08D69B29-B860-E44D-8FF7-E371C7CDF69E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0092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5283200" y="401616"/>
              <a:ext cx="3465513" cy="605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4"/>
            <p:cNvSpPr>
              <a:spLocks/>
            </p:cNvSpPr>
            <p:nvPr/>
          </p:nvSpPr>
          <p:spPr bwMode="gray">
            <a:xfrm rot="-5400000">
              <a:off x="2852610" y="1765596"/>
              <a:ext cx="5995993" cy="3326809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2147483646 h 2752"/>
                <a:gd name="T4" fmla="*/ 0 w 4960"/>
                <a:gd name="T5" fmla="*/ 2147483646 h 2752"/>
                <a:gd name="T6" fmla="*/ 0 w 4960"/>
                <a:gd name="T7" fmla="*/ 2147483646 h 2752"/>
                <a:gd name="T8" fmla="*/ 2147483646 w 4960"/>
                <a:gd name="T9" fmla="*/ 2147483646 h 2752"/>
                <a:gd name="T10" fmla="*/ 2147483646 w 4960"/>
                <a:gd name="T11" fmla="*/ 2147483646 h 2752"/>
                <a:gd name="T12" fmla="*/ 2147483646 w 4960"/>
                <a:gd name="T13" fmla="*/ 2147483646 h 2752"/>
                <a:gd name="T14" fmla="*/ 2147483646 w 4960"/>
                <a:gd name="T15" fmla="*/ 0 h 2752"/>
                <a:gd name="T16" fmla="*/ 2147483646 w 4960"/>
                <a:gd name="T17" fmla="*/ 0 h 2752"/>
                <a:gd name="T18" fmla="*/ 2147483646 w 4960"/>
                <a:gd name="T19" fmla="*/ 2147483646 h 2752"/>
                <a:gd name="T20" fmla="*/ 2147483646 w 4960"/>
                <a:gd name="T21" fmla="*/ 2147483646 h 2752"/>
                <a:gd name="T22" fmla="*/ 2147483646 w 4960"/>
                <a:gd name="T23" fmla="*/ 2147483646 h 2752"/>
                <a:gd name="T24" fmla="*/ 2147483646 w 4960"/>
                <a:gd name="T25" fmla="*/ 2147483646 h 2752"/>
                <a:gd name="T26" fmla="*/ 2147483646 w 4960"/>
                <a:gd name="T27" fmla="*/ 2147483646 h 2752"/>
                <a:gd name="T28" fmla="*/ 2147483646 w 4960"/>
                <a:gd name="T29" fmla="*/ 2147483646 h 2752"/>
                <a:gd name="T30" fmla="*/ 2147483646 w 4960"/>
                <a:gd name="T31" fmla="*/ 2147483646 h 2752"/>
                <a:gd name="T32" fmla="*/ 2147483646 w 4960"/>
                <a:gd name="T33" fmla="*/ 2147483646 h 2752"/>
                <a:gd name="T34" fmla="*/ 2147483646 w 4960"/>
                <a:gd name="T35" fmla="*/ 2147483646 h 2752"/>
                <a:gd name="T36" fmla="*/ 2147483646 w 4960"/>
                <a:gd name="T37" fmla="*/ 2147483646 h 2752"/>
                <a:gd name="T38" fmla="*/ 2147483646 w 4960"/>
                <a:gd name="T39" fmla="*/ 2147483646 h 2752"/>
                <a:gd name="T40" fmla="*/ 2147483646 w 4960"/>
                <a:gd name="T41" fmla="*/ 2147483646 h 2752"/>
                <a:gd name="T42" fmla="*/ 2147483646 w 4960"/>
                <a:gd name="T43" fmla="*/ 2147483646 h 2752"/>
                <a:gd name="T44" fmla="*/ 2147483646 w 4960"/>
                <a:gd name="T45" fmla="*/ 2147483646 h 2752"/>
                <a:gd name="T46" fmla="*/ 2147483646 w 4960"/>
                <a:gd name="T47" fmla="*/ 2147483646 h 2752"/>
                <a:gd name="T48" fmla="*/ 2147483646 w 4960"/>
                <a:gd name="T49" fmla="*/ 2147483646 h 2752"/>
                <a:gd name="T50" fmla="*/ 2147483646 w 4960"/>
                <a:gd name="T51" fmla="*/ 2147483646 h 2752"/>
                <a:gd name="T52" fmla="*/ 2147483646 w 4960"/>
                <a:gd name="T53" fmla="*/ 2147483646 h 2752"/>
                <a:gd name="T54" fmla="*/ 2147483646 w 4960"/>
                <a:gd name="T55" fmla="*/ 2147483646 h 2752"/>
                <a:gd name="T56" fmla="*/ 2147483646 w 4960"/>
                <a:gd name="T57" fmla="*/ 2147483646 h 2752"/>
                <a:gd name="T58" fmla="*/ 2147483646 w 4960"/>
                <a:gd name="T59" fmla="*/ 2147483646 h 2752"/>
                <a:gd name="T60" fmla="*/ 2147483646 w 4960"/>
                <a:gd name="T61" fmla="*/ 2147483646 h 2752"/>
                <a:gd name="T62" fmla="*/ 2147483646 w 4960"/>
                <a:gd name="T63" fmla="*/ 2147483646 h 2752"/>
                <a:gd name="T64" fmla="*/ 2147483646 w 4960"/>
                <a:gd name="T65" fmla="*/ 2147483646 h 2752"/>
                <a:gd name="T66" fmla="*/ 0 w 4960"/>
                <a:gd name="T67" fmla="*/ 0 h 2752"/>
                <a:gd name="T68" fmla="*/ 0 w 4960"/>
                <a:gd name="T69" fmla="*/ 0 h 2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/>
            </p:cNvSpPr>
            <p:nvPr/>
          </p:nvSpPr>
          <p:spPr bwMode="gray">
            <a:xfrm rot="-5912394">
              <a:off x="3074559" y="1458373"/>
              <a:ext cx="2377690" cy="317748"/>
            </a:xfrm>
            <a:custGeom>
              <a:avLst/>
              <a:gdLst>
                <a:gd name="T0" fmla="*/ 2147483646 w 10000"/>
                <a:gd name="T1" fmla="*/ 2147483646 h 5291"/>
                <a:gd name="T2" fmla="*/ 2147483646 w 10000"/>
                <a:gd name="T3" fmla="*/ 2147483646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2147483646 h 5291"/>
                <a:gd name="T10" fmla="*/ 2147483646 w 10000"/>
                <a:gd name="T11" fmla="*/ 2147483646 h 5291"/>
                <a:gd name="T12" fmla="*/ 2147483646 w 10000"/>
                <a:gd name="T13" fmla="*/ 2147483646 h 5291"/>
                <a:gd name="T14" fmla="*/ 2147483646 w 10000"/>
                <a:gd name="T15" fmla="*/ 2147483646 h 5291"/>
                <a:gd name="T16" fmla="*/ 2147483646 w 10000"/>
                <a:gd name="T17" fmla="*/ 2147483646 h 5291"/>
                <a:gd name="T18" fmla="*/ 2147483646 w 10000"/>
                <a:gd name="T19" fmla="*/ 2147483646 h 5291"/>
                <a:gd name="T20" fmla="*/ 2147483646 w 10000"/>
                <a:gd name="T21" fmla="*/ 2147483646 h 5291"/>
                <a:gd name="T22" fmla="*/ 2147483646 w 10000"/>
                <a:gd name="T23" fmla="*/ 2147483646 h 5291"/>
                <a:gd name="T24" fmla="*/ 2147483646 w 10000"/>
                <a:gd name="T25" fmla="*/ 2147483646 h 5291"/>
                <a:gd name="T26" fmla="*/ 2147483646 w 10000"/>
                <a:gd name="T27" fmla="*/ 2147483646 h 5291"/>
                <a:gd name="T28" fmla="*/ 2147483646 w 10000"/>
                <a:gd name="T29" fmla="*/ 2147483646 h 5291"/>
                <a:gd name="T30" fmla="*/ 2147483646 w 10000"/>
                <a:gd name="T31" fmla="*/ 2147483646 h 5291"/>
                <a:gd name="T32" fmla="*/ 2147483646 w 10000"/>
                <a:gd name="T33" fmla="*/ 2147483646 h 5291"/>
                <a:gd name="T34" fmla="*/ 2147483646 w 10000"/>
                <a:gd name="T35" fmla="*/ 2147483646 h 5291"/>
                <a:gd name="T36" fmla="*/ 2147483646 w 10000"/>
                <a:gd name="T37" fmla="*/ 2147483646 h 5291"/>
                <a:gd name="T38" fmla="*/ 2147483646 w 10000"/>
                <a:gd name="T39" fmla="*/ 2147483646 h 5291"/>
                <a:gd name="T40" fmla="*/ 2147483646 w 10000"/>
                <a:gd name="T41" fmla="*/ 2147483646 h 5291"/>
                <a:gd name="T42" fmla="*/ 2147483646 w 10000"/>
                <a:gd name="T43" fmla="*/ 2147483646 h 5291"/>
                <a:gd name="T44" fmla="*/ 2147483646 w 10000"/>
                <a:gd name="T45" fmla="*/ 2147483646 h 5291"/>
                <a:gd name="T46" fmla="*/ 2147483646 w 10000"/>
                <a:gd name="T47" fmla="*/ 2147483646 h 5291"/>
                <a:gd name="T48" fmla="*/ 2147483646 w 10000"/>
                <a:gd name="T49" fmla="*/ 2147483646 h 5291"/>
                <a:gd name="T50" fmla="*/ 2147483646 w 10000"/>
                <a:gd name="T51" fmla="*/ 2147483646 h 5291"/>
                <a:gd name="T52" fmla="*/ 2147483646 w 10000"/>
                <a:gd name="T53" fmla="*/ 2147483646 h 5291"/>
                <a:gd name="T54" fmla="*/ 2147483646 w 10000"/>
                <a:gd name="T55" fmla="*/ 2147483646 h 5291"/>
                <a:gd name="T56" fmla="*/ 2147483646 w 10000"/>
                <a:gd name="T57" fmla="*/ 2147483646 h 5291"/>
                <a:gd name="T58" fmla="*/ 2147483646 w 10000"/>
                <a:gd name="T59" fmla="*/ 2147483646 h 5291"/>
                <a:gd name="T60" fmla="*/ 2147483646 w 10000"/>
                <a:gd name="T61" fmla="*/ 2147483646 h 5291"/>
                <a:gd name="T62" fmla="*/ 2147483646 w 10000"/>
                <a:gd name="T63" fmla="*/ 2147483646 h 5291"/>
                <a:gd name="T64" fmla="*/ 2147483646 w 10000"/>
                <a:gd name="T65" fmla="*/ 2147483646 h 5291"/>
                <a:gd name="T66" fmla="*/ 2147483646 w 10000"/>
                <a:gd name="T67" fmla="*/ 2147483646 h 5291"/>
                <a:gd name="T68" fmla="*/ 0 w 10000"/>
                <a:gd name="T69" fmla="*/ 2147483646 h 5291"/>
                <a:gd name="T70" fmla="*/ 2147483646 w 10000"/>
                <a:gd name="T71" fmla="*/ 2147483646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2147483646 w 5760"/>
                <a:gd name="T13" fmla="*/ 2147483646 h 4320"/>
                <a:gd name="T14" fmla="*/ 2147483646 w 5760"/>
                <a:gd name="T15" fmla="*/ 2147483646 h 4320"/>
                <a:gd name="T16" fmla="*/ 2147483646 w 5760"/>
                <a:gd name="T17" fmla="*/ 2147483646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6940" dir="5400000" rotWithShape="0">
              <a:srgbClr val="00000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5B3ADC-1B31-C749-814F-E09A403BAA21}" type="datetimeFigureOut">
              <a:rPr lang="id-ID"/>
              <a:pPr>
                <a:defRPr/>
              </a:pPr>
              <a:t>28/11/18</a:t>
            </a:fld>
            <a:endParaRPr lang="id-ID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D5096A44-1393-DB44-9E82-96DC1A422282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276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5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1" name="Freeform 5"/>
            <p:cNvSpPr>
              <a:spLocks/>
            </p:cNvSpPr>
            <p:nvPr/>
          </p:nvSpPr>
          <p:spPr bwMode="gray">
            <a:xfrm rot="-589932">
              <a:off x="6359946" y="1790293"/>
              <a:ext cx="2377690" cy="317748"/>
            </a:xfrm>
            <a:custGeom>
              <a:avLst/>
              <a:gdLst>
                <a:gd name="T0" fmla="*/ 2147483646 w 10000"/>
                <a:gd name="T1" fmla="*/ 2147483646 h 5291"/>
                <a:gd name="T2" fmla="*/ 2147483646 w 10000"/>
                <a:gd name="T3" fmla="*/ 2147483646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2147483646 h 5291"/>
                <a:gd name="T10" fmla="*/ 2147483646 w 10000"/>
                <a:gd name="T11" fmla="*/ 2147483646 h 5291"/>
                <a:gd name="T12" fmla="*/ 2147483646 w 10000"/>
                <a:gd name="T13" fmla="*/ 2147483646 h 5291"/>
                <a:gd name="T14" fmla="*/ 2147483646 w 10000"/>
                <a:gd name="T15" fmla="*/ 2147483646 h 5291"/>
                <a:gd name="T16" fmla="*/ 2147483646 w 10000"/>
                <a:gd name="T17" fmla="*/ 2147483646 h 5291"/>
                <a:gd name="T18" fmla="*/ 2147483646 w 10000"/>
                <a:gd name="T19" fmla="*/ 2147483646 h 5291"/>
                <a:gd name="T20" fmla="*/ 2147483646 w 10000"/>
                <a:gd name="T21" fmla="*/ 2147483646 h 5291"/>
                <a:gd name="T22" fmla="*/ 2147483646 w 10000"/>
                <a:gd name="T23" fmla="*/ 2147483646 h 5291"/>
                <a:gd name="T24" fmla="*/ 2147483646 w 10000"/>
                <a:gd name="T25" fmla="*/ 2147483646 h 5291"/>
                <a:gd name="T26" fmla="*/ 2147483646 w 10000"/>
                <a:gd name="T27" fmla="*/ 2147483646 h 5291"/>
                <a:gd name="T28" fmla="*/ 2147483646 w 10000"/>
                <a:gd name="T29" fmla="*/ 2147483646 h 5291"/>
                <a:gd name="T30" fmla="*/ 2147483646 w 10000"/>
                <a:gd name="T31" fmla="*/ 2147483646 h 5291"/>
                <a:gd name="T32" fmla="*/ 2147483646 w 10000"/>
                <a:gd name="T33" fmla="*/ 2147483646 h 5291"/>
                <a:gd name="T34" fmla="*/ 2147483646 w 10000"/>
                <a:gd name="T35" fmla="*/ 2147483646 h 5291"/>
                <a:gd name="T36" fmla="*/ 2147483646 w 10000"/>
                <a:gd name="T37" fmla="*/ 2147483646 h 5291"/>
                <a:gd name="T38" fmla="*/ 2147483646 w 10000"/>
                <a:gd name="T39" fmla="*/ 2147483646 h 5291"/>
                <a:gd name="T40" fmla="*/ 2147483646 w 10000"/>
                <a:gd name="T41" fmla="*/ 2147483646 h 5291"/>
                <a:gd name="T42" fmla="*/ 2147483646 w 10000"/>
                <a:gd name="T43" fmla="*/ 2147483646 h 5291"/>
                <a:gd name="T44" fmla="*/ 2147483646 w 10000"/>
                <a:gd name="T45" fmla="*/ 2147483646 h 5291"/>
                <a:gd name="T46" fmla="*/ 2147483646 w 10000"/>
                <a:gd name="T47" fmla="*/ 2147483646 h 5291"/>
                <a:gd name="T48" fmla="*/ 2147483646 w 10000"/>
                <a:gd name="T49" fmla="*/ 2147483646 h 5291"/>
                <a:gd name="T50" fmla="*/ 2147483646 w 10000"/>
                <a:gd name="T51" fmla="*/ 2147483646 h 5291"/>
                <a:gd name="T52" fmla="*/ 2147483646 w 10000"/>
                <a:gd name="T53" fmla="*/ 2147483646 h 5291"/>
                <a:gd name="T54" fmla="*/ 2147483646 w 10000"/>
                <a:gd name="T55" fmla="*/ 2147483646 h 5291"/>
                <a:gd name="T56" fmla="*/ 2147483646 w 10000"/>
                <a:gd name="T57" fmla="*/ 2147483646 h 5291"/>
                <a:gd name="T58" fmla="*/ 2147483646 w 10000"/>
                <a:gd name="T59" fmla="*/ 2147483646 h 5291"/>
                <a:gd name="T60" fmla="*/ 2147483646 w 10000"/>
                <a:gd name="T61" fmla="*/ 2147483646 h 5291"/>
                <a:gd name="T62" fmla="*/ 2147483646 w 10000"/>
                <a:gd name="T63" fmla="*/ 2147483646 h 5291"/>
                <a:gd name="T64" fmla="*/ 2147483646 w 10000"/>
                <a:gd name="T65" fmla="*/ 2147483646 h 5291"/>
                <a:gd name="T66" fmla="*/ 2147483646 w 10000"/>
                <a:gd name="T67" fmla="*/ 2147483646 h 5291"/>
                <a:gd name="T68" fmla="*/ 0 w 10000"/>
                <a:gd name="T69" fmla="*/ 2147483646 h 5291"/>
                <a:gd name="T70" fmla="*/ 2147483646 w 10000"/>
                <a:gd name="T71" fmla="*/ 2147483646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24"/>
            <p:cNvSpPr>
              <a:spLocks/>
            </p:cNvSpPr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2147483646 h 2752"/>
                <a:gd name="T4" fmla="*/ 0 w 4960"/>
                <a:gd name="T5" fmla="*/ 2147483646 h 2752"/>
                <a:gd name="T6" fmla="*/ 0 w 4960"/>
                <a:gd name="T7" fmla="*/ 2147483646 h 2752"/>
                <a:gd name="T8" fmla="*/ 2147483646 w 4960"/>
                <a:gd name="T9" fmla="*/ 2147483646 h 2752"/>
                <a:gd name="T10" fmla="*/ 2147483646 w 4960"/>
                <a:gd name="T11" fmla="*/ 2147483646 h 2752"/>
                <a:gd name="T12" fmla="*/ 2147483646 w 4960"/>
                <a:gd name="T13" fmla="*/ 2147483646 h 2752"/>
                <a:gd name="T14" fmla="*/ 2147483646 w 4960"/>
                <a:gd name="T15" fmla="*/ 0 h 2752"/>
                <a:gd name="T16" fmla="*/ 2147483646 w 4960"/>
                <a:gd name="T17" fmla="*/ 0 h 2752"/>
                <a:gd name="T18" fmla="*/ 2147483646 w 4960"/>
                <a:gd name="T19" fmla="*/ 2147483646 h 2752"/>
                <a:gd name="T20" fmla="*/ 2147483646 w 4960"/>
                <a:gd name="T21" fmla="*/ 2147483646 h 2752"/>
                <a:gd name="T22" fmla="*/ 2147483646 w 4960"/>
                <a:gd name="T23" fmla="*/ 2147483646 h 2752"/>
                <a:gd name="T24" fmla="*/ 2147483646 w 4960"/>
                <a:gd name="T25" fmla="*/ 2147483646 h 2752"/>
                <a:gd name="T26" fmla="*/ 2147483646 w 4960"/>
                <a:gd name="T27" fmla="*/ 2147483646 h 2752"/>
                <a:gd name="T28" fmla="*/ 2147483646 w 4960"/>
                <a:gd name="T29" fmla="*/ 2147483646 h 2752"/>
                <a:gd name="T30" fmla="*/ 2147483646 w 4960"/>
                <a:gd name="T31" fmla="*/ 2147483646 h 2752"/>
                <a:gd name="T32" fmla="*/ 2147483646 w 4960"/>
                <a:gd name="T33" fmla="*/ 2147483646 h 2752"/>
                <a:gd name="T34" fmla="*/ 2147483646 w 4960"/>
                <a:gd name="T35" fmla="*/ 2147483646 h 2752"/>
                <a:gd name="T36" fmla="*/ 2147483646 w 4960"/>
                <a:gd name="T37" fmla="*/ 2147483646 h 2752"/>
                <a:gd name="T38" fmla="*/ 2147483646 w 4960"/>
                <a:gd name="T39" fmla="*/ 2147483646 h 2752"/>
                <a:gd name="T40" fmla="*/ 2147483646 w 4960"/>
                <a:gd name="T41" fmla="*/ 2147483646 h 2752"/>
                <a:gd name="T42" fmla="*/ 2147483646 w 4960"/>
                <a:gd name="T43" fmla="*/ 2147483646 h 2752"/>
                <a:gd name="T44" fmla="*/ 2147483646 w 4960"/>
                <a:gd name="T45" fmla="*/ 2147483646 h 2752"/>
                <a:gd name="T46" fmla="*/ 2147483646 w 4960"/>
                <a:gd name="T47" fmla="*/ 2147483646 h 2752"/>
                <a:gd name="T48" fmla="*/ 2147483646 w 4960"/>
                <a:gd name="T49" fmla="*/ 2147483646 h 2752"/>
                <a:gd name="T50" fmla="*/ 2147483646 w 4960"/>
                <a:gd name="T51" fmla="*/ 2147483646 h 2752"/>
                <a:gd name="T52" fmla="*/ 2147483646 w 4960"/>
                <a:gd name="T53" fmla="*/ 2147483646 h 2752"/>
                <a:gd name="T54" fmla="*/ 2147483646 w 4960"/>
                <a:gd name="T55" fmla="*/ 2147483646 h 2752"/>
                <a:gd name="T56" fmla="*/ 2147483646 w 4960"/>
                <a:gd name="T57" fmla="*/ 2147483646 h 2752"/>
                <a:gd name="T58" fmla="*/ 2147483646 w 4960"/>
                <a:gd name="T59" fmla="*/ 2147483646 h 2752"/>
                <a:gd name="T60" fmla="*/ 2147483646 w 4960"/>
                <a:gd name="T61" fmla="*/ 2147483646 h 2752"/>
                <a:gd name="T62" fmla="*/ 2147483646 w 4960"/>
                <a:gd name="T63" fmla="*/ 2147483646 h 2752"/>
                <a:gd name="T64" fmla="*/ 2147483646 w 4960"/>
                <a:gd name="T65" fmla="*/ 2147483646 h 2752"/>
                <a:gd name="T66" fmla="*/ 0 w 4960"/>
                <a:gd name="T67" fmla="*/ 0 h 2752"/>
                <a:gd name="T68" fmla="*/ 0 w 4960"/>
                <a:gd name="T69" fmla="*/ 0 h 2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2147483646 w 5760"/>
                <a:gd name="T13" fmla="*/ 2147483646 h 4320"/>
                <a:gd name="T14" fmla="*/ 2147483646 w 5760"/>
                <a:gd name="T15" fmla="*/ 2147483646 h 4320"/>
                <a:gd name="T16" fmla="*/ 2147483646 w 5760"/>
                <a:gd name="T17" fmla="*/ 2147483646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gray">
          <a:xfrm>
            <a:off x="866775" y="927100"/>
            <a:ext cx="63452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63600" y="2489200"/>
            <a:ext cx="6346825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3963" y="6365875"/>
            <a:ext cx="9906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900" b="1" i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EEA0324-EC12-D04F-9E90-041A86F43C2C}" type="datetimeFigureOut">
              <a:rPr lang="id-ID"/>
              <a:pPr>
                <a:defRPr/>
              </a:pPr>
              <a:t>28/11/18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550" y="6365875"/>
            <a:ext cx="38608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900" b="1" i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6940" dir="5400000" rotWithShape="0">
              <a:srgbClr val="00000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738" y="295275"/>
            <a:ext cx="790575" cy="768350"/>
          </a:xfrm>
          <a:prstGeom prst="rect">
            <a:avLst/>
          </a:prstGeom>
        </p:spPr>
        <p:txBody>
          <a:bodyPr anchor="b"/>
          <a:lstStyle>
            <a:lvl1pPr algn="ctr" eaLnBrk="1" hangingPunct="1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F9E02C1-1328-6240-A8FB-083A85C5D5C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3" r:id="rId1"/>
    <p:sldLayoutId id="2147484799" r:id="rId2"/>
    <p:sldLayoutId id="2147484804" r:id="rId3"/>
    <p:sldLayoutId id="2147484800" r:id="rId4"/>
    <p:sldLayoutId id="2147484801" r:id="rId5"/>
    <p:sldLayoutId id="2147484802" r:id="rId6"/>
    <p:sldLayoutId id="2147484805" r:id="rId7"/>
    <p:sldLayoutId id="2147484806" r:id="rId8"/>
    <p:sldLayoutId id="2147484807" r:id="rId9"/>
    <p:sldLayoutId id="2147484808" r:id="rId10"/>
    <p:sldLayoutId id="2147484809" r:id="rId11"/>
    <p:sldLayoutId id="2147484810" r:id="rId12"/>
    <p:sldLayoutId id="2147484811" r:id="rId13"/>
    <p:sldLayoutId id="2147484812" r:id="rId14"/>
    <p:sldLayoutId id="2147484813" r:id="rId15"/>
    <p:sldLayoutId id="2147484814" r:id="rId16"/>
    <p:sldLayoutId id="2147484815" r:id="rId17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anose="020B0502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anose="020B0502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anose="020B0502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685800" indent="-282575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95885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233488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1508125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ctrTitle"/>
          </p:nvPr>
        </p:nvSpPr>
        <p:spPr>
          <a:xfrm>
            <a:off x="1000125" y="428625"/>
            <a:ext cx="7429500" cy="1500188"/>
          </a:xfrm>
        </p:spPr>
        <p:txBody>
          <a:bodyPr/>
          <a:lstStyle/>
          <a:p>
            <a:pPr eaLnBrk="1" hangingPunct="1"/>
            <a:r>
              <a:rPr lang="id-ID" altLang="en-US" sz="4000"/>
              <a:t>SISTEM OPERASI</a:t>
            </a:r>
            <a:br>
              <a:rPr lang="id-ID" altLang="en-US" sz="4000"/>
            </a:br>
            <a:r>
              <a:rPr lang="id-ID" altLang="en-US" sz="4000"/>
              <a:t>PERTEMUAN 7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1000125" y="3000375"/>
            <a:ext cx="7781925" cy="5826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id-ID" dirty="0" smtClean="0"/>
              <a:t>TRI LISTYORINI, M.Kom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id-ID" altLang="en-US" b="1"/>
              <a:t>SJF</a:t>
            </a:r>
            <a:endParaRPr lang="en-US" altLang="en-US" b="1"/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57200" y="2420938"/>
            <a:ext cx="8258175" cy="4079875"/>
          </a:xfrm>
        </p:spPr>
        <p:txBody>
          <a:bodyPr/>
          <a:lstStyle/>
          <a:p>
            <a:pPr algn="just" eaLnBrk="1" hangingPunct="1"/>
            <a:r>
              <a:rPr lang="id-ID" altLang="en-US" sz="2800"/>
              <a:t>Contoh :</a:t>
            </a:r>
          </a:p>
          <a:p>
            <a:pPr lvl="1" algn="just" eaLnBrk="1" hangingPunct="1"/>
            <a:r>
              <a:rPr lang="id-ID" altLang="en-US" sz="2400"/>
              <a:t>Terdapat empat proses A,B,C,D dengan waktu selama 8,7,6,5 kwanta(waktu proses)</a:t>
            </a:r>
          </a:p>
          <a:p>
            <a:pPr lvl="2" algn="just" eaLnBrk="1" hangingPunct="1"/>
            <a:r>
              <a:rPr lang="id-ID" altLang="en-US" sz="2000"/>
              <a:t>Gambar (a) menunjukkan penjadwalan cara I, dengan proses-proses dijadwalkan berurutan sebagai A,B,C,D</a:t>
            </a:r>
          </a:p>
          <a:p>
            <a:pPr lvl="2" algn="just" eaLnBrk="1" hangingPunct="1"/>
            <a:r>
              <a:rPr lang="id-ID" altLang="en-US" sz="2000"/>
              <a:t>Gambar (b)  menunjukkan bila proses-proses dijadwalkan secara SJF yaitu berurutan D,C,B,A</a:t>
            </a:r>
          </a:p>
          <a:p>
            <a:pPr lvl="2" algn="just" eaLnBrk="1" hangingPunct="1"/>
            <a:r>
              <a:rPr lang="id-ID" altLang="en-US" sz="2000"/>
              <a:t>Kedua cara menghasilkan </a:t>
            </a:r>
            <a:r>
              <a:rPr lang="id-ID" altLang="en-US" sz="2000" i="1"/>
              <a:t>turn arround time</a:t>
            </a:r>
            <a:r>
              <a:rPr lang="id-ID" altLang="en-US" sz="2000"/>
              <a:t> yang ditunjukkan pada gambar (c).</a:t>
            </a: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id-ID" altLang="en-US" b="1"/>
              <a:t>SJF</a:t>
            </a:r>
            <a:endParaRPr lang="en-US" altLang="en-US" b="1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19250" y="2001838"/>
          <a:ext cx="1978025" cy="371475"/>
        </p:xfrm>
        <a:graphic>
          <a:graphicData uri="http://schemas.openxmlformats.org/drawingml/2006/table">
            <a:tbl>
              <a:tblPr/>
              <a:tblGrid>
                <a:gridCol w="500063"/>
                <a:gridCol w="500062"/>
                <a:gridCol w="571500"/>
                <a:gridCol w="406400"/>
              </a:tblGrid>
              <a:tr h="371475"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charset="0"/>
                        </a:rPr>
                        <a:t>8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entury Gothic" charset="0"/>
                      </a:endParaRPr>
                    </a:p>
                  </a:txBody>
                  <a:tcPr marL="91455" marR="91455" marT="45798" marB="457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charset="0"/>
                        </a:rPr>
                        <a:t>7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entury Gothic" charset="0"/>
                      </a:endParaRPr>
                    </a:p>
                  </a:txBody>
                  <a:tcPr marL="91455" marR="91455" marT="45798" marB="457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charset="0"/>
                        </a:rPr>
                        <a:t>6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entury Gothic" charset="0"/>
                      </a:endParaRPr>
                    </a:p>
                  </a:txBody>
                  <a:tcPr marL="91455" marR="91455" marT="45798" marB="457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charset="0"/>
                        </a:rPr>
                        <a:t>5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entury Gothic" charset="0"/>
                      </a:endParaRPr>
                    </a:p>
                  </a:txBody>
                  <a:tcPr marL="91455" marR="91455" marT="45798" marB="457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19250" y="1644650"/>
          <a:ext cx="1978025" cy="371475"/>
        </p:xfrm>
        <a:graphic>
          <a:graphicData uri="http://schemas.openxmlformats.org/drawingml/2006/table">
            <a:tbl>
              <a:tblPr/>
              <a:tblGrid>
                <a:gridCol w="500063"/>
                <a:gridCol w="500062"/>
                <a:gridCol w="571500"/>
                <a:gridCol w="406400"/>
              </a:tblGrid>
              <a:tr h="371475"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charset="0"/>
                        </a:rPr>
                        <a:t>A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entury Gothic" charset="0"/>
                      </a:endParaRPr>
                    </a:p>
                  </a:txBody>
                  <a:tcPr marL="91455" marR="91455" marT="45798" marB="457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charset="0"/>
                        </a:rPr>
                        <a:t>B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entury Gothic" charset="0"/>
                      </a:endParaRPr>
                    </a:p>
                  </a:txBody>
                  <a:tcPr marL="91455" marR="91455" marT="45798" marB="457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charset="0"/>
                        </a:rPr>
                        <a:t>C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entury Gothic" charset="0"/>
                      </a:endParaRPr>
                    </a:p>
                  </a:txBody>
                  <a:tcPr marL="91455" marR="91455" marT="45798" marB="457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charset="0"/>
                        </a:rPr>
                        <a:t>D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entury Gothic" charset="0"/>
                      </a:endParaRPr>
                    </a:p>
                  </a:txBody>
                  <a:tcPr marL="91455" marR="91455" marT="45798" marB="457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169025" y="2001838"/>
          <a:ext cx="1978025" cy="371475"/>
        </p:xfrm>
        <a:graphic>
          <a:graphicData uri="http://schemas.openxmlformats.org/drawingml/2006/table">
            <a:tbl>
              <a:tblPr/>
              <a:tblGrid>
                <a:gridCol w="500063"/>
                <a:gridCol w="500062"/>
                <a:gridCol w="571500"/>
                <a:gridCol w="406400"/>
              </a:tblGrid>
              <a:tr h="371475"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charset="0"/>
                        </a:rPr>
                        <a:t>5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entury Gothic" charset="0"/>
                      </a:endParaRPr>
                    </a:p>
                  </a:txBody>
                  <a:tcPr marL="91455" marR="91455" marT="45798" marB="457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charset="0"/>
                        </a:rPr>
                        <a:t>6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entury Gothic" charset="0"/>
                      </a:endParaRPr>
                    </a:p>
                  </a:txBody>
                  <a:tcPr marL="91455" marR="91455" marT="45798" marB="457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charset="0"/>
                        </a:rPr>
                        <a:t>7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entury Gothic" charset="0"/>
                      </a:endParaRPr>
                    </a:p>
                  </a:txBody>
                  <a:tcPr marL="91455" marR="91455" marT="45798" marB="457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charset="0"/>
                        </a:rPr>
                        <a:t>8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entury Gothic" charset="0"/>
                      </a:endParaRPr>
                    </a:p>
                  </a:txBody>
                  <a:tcPr marL="91455" marR="91455" marT="45798" marB="457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69025" y="1644650"/>
          <a:ext cx="1978025" cy="371475"/>
        </p:xfrm>
        <a:graphic>
          <a:graphicData uri="http://schemas.openxmlformats.org/drawingml/2006/table">
            <a:tbl>
              <a:tblPr/>
              <a:tblGrid>
                <a:gridCol w="500063"/>
                <a:gridCol w="500062"/>
                <a:gridCol w="571500"/>
                <a:gridCol w="406400"/>
              </a:tblGrid>
              <a:tr h="371475"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charset="0"/>
                        </a:rPr>
                        <a:t>D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entury Gothic" charset="0"/>
                      </a:endParaRPr>
                    </a:p>
                  </a:txBody>
                  <a:tcPr marL="91455" marR="91455" marT="45798" marB="457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charset="0"/>
                        </a:rPr>
                        <a:t>C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entury Gothic" charset="0"/>
                      </a:endParaRPr>
                    </a:p>
                  </a:txBody>
                  <a:tcPr marL="91455" marR="91455" marT="45798" marB="457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charset="0"/>
                        </a:rPr>
                        <a:t>B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entury Gothic" charset="0"/>
                      </a:endParaRPr>
                    </a:p>
                  </a:txBody>
                  <a:tcPr marL="91455" marR="91455" marT="45798" marB="457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charset="0"/>
                        </a:rPr>
                        <a:t>A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entury Gothic" charset="0"/>
                      </a:endParaRPr>
                    </a:p>
                  </a:txBody>
                  <a:tcPr marL="91455" marR="91455" marT="45798" marB="457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56" name="TextBox 8"/>
          <p:cNvSpPr txBox="1">
            <a:spLocks noChangeArrowheads="1"/>
          </p:cNvSpPr>
          <p:nvPr/>
        </p:nvSpPr>
        <p:spPr bwMode="auto">
          <a:xfrm>
            <a:off x="2703513" y="1266825"/>
            <a:ext cx="81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d-ID" altLang="en-US">
                <a:solidFill>
                  <a:schemeClr val="bg1"/>
                </a:solidFill>
              </a:rPr>
              <a:t>Cara I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0757" name="TextBox 9"/>
          <p:cNvSpPr txBox="1">
            <a:spLocks noChangeArrowheads="1"/>
          </p:cNvSpPr>
          <p:nvPr/>
        </p:nvSpPr>
        <p:spPr bwMode="auto">
          <a:xfrm>
            <a:off x="5980113" y="1266825"/>
            <a:ext cx="877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d-ID" altLang="en-US">
                <a:solidFill>
                  <a:schemeClr val="bg1"/>
                </a:solidFill>
              </a:rPr>
              <a:t>Cara II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0758" name="TextBox 10"/>
          <p:cNvSpPr txBox="1">
            <a:spLocks noChangeArrowheads="1"/>
          </p:cNvSpPr>
          <p:nvPr/>
        </p:nvSpPr>
        <p:spPr bwMode="auto">
          <a:xfrm>
            <a:off x="2344738" y="2444750"/>
            <a:ext cx="466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d-ID" altLang="en-US"/>
              <a:t>(a)</a:t>
            </a:r>
            <a:endParaRPr lang="en-US" altLang="en-US"/>
          </a:p>
        </p:txBody>
      </p:sp>
      <p:sp>
        <p:nvSpPr>
          <p:cNvPr id="30759" name="TextBox 11"/>
          <p:cNvSpPr txBox="1">
            <a:spLocks noChangeArrowheads="1"/>
          </p:cNvSpPr>
          <p:nvPr/>
        </p:nvSpPr>
        <p:spPr bwMode="auto">
          <a:xfrm>
            <a:off x="6883400" y="2444750"/>
            <a:ext cx="466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d-ID" altLang="en-US"/>
              <a:t>(b)</a:t>
            </a:r>
            <a:endParaRPr lang="en-US" altLang="en-US"/>
          </a:p>
        </p:txBody>
      </p:sp>
      <p:sp>
        <p:nvSpPr>
          <p:cNvPr id="30760" name="TextBox 12"/>
          <p:cNvSpPr txBox="1">
            <a:spLocks noChangeArrowheads="1"/>
          </p:cNvSpPr>
          <p:nvPr/>
        </p:nvSpPr>
        <p:spPr bwMode="auto">
          <a:xfrm>
            <a:off x="4883150" y="5789613"/>
            <a:ext cx="454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d-ID" altLang="en-US"/>
              <a:t>(c)</a:t>
            </a:r>
            <a:endParaRPr lang="en-US" alt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097088" y="3159125"/>
          <a:ext cx="6096000" cy="2497137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640051"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charset="0"/>
                        </a:rPr>
                        <a:t>Proses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entury Gothic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charset="0"/>
                        </a:rPr>
                        <a:t>Turn Arround Cara I</a:t>
                      </a:r>
                      <a:endParaRPr kumimoji="0" lang="en-US" altLang="en-US" sz="1800" b="1" i="1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entury Gothic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charset="0"/>
                        </a:rPr>
                        <a:t>Turn Arround Cara II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entury Gothic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17"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charset="0"/>
                        </a:rPr>
                        <a:t>A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CCD3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charset="0"/>
                        </a:rPr>
                        <a:t>8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CCD3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charset="0"/>
                        </a:rPr>
                        <a:t>26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CCD3"/>
                    </a:solidFill>
                  </a:tcPr>
                </a:tc>
              </a:tr>
              <a:tr h="371417"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charset="0"/>
                        </a:rPr>
                        <a:t>B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7EA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charset="0"/>
                        </a:rPr>
                        <a:t>15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7EA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charset="0"/>
                        </a:rPr>
                        <a:t>18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7EA"/>
                    </a:solidFill>
                  </a:tcPr>
                </a:tc>
              </a:tr>
              <a:tr h="371417"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charset="0"/>
                        </a:rPr>
                        <a:t>C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CCD3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charset="0"/>
                        </a:rPr>
                        <a:t>21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CCD3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charset="0"/>
                        </a:rPr>
                        <a:t>11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CCD3"/>
                    </a:solidFill>
                  </a:tcPr>
                </a:tc>
              </a:tr>
              <a:tr h="371417"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charset="0"/>
                        </a:rPr>
                        <a:t>D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7EA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charset="0"/>
                        </a:rPr>
                        <a:t>26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7EA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7EA"/>
                    </a:solidFill>
                  </a:tcPr>
                </a:tc>
              </a:tr>
              <a:tr h="371417"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charset="0"/>
                        </a:rPr>
                        <a:t>Rata – rata 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CCD3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charset="0"/>
                        </a:rPr>
                        <a:t>17,5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CCD3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charset="0"/>
                        </a:rPr>
                        <a:t>15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CC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id-ID" altLang="en-US" b="1"/>
              <a:t>SJF</a:t>
            </a:r>
            <a:endParaRPr lang="en-US" altLang="en-US" b="1"/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457200" y="2565400"/>
            <a:ext cx="8258175" cy="3935413"/>
          </a:xfrm>
        </p:spPr>
        <p:txBody>
          <a:bodyPr/>
          <a:lstStyle/>
          <a:p>
            <a:pPr algn="just" eaLnBrk="1" hangingPunct="1"/>
            <a:r>
              <a:rPr lang="id-ID" altLang="en-US" sz="3200"/>
              <a:t>Walaupun mempunyai </a:t>
            </a:r>
            <a:r>
              <a:rPr lang="id-ID" altLang="en-US" sz="3200" i="1"/>
              <a:t>turn arround time</a:t>
            </a:r>
            <a:r>
              <a:rPr lang="id-ID" altLang="en-US" sz="3200"/>
              <a:t> yang bagus, SJF mempunyai masalah, yaitu</a:t>
            </a:r>
          </a:p>
          <a:p>
            <a:pPr lvl="1" algn="just" eaLnBrk="1" hangingPunct="1"/>
            <a:r>
              <a:rPr lang="id-ID" altLang="en-US" sz="2800"/>
              <a:t>Tidak dapat mengetahui ukuran proses saat proses masuk</a:t>
            </a:r>
          </a:p>
          <a:p>
            <a:pPr lvl="1" algn="just" eaLnBrk="1" hangingPunct="1"/>
            <a:r>
              <a:rPr lang="id-ID" altLang="en-US" sz="2800"/>
              <a:t>Proses yang tidak datang bersamaan sehingga penetapannya harus dinamis</a:t>
            </a: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id-ID" altLang="en-US" b="1"/>
              <a:t>HRN (Highest Ratio Next)</a:t>
            </a:r>
            <a:endParaRPr lang="en-US" altLang="en-US" b="1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2276475"/>
            <a:ext cx="8258175" cy="4224338"/>
          </a:xfrm>
        </p:spPr>
        <p:txBody>
          <a:bodyPr rtlCol="0">
            <a:normAutofit fontScale="92500" lnSpcReduction="10000"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id-ID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Penjadwalan HRN ini merupakan :</a:t>
            </a:r>
          </a:p>
          <a:p>
            <a:pPr lvl="1" indent="-283464" algn="just" eaLnBrk="1" fontAlgn="auto" hangingPunct="1">
              <a:spcAft>
                <a:spcPts val="0"/>
              </a:spcAft>
              <a:defRPr/>
            </a:pPr>
            <a:r>
              <a:rPr lang="id-ID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Penjadwalan non preemptive</a:t>
            </a:r>
          </a:p>
          <a:p>
            <a:pPr lvl="1" indent="-283464" algn="just" eaLnBrk="1" fontAlgn="auto" hangingPunct="1">
              <a:spcAft>
                <a:spcPts val="0"/>
              </a:spcAft>
              <a:defRPr/>
            </a:pPr>
            <a:r>
              <a:rPr lang="id-ID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Penjadwalan berprioritas dinamis</a:t>
            </a:r>
          </a:p>
          <a:p>
            <a:pPr lvl="1" indent="-283464" algn="just" eaLnBrk="1" fontAlgn="auto" hangingPunct="1">
              <a:spcAft>
                <a:spcPts val="0"/>
              </a:spcAft>
              <a:defRPr/>
            </a:pPr>
            <a:r>
              <a:rPr lang="id-ID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Penjadwalan rasio tanggapan tertinggi lebih dahulu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id-ID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Penjadwalan ini juga untuk mengkoreksi kelema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id-ID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id-ID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SJF. 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id-ID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HRN adalah strategi penjadwalan non preemptive dengan prioritas proses tidak hanya merupakan fungsi dari waktu layanan tapi juga jumlah waktu tunggu proses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id-ID" altLang="en-US" b="1"/>
              <a:t>HRN</a:t>
            </a:r>
            <a:endParaRPr lang="en-US" altLang="en-US" b="1"/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457200" y="2420938"/>
            <a:ext cx="8258175" cy="4079875"/>
          </a:xfrm>
        </p:spPr>
        <p:txBody>
          <a:bodyPr/>
          <a:lstStyle/>
          <a:p>
            <a:pPr algn="just" eaLnBrk="1" hangingPunct="1"/>
            <a:r>
              <a:rPr lang="id-ID" altLang="en-US" sz="2800"/>
              <a:t>Prioritas dinamis HRN dihitung berdasarkan rumus berikut :</a:t>
            </a:r>
          </a:p>
          <a:p>
            <a:pPr lvl="1" algn="just" eaLnBrk="1" hangingPunct="1"/>
            <a:r>
              <a:rPr lang="id-ID" altLang="en-US" sz="2400"/>
              <a:t>Prioritas = (waktu tunggu + waktu layanan)/waktu layanan</a:t>
            </a:r>
          </a:p>
          <a:p>
            <a:pPr algn="just" eaLnBrk="1" hangingPunct="1"/>
            <a:r>
              <a:rPr lang="id-ID" altLang="en-US" sz="2800"/>
              <a:t>Disebut HRN karena (waktu tanggap adalah waktu tunggu + waktu layanan)</a:t>
            </a:r>
          </a:p>
          <a:p>
            <a:pPr algn="just" eaLnBrk="1" hangingPunct="1"/>
            <a:r>
              <a:rPr lang="id-ID" altLang="en-US" sz="2800"/>
              <a:t>Ketentuan HRN berarti agar memperoleh waktu tanggap tertinggi yang harus dilayani.</a:t>
            </a: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id-ID" altLang="en-US" b="1"/>
              <a:t>RR (Round Robin)</a:t>
            </a:r>
            <a:endParaRPr lang="en-US" altLang="en-US" b="1"/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457200" y="2276475"/>
            <a:ext cx="8258175" cy="4224338"/>
          </a:xfrm>
        </p:spPr>
        <p:txBody>
          <a:bodyPr/>
          <a:lstStyle/>
          <a:p>
            <a:pPr algn="just" eaLnBrk="1" hangingPunct="1"/>
            <a:r>
              <a:rPr lang="id-ID" altLang="en-US" sz="3200"/>
              <a:t>Penjadwalan round robin merupakan :</a:t>
            </a:r>
          </a:p>
          <a:p>
            <a:pPr lvl="1" algn="just" eaLnBrk="1" hangingPunct="1"/>
            <a:r>
              <a:rPr lang="id-ID" altLang="en-US" sz="2800"/>
              <a:t>Penjadwalan preemptive, namun proses tidak di-preempt secara langsung oleh proses lain namun oleh penjadwal berdasarkan lama waktu berjalannya suatu proses maka penjadwalan ini disebut </a:t>
            </a:r>
            <a:r>
              <a:rPr lang="id-ID" altLang="en-US" sz="2800" b="1">
                <a:solidFill>
                  <a:srgbClr val="FF0000"/>
                </a:solidFill>
              </a:rPr>
              <a:t>preempt by time</a:t>
            </a:r>
          </a:p>
          <a:p>
            <a:pPr lvl="1" algn="just" eaLnBrk="1" hangingPunct="1"/>
            <a:r>
              <a:rPr lang="id-ID" altLang="en-US" sz="2800"/>
              <a:t>Penjadwalan tanpa prioritas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id-ID" altLang="en-US" b="1"/>
              <a:t>Round Robin</a:t>
            </a:r>
            <a:endParaRPr lang="en-US" altLang="en-US" b="1"/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457200" y="2492375"/>
            <a:ext cx="8258175" cy="4008438"/>
          </a:xfrm>
        </p:spPr>
        <p:txBody>
          <a:bodyPr/>
          <a:lstStyle/>
          <a:p>
            <a:pPr algn="just" eaLnBrk="1" hangingPunct="1"/>
            <a:r>
              <a:rPr lang="id-ID" altLang="en-US" sz="2800"/>
              <a:t>Semua proses dianggap penting dan diberi waktu pemroses yang disebut dengan </a:t>
            </a:r>
            <a:r>
              <a:rPr lang="id-ID" altLang="en-US" sz="2800" b="1">
                <a:solidFill>
                  <a:srgbClr val="FF0000"/>
                </a:solidFill>
              </a:rPr>
              <a:t>kwanta</a:t>
            </a:r>
            <a:r>
              <a:rPr lang="id-ID" altLang="en-US" sz="2800">
                <a:solidFill>
                  <a:srgbClr val="FF0000"/>
                </a:solidFill>
              </a:rPr>
              <a:t> </a:t>
            </a:r>
            <a:r>
              <a:rPr lang="id-ID" altLang="en-US" sz="2800"/>
              <a:t>(quantum) atau </a:t>
            </a:r>
            <a:r>
              <a:rPr lang="id-ID" altLang="en-US" sz="2800" b="1">
                <a:solidFill>
                  <a:srgbClr val="FF0000"/>
                </a:solidFill>
              </a:rPr>
              <a:t>time-slice </a:t>
            </a:r>
            <a:r>
              <a:rPr lang="id-ID" altLang="en-US" sz="2800"/>
              <a:t>tempat proses itu berjalan</a:t>
            </a:r>
          </a:p>
          <a:p>
            <a:pPr algn="just" eaLnBrk="1" hangingPunct="1"/>
            <a:r>
              <a:rPr lang="id-ID" altLang="en-US" sz="2800"/>
              <a:t>Proses berjalan 1 kwanta, kemudian penjadwal akan mengalihkan kepada proses berikutnya juga untuk berjalan 1 kwanta, begitu seterusnya sampai kembali pada proses pertama dan berulang.</a:t>
            </a: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id-ID" altLang="en-US" b="1"/>
              <a:t>Round Robin</a:t>
            </a:r>
            <a:endParaRPr lang="en-US" altLang="en-US" b="1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7200" y="2205038"/>
            <a:ext cx="8258175" cy="4295775"/>
          </a:xfrm>
        </p:spPr>
        <p:txBody>
          <a:bodyPr rtlCol="0">
            <a:normAutofit fontScale="92500" lnSpcReduction="10000"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id-ID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Ketentuan algoritma round robin adalah sebagai berikut :</a:t>
            </a:r>
          </a:p>
          <a:p>
            <a:pPr lvl="1" indent="-283464" algn="just" eaLnBrk="1" fontAlgn="auto" hangingPunct="1">
              <a:spcAft>
                <a:spcPts val="0"/>
              </a:spcAft>
              <a:defRPr/>
            </a:pPr>
            <a:r>
              <a:rPr lang="id-ID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Jika kwanta habis dan proses belum selesai maka proses </a:t>
            </a:r>
            <a:r>
              <a:rPr lang="id-ID" sz="2400" b="1" dirty="0" smtClean="0">
                <a:solidFill>
                  <a:srgbClr val="FF0000"/>
                </a:solidFill>
              </a:rPr>
              <a:t>Running</a:t>
            </a:r>
            <a:r>
              <a:rPr lang="id-ID" sz="2400" b="1" dirty="0" smtClean="0">
                <a:solidFill>
                  <a:srgbClr val="FFFF00"/>
                </a:solidFill>
              </a:rPr>
              <a:t> </a:t>
            </a:r>
            <a:r>
              <a:rPr lang="id-ID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itu menjadi </a:t>
            </a:r>
            <a:r>
              <a:rPr lang="id-ID" sz="2400" b="1" dirty="0" smtClean="0">
                <a:solidFill>
                  <a:srgbClr val="FF0000"/>
                </a:solidFill>
              </a:rPr>
              <a:t>Ready</a:t>
            </a:r>
            <a:r>
              <a:rPr lang="id-ID" sz="2400" b="1" dirty="0" smtClean="0">
                <a:solidFill>
                  <a:srgbClr val="FFFF00"/>
                </a:solidFill>
              </a:rPr>
              <a:t> </a:t>
            </a:r>
            <a:r>
              <a:rPr lang="id-ID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dan pemroses dialihkan ke proses lain.</a:t>
            </a:r>
          </a:p>
          <a:p>
            <a:pPr lvl="1" indent="-283464" algn="just" eaLnBrk="1" fontAlgn="auto" hangingPunct="1">
              <a:spcAft>
                <a:spcPts val="0"/>
              </a:spcAft>
              <a:defRPr/>
            </a:pPr>
            <a:r>
              <a:rPr lang="id-ID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Jika kwanta belum habis dan proses menunggu suatu kejadian (misalnya menunggu selesainya suatu operasi I/O), maka proses </a:t>
            </a:r>
            <a:r>
              <a:rPr lang="id-ID" sz="2400" b="1" dirty="0" smtClean="0">
                <a:solidFill>
                  <a:srgbClr val="FF0000"/>
                </a:solidFill>
              </a:rPr>
              <a:t>Running</a:t>
            </a:r>
            <a:r>
              <a:rPr lang="id-ID" sz="2400" b="1" dirty="0" smtClean="0">
                <a:solidFill>
                  <a:srgbClr val="FFFF00"/>
                </a:solidFill>
              </a:rPr>
              <a:t> </a:t>
            </a:r>
            <a:r>
              <a:rPr lang="id-ID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itu menjadi </a:t>
            </a:r>
            <a:r>
              <a:rPr lang="id-ID" sz="2400" b="1" dirty="0" smtClean="0">
                <a:solidFill>
                  <a:srgbClr val="FF0000"/>
                </a:solidFill>
              </a:rPr>
              <a:t>Blocked</a:t>
            </a:r>
            <a:r>
              <a:rPr lang="id-ID" sz="2400" b="1" dirty="0" smtClean="0">
                <a:solidFill>
                  <a:srgbClr val="FFFF00"/>
                </a:solidFill>
              </a:rPr>
              <a:t> </a:t>
            </a:r>
            <a:r>
              <a:rPr lang="id-ID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dan pemroses dialihkan ke proses lain</a:t>
            </a:r>
          </a:p>
          <a:p>
            <a:pPr lvl="1" indent="-283464" algn="just" eaLnBrk="1" fontAlgn="auto" hangingPunct="1">
              <a:spcAft>
                <a:spcPts val="0"/>
              </a:spcAft>
              <a:defRPr/>
            </a:pPr>
            <a:r>
              <a:rPr lang="id-ID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Jika kwanta belum habis tapi proses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id-ID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elah selesai maka proses </a:t>
            </a:r>
            <a:r>
              <a:rPr lang="id-ID" sz="2400" b="1" dirty="0" smtClean="0">
                <a:solidFill>
                  <a:srgbClr val="FF0000"/>
                </a:solidFill>
              </a:rPr>
              <a:t>Running</a:t>
            </a:r>
            <a:r>
              <a:rPr lang="id-ID" sz="2400" dirty="0" smtClean="0">
                <a:solidFill>
                  <a:srgbClr val="FF0000"/>
                </a:solidFill>
              </a:rPr>
              <a:t> </a:t>
            </a:r>
            <a:r>
              <a:rPr lang="id-ID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itu diakhiri dan pemroses dialihkan ke proses lain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Content Placeholder 2"/>
          <p:cNvSpPr>
            <a:spLocks noGrp="1"/>
          </p:cNvSpPr>
          <p:nvPr>
            <p:ph idx="1"/>
          </p:nvPr>
        </p:nvSpPr>
        <p:spPr>
          <a:xfrm>
            <a:off x="457200" y="2420938"/>
            <a:ext cx="8186738" cy="3705225"/>
          </a:xfrm>
        </p:spPr>
        <p:txBody>
          <a:bodyPr/>
          <a:lstStyle/>
          <a:p>
            <a:pPr algn="just" eaLnBrk="1" hangingPunct="1"/>
            <a:r>
              <a:rPr lang="id-ID" altLang="en-US" sz="3600"/>
              <a:t>Misal ada 3 proses, yang masing-masing proses membutuhkan 10 detik tiap prosesnya.</a:t>
            </a:r>
          </a:p>
          <a:p>
            <a:pPr lvl="1" algn="just" eaLnBrk="1" hangingPunct="1"/>
            <a:r>
              <a:rPr lang="id-ID" altLang="en-US" sz="3200"/>
              <a:t>Proses 1 dijalankan (10 detik)</a:t>
            </a:r>
          </a:p>
          <a:p>
            <a:pPr lvl="1" algn="just" eaLnBrk="1" hangingPunct="1"/>
            <a:r>
              <a:rPr lang="id-ID" altLang="en-US" sz="3200"/>
              <a:t>Proses 2 akan dijalankan (10 detik)</a:t>
            </a:r>
          </a:p>
          <a:p>
            <a:pPr lvl="1" algn="just" eaLnBrk="1" hangingPunct="1"/>
            <a:r>
              <a:rPr lang="id-ID" altLang="en-US" sz="3200"/>
              <a:t>Proses 3 akan dijalankan (10 detik)</a:t>
            </a:r>
          </a:p>
          <a:p>
            <a:pPr lvl="1" algn="just" eaLnBrk="1" hangingPunct="1"/>
            <a:endParaRPr lang="en-US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xfrm>
            <a:off x="457200" y="666750"/>
            <a:ext cx="8329613" cy="796925"/>
          </a:xfrm>
        </p:spPr>
        <p:txBody>
          <a:bodyPr/>
          <a:lstStyle/>
          <a:p>
            <a:pPr eaLnBrk="1" hangingPunct="1"/>
            <a:r>
              <a:rPr lang="id-ID" altLang="en-US" b="1"/>
              <a:t>MFQ (multiple feedback queue)</a:t>
            </a:r>
            <a:endParaRPr lang="en-US" altLang="en-US" b="1"/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58175" cy="4367213"/>
          </a:xfrm>
        </p:spPr>
        <p:txBody>
          <a:bodyPr/>
          <a:lstStyle/>
          <a:p>
            <a:pPr marL="319088" indent="-319088" algn="just" eaLnBrk="1" hangingPunct="1">
              <a:buFont typeface="Wingdings" charset="2"/>
              <a:buChar char=""/>
            </a:pPr>
            <a:r>
              <a:rPr lang="id-ID" altLang="en-US" sz="2000"/>
              <a:t>Penjadwalan MFQ ini merupakan :</a:t>
            </a:r>
          </a:p>
          <a:p>
            <a:pPr marL="639763" lvl="1" indent="-273050" algn="just" eaLnBrk="1" hangingPunct="1">
              <a:buFont typeface="Wingdings 2" charset="2"/>
              <a:buChar char=""/>
            </a:pPr>
            <a:r>
              <a:rPr lang="id-ID" altLang="en-US" sz="1800"/>
              <a:t>Penjadwalan preemptive</a:t>
            </a:r>
          </a:p>
          <a:p>
            <a:pPr marL="639763" lvl="1" indent="-273050" algn="just" eaLnBrk="1" hangingPunct="1">
              <a:buFont typeface="Wingdings 2" charset="2"/>
              <a:buChar char=""/>
            </a:pPr>
            <a:r>
              <a:rPr lang="id-ID" altLang="en-US" sz="1800"/>
              <a:t>Penjadwalan berprioritas dinamis</a:t>
            </a:r>
          </a:p>
          <a:p>
            <a:pPr marL="639763" lvl="1" indent="-273050" algn="just" eaLnBrk="1" hangingPunct="1">
              <a:buFont typeface="Wingdings 2" charset="2"/>
              <a:buChar char=""/>
            </a:pPr>
            <a:r>
              <a:rPr lang="id-ID" altLang="en-US" sz="1800"/>
              <a:t>Penjadwalan dengan banyak antrian</a:t>
            </a:r>
          </a:p>
          <a:p>
            <a:pPr marL="319088" indent="-319088" algn="just" eaLnBrk="1" hangingPunct="1">
              <a:buFont typeface="Wingdings" charset="2"/>
              <a:buChar char=""/>
            </a:pPr>
            <a:r>
              <a:rPr lang="id-ID" altLang="en-US" sz="2000"/>
              <a:t>Sasaran penjadwalan MFQ ini adalah untuk mencegah banyaknya aktivitas swapping. Cara yang dilakukan adalah dengan :</a:t>
            </a:r>
          </a:p>
          <a:p>
            <a:pPr marL="639763" lvl="1" indent="-273050" algn="just" eaLnBrk="1" hangingPunct="1">
              <a:buFont typeface="Wingdings 2" charset="2"/>
              <a:buChar char=""/>
            </a:pPr>
            <a:r>
              <a:rPr lang="id-ID" altLang="en-US" sz="1800"/>
              <a:t>Proses-proses yang sangat banyak menggunakan pemroses diberi jatah waktu lebih banyak satu waktu</a:t>
            </a:r>
          </a:p>
          <a:p>
            <a:pPr marL="639763" lvl="1" indent="-273050" algn="just" eaLnBrk="1" hangingPunct="1">
              <a:buFont typeface="Wingdings 2" charset="2"/>
              <a:buChar char=""/>
            </a:pPr>
            <a:r>
              <a:rPr lang="id-ID" altLang="en-US" sz="1800"/>
              <a:t>Penjadwalan ini menghendaki kelas-kelas prioritas bagi proses-proses yang ada.</a:t>
            </a:r>
          </a:p>
          <a:p>
            <a:pPr lvl="2" algn="just" eaLnBrk="1" hangingPunct="1">
              <a:buFont typeface="Wingdings" charset="2"/>
              <a:buChar char=""/>
            </a:pPr>
            <a:r>
              <a:rPr lang="id-ID" altLang="en-US" sz="1200"/>
              <a:t>Kelas tertinggi berjalan selama 1 kwanta, kelas berikutnya selama 2 kwanta, kelas berikutnya lagi berjalan 4 kwanta dan seterusnya.</a:t>
            </a:r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id-ID" altLang="en-US" b="1"/>
              <a:t>Strategi penjadwalan</a:t>
            </a:r>
            <a:endParaRPr lang="en-US" altLang="en-US" b="1"/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457200" y="2349500"/>
            <a:ext cx="8258175" cy="4151313"/>
          </a:xfrm>
        </p:spPr>
        <p:txBody>
          <a:bodyPr/>
          <a:lstStyle/>
          <a:p>
            <a:pPr eaLnBrk="1" hangingPunct="1"/>
            <a:r>
              <a:rPr lang="id-ID" altLang="en-US" sz="2800"/>
              <a:t>Terdapat 2 strategi penjadwalan yaitu</a:t>
            </a:r>
          </a:p>
          <a:p>
            <a:pPr lvl="1" eaLnBrk="1" hangingPunct="1"/>
            <a:r>
              <a:rPr lang="id-ID" altLang="en-US" sz="2400"/>
              <a:t>Penjadwalan non preemptive (run to completion)</a:t>
            </a:r>
          </a:p>
          <a:p>
            <a:pPr lvl="1" eaLnBrk="1" hangingPunct="1"/>
            <a:r>
              <a:rPr lang="id-ID" altLang="en-US" sz="2400"/>
              <a:t>Penjadwalan preemptive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id-ID" altLang="en-US" b="1"/>
              <a:t>MFQ</a:t>
            </a:r>
            <a:endParaRPr lang="en-US" altLang="en-US" b="1"/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457200" y="2276475"/>
            <a:ext cx="8258175" cy="4224338"/>
          </a:xfrm>
        </p:spPr>
        <p:txBody>
          <a:bodyPr/>
          <a:lstStyle/>
          <a:p>
            <a:pPr algn="just" eaLnBrk="1" hangingPunct="1"/>
            <a:r>
              <a:rPr lang="id-ID" altLang="en-US" sz="2800"/>
              <a:t>Ketentuan yang berlaku adalah sebagai berikut :</a:t>
            </a:r>
          </a:p>
          <a:p>
            <a:pPr lvl="1" algn="just" eaLnBrk="1" hangingPunct="1"/>
            <a:r>
              <a:rPr lang="id-ID" altLang="en-US" sz="2400"/>
              <a:t>Jalankan proses-proses yang berada pada kelas prioritas tertinggi</a:t>
            </a:r>
          </a:p>
          <a:p>
            <a:pPr lvl="1" algn="just" eaLnBrk="1" hangingPunct="1"/>
            <a:r>
              <a:rPr lang="id-ID" altLang="en-US" sz="2400"/>
              <a:t>Jika proses telah menggunakan seluruh kwanta yang dialokasikan maka proses itu diturunkan kelas prioritasnya</a:t>
            </a:r>
          </a:p>
          <a:p>
            <a:pPr lvl="1" algn="just" eaLnBrk="1" hangingPunct="1"/>
            <a:r>
              <a:rPr lang="id-ID" altLang="en-US" sz="2400"/>
              <a:t>Proses yang masuk untuk pertama kali ke sistem langsung diberi kelas tertinggi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id-ID" altLang="en-US" b="1"/>
              <a:t>MFQ</a:t>
            </a:r>
            <a:endParaRPr lang="en-US" altLang="en-US" b="1"/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457200" y="2492375"/>
            <a:ext cx="8258175" cy="4008438"/>
          </a:xfrm>
        </p:spPr>
        <p:txBody>
          <a:bodyPr/>
          <a:lstStyle/>
          <a:p>
            <a:pPr algn="just" eaLnBrk="1" hangingPunct="1"/>
            <a:r>
              <a:rPr lang="id-ID" altLang="en-US" sz="2800"/>
              <a:t>Mekanisme MFQ ini dapat mencegah proses yang perlu berjalan lama mengalami swapping berulang kali dan mencegah proses-proses interaktif yang singkat harus menunggu lama untuk layanan pemroses.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>
          <a:xfrm>
            <a:off x="684213" y="692150"/>
            <a:ext cx="8258175" cy="725488"/>
          </a:xfrm>
        </p:spPr>
        <p:txBody>
          <a:bodyPr/>
          <a:lstStyle/>
          <a:p>
            <a:pPr eaLnBrk="1" hangingPunct="1"/>
            <a:r>
              <a:rPr lang="id-ID" altLang="en-US" b="1"/>
              <a:t>SRF (Shortest Remaining First)</a:t>
            </a:r>
            <a:endParaRPr lang="en-US" altLang="en-US" b="1"/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>
          <a:xfrm>
            <a:off x="457200" y="2276475"/>
            <a:ext cx="8258175" cy="4224338"/>
          </a:xfrm>
        </p:spPr>
        <p:txBody>
          <a:bodyPr/>
          <a:lstStyle/>
          <a:p>
            <a:pPr algn="just" eaLnBrk="1" hangingPunct="1"/>
            <a:r>
              <a:rPr lang="id-ID" altLang="en-US" sz="2400"/>
              <a:t>Penjadwalan ini merupakan :</a:t>
            </a:r>
          </a:p>
          <a:p>
            <a:pPr lvl="1" algn="just" eaLnBrk="1" hangingPunct="1"/>
            <a:r>
              <a:rPr lang="id-ID" altLang="en-US" sz="2000"/>
              <a:t>Penjadwalan preemptive</a:t>
            </a:r>
          </a:p>
          <a:p>
            <a:pPr lvl="1" algn="just" eaLnBrk="1" hangingPunct="1"/>
            <a:r>
              <a:rPr lang="id-ID" altLang="en-US" sz="2000"/>
              <a:t>Penjadwalan berprioritas dinamis</a:t>
            </a:r>
          </a:p>
          <a:p>
            <a:pPr lvl="1" algn="just" eaLnBrk="1" hangingPunct="1"/>
            <a:r>
              <a:rPr lang="id-ID" altLang="en-US" sz="2000"/>
              <a:t>Penjadwalan dengan sisa waktu terpendek yang lebih dahulu</a:t>
            </a:r>
          </a:p>
          <a:p>
            <a:pPr algn="just" eaLnBrk="1" hangingPunct="1"/>
            <a:r>
              <a:rPr lang="id-ID" altLang="en-US" sz="2400"/>
              <a:t>Penjadwalan SRF merupakan perbaikan dari SJF.</a:t>
            </a:r>
          </a:p>
          <a:p>
            <a:pPr algn="just" eaLnBrk="1" hangingPunct="1"/>
            <a:r>
              <a:rPr lang="id-ID" altLang="en-US" sz="2400"/>
              <a:t>SJF merupakan penjadwalan nonpreemptive sedang SRF adalah preemptive.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Content Placeholder 2"/>
          <p:cNvSpPr>
            <a:spLocks noGrp="1"/>
          </p:cNvSpPr>
          <p:nvPr>
            <p:ph idx="1"/>
          </p:nvPr>
        </p:nvSpPr>
        <p:spPr>
          <a:xfrm>
            <a:off x="457200" y="2420938"/>
            <a:ext cx="8258175" cy="4079875"/>
          </a:xfrm>
        </p:spPr>
        <p:txBody>
          <a:bodyPr/>
          <a:lstStyle/>
          <a:p>
            <a:pPr algn="just" eaLnBrk="1" hangingPunct="1"/>
            <a:r>
              <a:rPr lang="id-ID" altLang="en-US" sz="2800"/>
              <a:t>Perbedaan SRF dengan SJF</a:t>
            </a:r>
          </a:p>
          <a:p>
            <a:pPr lvl="1" algn="just" eaLnBrk="1" hangingPunct="1"/>
            <a:r>
              <a:rPr lang="id-ID" altLang="en-US" sz="2400"/>
              <a:t>Pada SJF, begitu proses dieksekusi, proses dijalankan sampai selesai</a:t>
            </a:r>
          </a:p>
          <a:p>
            <a:pPr lvl="1" algn="just" eaLnBrk="1" hangingPunct="1"/>
            <a:r>
              <a:rPr lang="id-ID" altLang="en-US" sz="2400"/>
              <a:t>Pada SRF, proses yang sedang berjalan (Running) dapat diambil alih oleh proses baru dengan sisa waktu jalan yang diestimasi lebih rendah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id-ID" altLang="en-US" b="1"/>
              <a:t>PS (priority schedulling)</a:t>
            </a:r>
            <a:endParaRPr lang="en-US" altLang="en-US" b="1"/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>
          <a:xfrm>
            <a:off x="457200" y="2349500"/>
            <a:ext cx="8258175" cy="4151313"/>
          </a:xfrm>
        </p:spPr>
        <p:txBody>
          <a:bodyPr/>
          <a:lstStyle/>
          <a:p>
            <a:pPr algn="just" eaLnBrk="1" hangingPunct="1"/>
            <a:r>
              <a:rPr lang="id-ID" altLang="en-US" sz="2800"/>
              <a:t>Gagasan penjadwalan adalah masing-masing proses diberi prioritas dan proses berprioritas tertinggi menjadi Running (yaitu mendapat jatah waktu pemroses)</a:t>
            </a:r>
          </a:p>
          <a:p>
            <a:pPr algn="just" eaLnBrk="1" hangingPunct="1"/>
            <a:r>
              <a:rPr lang="id-ID" altLang="en-US" sz="2800"/>
              <a:t>Prioritas ini diberikan secara :</a:t>
            </a:r>
          </a:p>
          <a:p>
            <a:pPr lvl="1" algn="just" eaLnBrk="1" hangingPunct="1"/>
            <a:r>
              <a:rPr lang="id-ID" altLang="en-US" sz="2400"/>
              <a:t>Prioritas statis </a:t>
            </a:r>
          </a:p>
          <a:p>
            <a:pPr lvl="1" algn="just" eaLnBrk="1" hangingPunct="1"/>
            <a:r>
              <a:rPr lang="id-ID" altLang="en-US" sz="2400"/>
              <a:t>Prioritas dinamis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id-ID" altLang="en-US" b="1"/>
              <a:t>PS</a:t>
            </a:r>
            <a:endParaRPr lang="en-US" altLang="en-US" b="1"/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457200" y="2276475"/>
            <a:ext cx="8258175" cy="4224338"/>
          </a:xfrm>
        </p:spPr>
        <p:txBody>
          <a:bodyPr/>
          <a:lstStyle/>
          <a:p>
            <a:pPr algn="just" eaLnBrk="1" hangingPunct="1"/>
            <a:r>
              <a:rPr lang="id-ID" altLang="en-US" sz="2800"/>
              <a:t>Prioritas statis</a:t>
            </a:r>
          </a:p>
          <a:p>
            <a:pPr lvl="1" algn="just" eaLnBrk="1" hangingPunct="1"/>
            <a:r>
              <a:rPr lang="id-ID" altLang="en-US" sz="2400"/>
              <a:t>Prioritas statis berarti prioritas tak berubah</a:t>
            </a:r>
          </a:p>
          <a:p>
            <a:pPr lvl="2" algn="just" eaLnBrk="1" hangingPunct="1"/>
            <a:r>
              <a:rPr lang="id-ID" altLang="en-US" sz="2400"/>
              <a:t>keunggulan</a:t>
            </a:r>
          </a:p>
          <a:p>
            <a:pPr lvl="3" algn="just" eaLnBrk="1" hangingPunct="1"/>
            <a:r>
              <a:rPr lang="id-ID" altLang="en-US" sz="2000"/>
              <a:t>Mudah diimplementasikan</a:t>
            </a:r>
          </a:p>
          <a:p>
            <a:pPr lvl="3" algn="just" eaLnBrk="1" hangingPunct="1"/>
            <a:r>
              <a:rPr lang="id-ID" altLang="en-US" sz="2000"/>
              <a:t>Mempunyai overhead relatif kecil</a:t>
            </a:r>
          </a:p>
          <a:p>
            <a:pPr lvl="2" algn="just" eaLnBrk="1" hangingPunct="1"/>
            <a:r>
              <a:rPr lang="id-ID" altLang="en-US" sz="2400"/>
              <a:t>Kelemahan</a:t>
            </a:r>
          </a:p>
          <a:p>
            <a:pPr lvl="3" algn="just" eaLnBrk="1" hangingPunct="1"/>
            <a:r>
              <a:rPr lang="id-ID" altLang="en-US" sz="2000"/>
              <a:t>Penjadwalan prioritas statis tidak tanggap perubahan lingkungan yang mungkin menghendaki prioritas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id-ID" altLang="en-US" b="1"/>
              <a:t>PS</a:t>
            </a:r>
            <a:endParaRPr lang="en-US" altLang="en-US" b="1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2276475"/>
            <a:ext cx="8258175" cy="4438650"/>
          </a:xfrm>
        </p:spPr>
        <p:txBody>
          <a:bodyPr rtlCol="0">
            <a:no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id-ID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Prioritas dinamis</a:t>
            </a:r>
          </a:p>
          <a:p>
            <a:pPr lvl="1" indent="-283464" algn="just" eaLnBrk="1" fontAlgn="auto" hangingPunct="1">
              <a:spcAft>
                <a:spcPts val="0"/>
              </a:spcAft>
              <a:defRPr/>
            </a:pPr>
            <a:r>
              <a:rPr lang="id-ID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Prioritas dinamis merupakan mekanisme menanggapi perubahan lingkungan sistem saat beroperasi di lingkungan nyata</a:t>
            </a:r>
          </a:p>
          <a:p>
            <a:pPr lvl="1" indent="-283464" algn="just" eaLnBrk="1" fontAlgn="auto" hangingPunct="1">
              <a:spcAft>
                <a:spcPts val="0"/>
              </a:spcAft>
              <a:defRPr/>
            </a:pPr>
            <a:r>
              <a:rPr lang="id-ID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Prioritas awal dberikan ke proses mungkin hanya berumur pendek dalam hal ini sistem dapat menyesuaikan nilai prioritasnya ke nilai yang lebih tepat sesuai lingkungan</a:t>
            </a:r>
          </a:p>
          <a:p>
            <a:pPr marL="960120" lvl="2" algn="just" eaLnBrk="1" fontAlgn="auto" hangingPunct="1">
              <a:spcAft>
                <a:spcPts val="0"/>
              </a:spcAft>
              <a:defRPr/>
            </a:pPr>
            <a:r>
              <a:rPr lang="id-ID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Keunggulan</a:t>
            </a:r>
          </a:p>
          <a:p>
            <a:pPr marL="1234440" lvl="3" algn="just" eaLnBrk="1" fontAlgn="auto" hangingPunct="1">
              <a:spcAft>
                <a:spcPts val="0"/>
              </a:spcAft>
              <a:defRPr/>
            </a:pPr>
            <a:r>
              <a:rPr lang="id-ID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Waktu tanggap sistem yang bagus </a:t>
            </a:r>
          </a:p>
          <a:p>
            <a:pPr marL="960120" lvl="2" algn="just" eaLnBrk="1" fontAlgn="auto" hangingPunct="1">
              <a:spcAft>
                <a:spcPts val="0"/>
              </a:spcAft>
              <a:defRPr/>
            </a:pPr>
            <a:r>
              <a:rPr lang="id-ID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Kelemahan </a:t>
            </a:r>
          </a:p>
          <a:p>
            <a:pPr marL="1234440" lvl="3" algn="just" eaLnBrk="1" fontAlgn="auto" hangingPunct="1">
              <a:spcAft>
                <a:spcPts val="0"/>
              </a:spcAft>
              <a:defRPr/>
            </a:pPr>
            <a:r>
              <a:rPr lang="id-ID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Implementasi mekanisme prioritas dinamis lebih komplek dan mempunyai overhead yang lebih besar dibanding mekanisme prioritas statik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611188" y="620713"/>
            <a:ext cx="8258175" cy="725487"/>
          </a:xfrm>
        </p:spPr>
        <p:txBody>
          <a:bodyPr/>
          <a:lstStyle/>
          <a:p>
            <a:pPr eaLnBrk="1" hangingPunct="1"/>
            <a:r>
              <a:rPr lang="id-ID" altLang="en-US" b="1"/>
              <a:t>GS (Guaranteed Schedulling)</a:t>
            </a:r>
            <a:endParaRPr lang="en-US" altLang="en-US" b="1"/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457200" y="2276475"/>
            <a:ext cx="8258175" cy="4224338"/>
          </a:xfrm>
        </p:spPr>
        <p:txBody>
          <a:bodyPr/>
          <a:lstStyle/>
          <a:p>
            <a:pPr algn="just" eaLnBrk="1" hangingPunct="1"/>
            <a:r>
              <a:rPr lang="id-ID" altLang="en-US" sz="2400"/>
              <a:t>Penjadwalan GS ini adalah :</a:t>
            </a:r>
          </a:p>
          <a:p>
            <a:pPr lvl="1" algn="just" eaLnBrk="1" hangingPunct="1"/>
            <a:r>
              <a:rPr lang="id-ID" altLang="en-US" sz="2000"/>
              <a:t>Penjadwalan preemptive</a:t>
            </a:r>
          </a:p>
          <a:p>
            <a:pPr lvl="1" algn="just" eaLnBrk="1" hangingPunct="1"/>
            <a:r>
              <a:rPr lang="id-ID" altLang="en-US" sz="2000"/>
              <a:t>Penjadwalan berprioritas dinamis</a:t>
            </a:r>
          </a:p>
          <a:p>
            <a:pPr lvl="1" algn="just" eaLnBrk="1" hangingPunct="1"/>
            <a:r>
              <a:rPr lang="id-ID" altLang="en-US" sz="2000"/>
              <a:t>Penjadwalan terjamin</a:t>
            </a:r>
          </a:p>
          <a:p>
            <a:pPr algn="just" eaLnBrk="1" hangingPunct="1"/>
            <a:r>
              <a:rPr lang="id-ID" altLang="en-US" sz="2400"/>
              <a:t>Penjadwalan ini berupaya memberi masing-masing pemakai daya pemroses yang sama.</a:t>
            </a:r>
          </a:p>
          <a:p>
            <a:pPr algn="just" eaLnBrk="1" hangingPunct="1"/>
            <a:r>
              <a:rPr lang="id-ID" altLang="en-US" sz="2400"/>
              <a:t>Jika terdapat N pemakai, maka tiap pemakai diupayakan mendapat 1/N daya pemroses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611188" y="850900"/>
            <a:ext cx="8258175" cy="725488"/>
          </a:xfrm>
        </p:spPr>
        <p:txBody>
          <a:bodyPr/>
          <a:lstStyle/>
          <a:p>
            <a:pPr eaLnBrk="1" hangingPunct="1"/>
            <a:r>
              <a:rPr lang="id-ID" altLang="en-US" b="1"/>
              <a:t>Penjadwalan non preemptive</a:t>
            </a:r>
            <a:endParaRPr lang="en-US" altLang="en-US" b="1"/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457200" y="2565400"/>
            <a:ext cx="8258175" cy="3935413"/>
          </a:xfrm>
        </p:spPr>
        <p:txBody>
          <a:bodyPr/>
          <a:lstStyle/>
          <a:p>
            <a:pPr algn="just" eaLnBrk="1" hangingPunct="1"/>
            <a:r>
              <a:rPr lang="id-ID" altLang="en-US" sz="2400"/>
              <a:t>Begitu proses diberi jatah layanan pemroses tidak dapat diambil alih oleh proses lain sampai proses itu selesai.</a:t>
            </a:r>
          </a:p>
          <a:p>
            <a:pPr algn="just" eaLnBrk="1" hangingPunct="1"/>
            <a:r>
              <a:rPr lang="id-ID" altLang="en-US" sz="2400"/>
              <a:t>Non preemptive disebut juga dengan run to completion karena proses yang telah dijadwalkan akan dijalankan sampai selesainya atau proses tersebut meminta layanan masukan/keluaran.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id-ID" altLang="en-US" b="1"/>
              <a:t>Penjadwalan preemptive</a:t>
            </a:r>
            <a:endParaRPr lang="en-US" altLang="en-US" b="1"/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457200" y="2349500"/>
            <a:ext cx="8258175" cy="4151313"/>
          </a:xfrm>
        </p:spPr>
        <p:txBody>
          <a:bodyPr/>
          <a:lstStyle/>
          <a:p>
            <a:pPr algn="just" eaLnBrk="1" hangingPunct="1"/>
            <a:r>
              <a:rPr lang="id-ID" altLang="en-US" sz="2400"/>
              <a:t>Saat proses diberi jatah layanan pemroses dapat diambil alih proses lain yang mempunya prioritas lebih tinggi berdasarkan kriteria sistem itu</a:t>
            </a:r>
          </a:p>
          <a:p>
            <a:pPr algn="just" eaLnBrk="1" hangingPunct="1"/>
            <a:r>
              <a:rPr lang="id-ID" altLang="en-US" sz="2400"/>
              <a:t>Pada penjadwalan preemptive, proses dapat disela oleh proses lain sebelum selesainya dan harus dilanjutkan menunggu jatah waktu layanan pemroses tiba kembali pada proses itu.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611188" y="692150"/>
            <a:ext cx="8258175" cy="725488"/>
          </a:xfrm>
        </p:spPr>
        <p:txBody>
          <a:bodyPr/>
          <a:lstStyle/>
          <a:p>
            <a:pPr eaLnBrk="1" hangingPunct="1"/>
            <a:r>
              <a:rPr lang="id-ID" altLang="en-US" b="1"/>
              <a:t>Algoritma penjadwalan proses</a:t>
            </a:r>
            <a:endParaRPr lang="en-US" altLang="en-US" b="1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2205038"/>
            <a:ext cx="8258175" cy="4295775"/>
          </a:xfrm>
        </p:spPr>
        <p:txBody>
          <a:bodyPr rtlCol="0">
            <a:normAutofit fontScale="92500" lnSpcReduction="10000"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id-ID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Algoritma yang menerapkan strategi nonpreemptive :</a:t>
            </a:r>
          </a:p>
          <a:p>
            <a:pPr lvl="1" indent="-283464" algn="just" eaLnBrk="1" fontAlgn="auto" hangingPunct="1">
              <a:spcAft>
                <a:spcPts val="0"/>
              </a:spcAft>
              <a:defRPr/>
            </a:pPr>
            <a:r>
              <a:rPr lang="id-ID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FIFO (first in first out) atau FCFS (first come first serve)</a:t>
            </a:r>
          </a:p>
          <a:p>
            <a:pPr lvl="1" indent="-283464" algn="just" eaLnBrk="1" fontAlgn="auto" hangingPunct="1">
              <a:spcAft>
                <a:spcPts val="0"/>
              </a:spcAft>
              <a:defRPr/>
            </a:pPr>
            <a:r>
              <a:rPr lang="id-ID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SJF (shortest job first)</a:t>
            </a:r>
          </a:p>
          <a:p>
            <a:pPr lvl="1" indent="-283464" algn="just" eaLnBrk="1" fontAlgn="auto" hangingPunct="1">
              <a:spcAft>
                <a:spcPts val="0"/>
              </a:spcAft>
              <a:defRPr/>
            </a:pPr>
            <a:r>
              <a:rPr lang="id-ID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HRN (highest ratio next)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id-ID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Algoritma yang menerapkan strategi preemptive :</a:t>
            </a:r>
          </a:p>
          <a:p>
            <a:pPr lvl="1" indent="-283464" algn="just" eaLnBrk="1" fontAlgn="auto" hangingPunct="1">
              <a:spcAft>
                <a:spcPts val="0"/>
              </a:spcAft>
              <a:defRPr/>
            </a:pPr>
            <a:r>
              <a:rPr lang="id-ID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RR (round robin)</a:t>
            </a:r>
          </a:p>
          <a:p>
            <a:pPr lvl="1" indent="-283464" algn="just" eaLnBrk="1" fontAlgn="auto" hangingPunct="1">
              <a:spcAft>
                <a:spcPts val="0"/>
              </a:spcAft>
              <a:defRPr/>
            </a:pPr>
            <a:r>
              <a:rPr lang="id-ID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MFQ (multiple feedback queues)</a:t>
            </a:r>
          </a:p>
          <a:p>
            <a:pPr lvl="1" indent="-283464" algn="just" eaLnBrk="1" fontAlgn="auto" hangingPunct="1">
              <a:spcAft>
                <a:spcPts val="0"/>
              </a:spcAft>
              <a:defRPr/>
            </a:pPr>
            <a:r>
              <a:rPr lang="id-ID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SRF (shortest ratio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first</a:t>
            </a:r>
            <a:r>
              <a:rPr lang="id-ID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1" indent="-283464" algn="just" eaLnBrk="1" fontAlgn="auto" hangingPunct="1">
              <a:spcAft>
                <a:spcPts val="0"/>
              </a:spcAft>
              <a:defRPr/>
            </a:pPr>
            <a:r>
              <a:rPr lang="id-ID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PS (priority schedulling)</a:t>
            </a:r>
          </a:p>
          <a:p>
            <a:pPr lvl="1" indent="-283464" algn="just" eaLnBrk="1" fontAlgn="auto" hangingPunct="1">
              <a:spcAft>
                <a:spcPts val="0"/>
              </a:spcAft>
              <a:defRPr/>
            </a:pPr>
            <a:r>
              <a:rPr lang="id-ID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GS (guaranteed schedulling)</a:t>
            </a:r>
          </a:p>
          <a:p>
            <a:pPr lvl="1" indent="-283464" algn="just" eaLnBrk="1" fontAlgn="auto" hangingPunct="1">
              <a:spcAft>
                <a:spcPts val="0"/>
              </a:spcAft>
              <a:defRPr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id-ID" altLang="en-US" b="1"/>
              <a:t>FIFO</a:t>
            </a:r>
            <a:endParaRPr lang="en-US" altLang="en-US" b="1"/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457200" y="2492375"/>
            <a:ext cx="8258175" cy="4008438"/>
          </a:xfrm>
        </p:spPr>
        <p:txBody>
          <a:bodyPr/>
          <a:lstStyle/>
          <a:p>
            <a:pPr marL="319088" indent="-319088" algn="just" eaLnBrk="1" hangingPunct="1">
              <a:buFont typeface="Wingdings" charset="2"/>
              <a:buChar char=""/>
            </a:pPr>
            <a:r>
              <a:rPr lang="id-ID" altLang="en-US" sz="2400"/>
              <a:t>Penjadwalan FIFO ini merupakan</a:t>
            </a:r>
          </a:p>
          <a:p>
            <a:pPr marL="639763" lvl="1" indent="-273050" algn="just" eaLnBrk="1" hangingPunct="1">
              <a:buFont typeface="Wingdings 2" charset="2"/>
              <a:buChar char=""/>
            </a:pPr>
            <a:r>
              <a:rPr lang="id-ID" altLang="en-US" sz="2000"/>
              <a:t>Penjadwalan non-preemptive (run to completion)</a:t>
            </a:r>
          </a:p>
          <a:p>
            <a:pPr marL="639763" lvl="1" indent="-273050" algn="just" eaLnBrk="1" hangingPunct="1">
              <a:buFont typeface="Wingdings 2" charset="2"/>
              <a:buChar char=""/>
            </a:pPr>
            <a:r>
              <a:rPr lang="id-ID" altLang="en-US" sz="2000"/>
              <a:t>Penjadwalan tidak berprioritas</a:t>
            </a:r>
          </a:p>
          <a:p>
            <a:pPr marL="319088" indent="-319088" algn="just" eaLnBrk="1" hangingPunct="1">
              <a:buFont typeface="Wingdings" charset="2"/>
              <a:buChar char=""/>
            </a:pPr>
            <a:r>
              <a:rPr lang="id-ID" altLang="en-US" sz="2400"/>
              <a:t>Penjadwalan FIFO adalah penjadwalan dengan ketentuan-ketentuan paling sederhana yaitu :</a:t>
            </a:r>
          </a:p>
          <a:p>
            <a:pPr marL="639763" lvl="1" indent="-273050" algn="just" eaLnBrk="1" hangingPunct="1">
              <a:buFont typeface="Wingdings 2" charset="2"/>
              <a:buChar char=""/>
            </a:pPr>
            <a:r>
              <a:rPr lang="id-ID" altLang="en-US" sz="2000"/>
              <a:t>Proses diberi jatah waktu pemroses diurutkan berdasarkan waktu kedatangan proses-proses itu ke sistem</a:t>
            </a:r>
          </a:p>
          <a:p>
            <a:pPr marL="639763" lvl="1" indent="-273050" algn="just" eaLnBrk="1" hangingPunct="1">
              <a:buFont typeface="Wingdings 2" charset="2"/>
              <a:buChar char=""/>
            </a:pPr>
            <a:r>
              <a:rPr lang="id-ID" altLang="en-US" sz="2000"/>
              <a:t>Begitu proses mendapat jatah waktu pemroses, proses dijalankan sampai selesai</a:t>
            </a: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id-ID" altLang="en-US" b="1"/>
              <a:t>FIFO</a:t>
            </a:r>
            <a:endParaRPr lang="en-US" altLang="en-US" b="1"/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457200" y="2492375"/>
            <a:ext cx="8258175" cy="4008438"/>
          </a:xfrm>
        </p:spPr>
        <p:txBody>
          <a:bodyPr/>
          <a:lstStyle/>
          <a:p>
            <a:pPr algn="just" eaLnBrk="1" hangingPunct="1"/>
            <a:r>
              <a:rPr lang="id-ID" altLang="en-US" sz="2800"/>
              <a:t>Penjadwalan ini di katakan adil dalam arti resmi (dalam arti antrian yaitu proses yang datang duluan, dilayani duluan juga)</a:t>
            </a:r>
          </a:p>
          <a:p>
            <a:pPr algn="just" eaLnBrk="1" hangingPunct="1"/>
            <a:r>
              <a:rPr lang="id-ID" altLang="en-US" sz="2800"/>
              <a:t>Tapi dinyatakan t</a:t>
            </a:r>
            <a:r>
              <a:rPr lang="en-US" altLang="en-US" sz="2800"/>
              <a:t>i</a:t>
            </a:r>
            <a:r>
              <a:rPr lang="id-ID" altLang="en-US" sz="2800"/>
              <a:t>dak adil karena proses-proses yang perlu waktu lama membuat proses-proses pendek menunggu</a:t>
            </a:r>
          </a:p>
          <a:p>
            <a:pPr algn="just" eaLnBrk="1" hangingPunct="1"/>
            <a:r>
              <a:rPr lang="id-ID" altLang="en-US" sz="2800"/>
              <a:t>Proses-proses tidak penting membuat proses-proses penting menjadi menunggu</a:t>
            </a: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id-ID" altLang="en-US" b="1"/>
              <a:t>FIFO</a:t>
            </a:r>
            <a:endParaRPr lang="en-US" altLang="en-US" b="1"/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457200" y="2349500"/>
            <a:ext cx="8258175" cy="4151313"/>
          </a:xfrm>
        </p:spPr>
        <p:txBody>
          <a:bodyPr/>
          <a:lstStyle/>
          <a:p>
            <a:pPr algn="just" eaLnBrk="1" hangingPunct="1"/>
            <a:r>
              <a:rPr lang="id-ID" altLang="en-US" sz="2800"/>
              <a:t>Penggunaan :</a:t>
            </a:r>
          </a:p>
          <a:p>
            <a:pPr lvl="1" algn="just" eaLnBrk="1" hangingPunct="1"/>
            <a:r>
              <a:rPr lang="id-ID" altLang="en-US" sz="2400"/>
              <a:t>Cocok untuk sistem batch yang sangat jarang melakukan interaksi dengan pemakai secara langsung. Contoh aplikasi analisis numerik, pembuatan tabel</a:t>
            </a:r>
          </a:p>
          <a:p>
            <a:pPr lvl="1" algn="just" eaLnBrk="1" hangingPunct="1"/>
            <a:r>
              <a:rPr lang="id-ID" altLang="en-US" sz="2400"/>
              <a:t>Penjadwalan ini sama sekali tidak berguna untuk sistem interaktif karena tidak memberi waktu tanggap yang bagus</a:t>
            </a:r>
          </a:p>
          <a:p>
            <a:pPr lvl="1" algn="just" eaLnBrk="1" hangingPunct="1"/>
            <a:r>
              <a:rPr lang="id-ID" altLang="en-US" sz="2400"/>
              <a:t>Tidak dapat digunakan untuk sistem waktu nyata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id-ID" altLang="en-US" b="1"/>
              <a:t>SJF (shortest job first)</a:t>
            </a:r>
            <a:endParaRPr lang="en-US" altLang="en-US" b="1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2420938"/>
            <a:ext cx="8258175" cy="4079875"/>
          </a:xfrm>
        </p:spPr>
        <p:txBody>
          <a:bodyPr/>
          <a:lstStyle/>
          <a:p>
            <a:pPr algn="just" eaLnBrk="1" hangingPunct="1"/>
            <a:r>
              <a:rPr lang="id-ID" altLang="en-US" sz="2800"/>
              <a:t>Penjadwalan SJF ini merupakan :</a:t>
            </a:r>
          </a:p>
          <a:p>
            <a:pPr lvl="1" algn="just" eaLnBrk="1" hangingPunct="1"/>
            <a:r>
              <a:rPr lang="id-ID" altLang="en-US" sz="2400"/>
              <a:t>Penjadwalan non-preemptive (run to completion)</a:t>
            </a:r>
          </a:p>
          <a:p>
            <a:pPr lvl="1" algn="just" eaLnBrk="1" hangingPunct="1"/>
            <a:r>
              <a:rPr lang="id-ID" altLang="en-US" sz="2400"/>
              <a:t>Penjadwalan dapat dikatakan sebagai berprioritas. Di SJF, prioritas diasosiasikan dengan masing-masing proses dan pemroses dialokasikan ke proses dengan prioritas tertinggi</a:t>
            </a:r>
          </a:p>
          <a:p>
            <a:pPr algn="just" eaLnBrk="1" hangingPunct="1"/>
            <a:r>
              <a:rPr lang="id-ID" altLang="en-US" sz="2800"/>
              <a:t>Keunggulan </a:t>
            </a:r>
          </a:p>
          <a:p>
            <a:pPr lvl="1" algn="just" eaLnBrk="1" hangingPunct="1"/>
            <a:r>
              <a:rPr lang="id-ID" altLang="en-US" sz="2400"/>
              <a:t>Penjadwalan SJF mempunyai efisien tinggi dan </a:t>
            </a:r>
            <a:r>
              <a:rPr lang="id-ID" altLang="en-US" sz="2400" i="1"/>
              <a:t>turn arround time</a:t>
            </a:r>
            <a:r>
              <a:rPr lang="id-ID" altLang="en-US" sz="2400"/>
              <a:t> rendah.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3525</TotalTime>
  <Words>1227</Words>
  <Application>Microsoft Macintosh PowerPoint</Application>
  <PresentationFormat>On-screen Show (4:3)</PresentationFormat>
  <Paragraphs>177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Century Gothic</vt:lpstr>
      <vt:lpstr>Wingdings 3</vt:lpstr>
      <vt:lpstr>Calibri</vt:lpstr>
      <vt:lpstr>Wingdings 2</vt:lpstr>
      <vt:lpstr>Wingdings</vt:lpstr>
      <vt:lpstr>Ion Boardroom</vt:lpstr>
      <vt:lpstr>SISTEM OPERASI PERTEMUAN 7</vt:lpstr>
      <vt:lpstr>Strategi penjadwalan</vt:lpstr>
      <vt:lpstr>Penjadwalan non preemptive</vt:lpstr>
      <vt:lpstr>Penjadwalan preemptive</vt:lpstr>
      <vt:lpstr>Algoritma penjadwalan proses</vt:lpstr>
      <vt:lpstr>FIFO</vt:lpstr>
      <vt:lpstr>FIFO</vt:lpstr>
      <vt:lpstr>FIFO</vt:lpstr>
      <vt:lpstr>SJF (shortest job first)</vt:lpstr>
      <vt:lpstr>SJF</vt:lpstr>
      <vt:lpstr>SJF</vt:lpstr>
      <vt:lpstr>SJF</vt:lpstr>
      <vt:lpstr>HRN (Highest Ratio Next)</vt:lpstr>
      <vt:lpstr>HRN</vt:lpstr>
      <vt:lpstr>RR (Round Robin)</vt:lpstr>
      <vt:lpstr>Round Robin</vt:lpstr>
      <vt:lpstr>Round Robin</vt:lpstr>
      <vt:lpstr>PowerPoint Presentation</vt:lpstr>
      <vt:lpstr>MFQ (multiple feedback queue)</vt:lpstr>
      <vt:lpstr>MFQ</vt:lpstr>
      <vt:lpstr>MFQ</vt:lpstr>
      <vt:lpstr>SRF (Shortest Remaining First)</vt:lpstr>
      <vt:lpstr>PowerPoint Presentation</vt:lpstr>
      <vt:lpstr>PS (priority schedulling)</vt:lpstr>
      <vt:lpstr>PS</vt:lpstr>
      <vt:lpstr>PS</vt:lpstr>
      <vt:lpstr>GS (Guaranteed Schedulling)</vt:lpstr>
    </vt:vector>
  </TitlesOfParts>
  <Company>VANTASY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ARSITEKTUR &amp; ORGANISASI KOMPUTER</dc:title>
  <dc:creator>RINI</dc:creator>
  <cp:lastModifiedBy>Tri Listyorini</cp:lastModifiedBy>
  <cp:revision>651</cp:revision>
  <dcterms:created xsi:type="dcterms:W3CDTF">2011-02-24T15:57:31Z</dcterms:created>
  <dcterms:modified xsi:type="dcterms:W3CDTF">2018-11-28T06:05:55Z</dcterms:modified>
</cp:coreProperties>
</file>