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F1142-6E91-4DAD-A550-A6FA604542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802D8-22D3-4979-8C5B-D0DD9A3E60DD}">
      <dgm:prSet phldrT="[Text]"/>
      <dgm:spPr/>
      <dgm:t>
        <a:bodyPr/>
        <a:lstStyle/>
        <a:p>
          <a:r>
            <a:rPr lang="en-ID" dirty="0" err="1" smtClean="0"/>
            <a:t>Pemilihan</a:t>
          </a:r>
          <a:r>
            <a:rPr lang="en-ID" dirty="0" smtClean="0"/>
            <a:t> </a:t>
          </a:r>
          <a:r>
            <a:rPr lang="en-ID" dirty="0" err="1" smtClean="0"/>
            <a:t>Tas</a:t>
          </a:r>
          <a:endParaRPr lang="en-ID" dirty="0" smtClean="0"/>
        </a:p>
        <a:p>
          <a:endParaRPr lang="en-US" dirty="0"/>
        </a:p>
      </dgm:t>
    </dgm:pt>
    <dgm:pt modelId="{3A7460ED-505E-4B69-92D2-C5901B251E56}" type="parTrans" cxnId="{396B4AD4-3BB6-4C37-8E0D-8B3634A14A30}">
      <dgm:prSet/>
      <dgm:spPr/>
      <dgm:t>
        <a:bodyPr/>
        <a:lstStyle/>
        <a:p>
          <a:endParaRPr lang="en-US"/>
        </a:p>
      </dgm:t>
    </dgm:pt>
    <dgm:pt modelId="{5D8711E0-9051-473D-8B8A-9FE8B953EDC1}" type="sibTrans" cxnId="{396B4AD4-3BB6-4C37-8E0D-8B3634A14A30}">
      <dgm:prSet/>
      <dgm:spPr/>
      <dgm:t>
        <a:bodyPr/>
        <a:lstStyle/>
        <a:p>
          <a:endParaRPr lang="en-US"/>
        </a:p>
      </dgm:t>
    </dgm:pt>
    <dgm:pt modelId="{873E3116-3767-43DE-8CA9-0997C73EBAA7}">
      <dgm:prSet phldrT="[Text]"/>
      <dgm:spPr/>
      <dgm:t>
        <a:bodyPr/>
        <a:lstStyle/>
        <a:p>
          <a:r>
            <a:rPr lang="en-ID" dirty="0" err="1" smtClean="0"/>
            <a:t>Harga</a:t>
          </a:r>
          <a:endParaRPr lang="en-ID" dirty="0" smtClean="0"/>
        </a:p>
        <a:p>
          <a:r>
            <a:rPr lang="en-ID" dirty="0" smtClean="0"/>
            <a:t>(0.137)</a:t>
          </a:r>
          <a:endParaRPr lang="en-US" dirty="0"/>
        </a:p>
      </dgm:t>
    </dgm:pt>
    <dgm:pt modelId="{15FFCF45-6F71-43AC-82B0-E2D1015B44F9}" type="parTrans" cxnId="{50DCBE23-0DCD-4DAE-A1F2-3DDC580BC198}">
      <dgm:prSet/>
      <dgm:spPr/>
      <dgm:t>
        <a:bodyPr/>
        <a:lstStyle/>
        <a:p>
          <a:endParaRPr lang="en-US"/>
        </a:p>
      </dgm:t>
    </dgm:pt>
    <dgm:pt modelId="{92D4EBBA-298E-4380-BD45-EECA7011A061}" type="sibTrans" cxnId="{50DCBE23-0DCD-4DAE-A1F2-3DDC580BC198}">
      <dgm:prSet/>
      <dgm:spPr/>
      <dgm:t>
        <a:bodyPr/>
        <a:lstStyle/>
        <a:p>
          <a:endParaRPr lang="en-US"/>
        </a:p>
      </dgm:t>
    </dgm:pt>
    <dgm:pt modelId="{E25AC108-44D5-4301-AC20-277D90EE7EFF}">
      <dgm:prSet phldrT="[Text]"/>
      <dgm:spPr/>
      <dgm:t>
        <a:bodyPr/>
        <a:lstStyle/>
        <a:p>
          <a:r>
            <a:rPr lang="en-ID" dirty="0" smtClean="0"/>
            <a:t>Elizabeth (0.229)</a:t>
          </a:r>
          <a:endParaRPr lang="en-US" dirty="0"/>
        </a:p>
      </dgm:t>
    </dgm:pt>
    <dgm:pt modelId="{9E699A78-F5B8-4D1B-A873-B14FC89DB0A7}" type="parTrans" cxnId="{083CF956-3A6C-43A8-8C70-B2CBF12DFB13}">
      <dgm:prSet/>
      <dgm:spPr/>
      <dgm:t>
        <a:bodyPr/>
        <a:lstStyle/>
        <a:p>
          <a:endParaRPr lang="en-US"/>
        </a:p>
      </dgm:t>
    </dgm:pt>
    <dgm:pt modelId="{A273AB35-DC9B-4C2F-91DF-55F39ADB71F7}" type="sibTrans" cxnId="{083CF956-3A6C-43A8-8C70-B2CBF12DFB13}">
      <dgm:prSet/>
      <dgm:spPr/>
      <dgm:t>
        <a:bodyPr/>
        <a:lstStyle/>
        <a:p>
          <a:endParaRPr lang="en-US"/>
        </a:p>
      </dgm:t>
    </dgm:pt>
    <dgm:pt modelId="{61A1F6F3-EBFC-46F6-A6D8-37D2E79CC33A}">
      <dgm:prSet phldrT="[Text]"/>
      <dgm:spPr/>
      <dgm:t>
        <a:bodyPr/>
        <a:lstStyle/>
        <a:p>
          <a:r>
            <a:rPr lang="en-ID" dirty="0" err="1" smtClean="0"/>
            <a:t>Kualitas</a:t>
          </a:r>
          <a:r>
            <a:rPr lang="en-ID" dirty="0" smtClean="0"/>
            <a:t> </a:t>
          </a:r>
        </a:p>
        <a:p>
          <a:r>
            <a:rPr lang="en-ID" dirty="0" smtClean="0"/>
            <a:t>(0239)</a:t>
          </a:r>
          <a:endParaRPr lang="en-US" dirty="0"/>
        </a:p>
      </dgm:t>
    </dgm:pt>
    <dgm:pt modelId="{56B7DA0F-6EDB-4B68-921B-5DF3EDE491DB}" type="parTrans" cxnId="{02E9DB68-ADC6-4FFC-B37A-769195B543C6}">
      <dgm:prSet/>
      <dgm:spPr/>
      <dgm:t>
        <a:bodyPr/>
        <a:lstStyle/>
        <a:p>
          <a:endParaRPr lang="en-US"/>
        </a:p>
      </dgm:t>
    </dgm:pt>
    <dgm:pt modelId="{638DF164-0360-4D8C-87CE-7F52897F2817}" type="sibTrans" cxnId="{02E9DB68-ADC6-4FFC-B37A-769195B543C6}">
      <dgm:prSet/>
      <dgm:spPr/>
      <dgm:t>
        <a:bodyPr/>
        <a:lstStyle/>
        <a:p>
          <a:endParaRPr lang="en-US"/>
        </a:p>
      </dgm:t>
    </dgm:pt>
    <dgm:pt modelId="{75DF606C-D763-44F3-9FCA-C2E2736BE935}">
      <dgm:prSet phldrT="[Text]"/>
      <dgm:spPr/>
      <dgm:t>
        <a:bodyPr/>
        <a:lstStyle/>
        <a:p>
          <a:r>
            <a:rPr lang="en-ID" dirty="0" smtClean="0"/>
            <a:t>Model</a:t>
          </a:r>
        </a:p>
        <a:p>
          <a:r>
            <a:rPr lang="en-ID" dirty="0" smtClean="0"/>
            <a:t>(0.624)</a:t>
          </a:r>
          <a:endParaRPr lang="en-US" dirty="0"/>
        </a:p>
      </dgm:t>
    </dgm:pt>
    <dgm:pt modelId="{CCB83A49-28D7-4DCC-BF95-DFFC23F160A6}" type="parTrans" cxnId="{43F9668F-6014-421B-944B-E6226EA2986D}">
      <dgm:prSet/>
      <dgm:spPr/>
      <dgm:t>
        <a:bodyPr/>
        <a:lstStyle/>
        <a:p>
          <a:endParaRPr lang="en-US"/>
        </a:p>
      </dgm:t>
    </dgm:pt>
    <dgm:pt modelId="{3CBC8EE1-B601-4B7F-8AA3-34B1152553ED}" type="sibTrans" cxnId="{43F9668F-6014-421B-944B-E6226EA2986D}">
      <dgm:prSet/>
      <dgm:spPr/>
      <dgm:t>
        <a:bodyPr/>
        <a:lstStyle/>
        <a:p>
          <a:endParaRPr lang="en-US"/>
        </a:p>
      </dgm:t>
    </dgm:pt>
    <dgm:pt modelId="{1FF41C5A-BFB9-4C26-BB02-FC3761F969A2}">
      <dgm:prSet phldrT="[Text]"/>
      <dgm:spPr/>
      <dgm:t>
        <a:bodyPr/>
        <a:lstStyle/>
        <a:p>
          <a:r>
            <a:rPr lang="en-ID" dirty="0" smtClean="0"/>
            <a:t>Sophie </a:t>
          </a:r>
          <a:r>
            <a:rPr lang="en-ID" dirty="0" err="1" smtClean="0"/>
            <a:t>Marthin</a:t>
          </a:r>
          <a:r>
            <a:rPr lang="en-ID" dirty="0" smtClean="0"/>
            <a:t> (0.122)</a:t>
          </a:r>
          <a:endParaRPr lang="en-US" dirty="0"/>
        </a:p>
      </dgm:t>
    </dgm:pt>
    <dgm:pt modelId="{6CD644A7-529A-4121-A988-80FC3E1D4240}" type="parTrans" cxnId="{82FA9031-423E-4CCA-A6AE-62E921542B83}">
      <dgm:prSet/>
      <dgm:spPr/>
      <dgm:t>
        <a:bodyPr/>
        <a:lstStyle/>
        <a:p>
          <a:endParaRPr lang="en-US"/>
        </a:p>
      </dgm:t>
    </dgm:pt>
    <dgm:pt modelId="{D01AC58C-0105-43E5-8C73-E8D91B20ABE6}" type="sibTrans" cxnId="{82FA9031-423E-4CCA-A6AE-62E921542B83}">
      <dgm:prSet/>
      <dgm:spPr/>
      <dgm:t>
        <a:bodyPr/>
        <a:lstStyle/>
        <a:p>
          <a:endParaRPr lang="en-US"/>
        </a:p>
      </dgm:t>
    </dgm:pt>
    <dgm:pt modelId="{0EF85C5F-B998-43C8-8896-F6F29123A781}">
      <dgm:prSet phldrT="[Text]"/>
      <dgm:spPr/>
      <dgm:t>
        <a:bodyPr/>
        <a:lstStyle/>
        <a:p>
          <a:r>
            <a:rPr lang="en-ID" dirty="0" smtClean="0"/>
            <a:t>Charles &amp; Keith (0.648)</a:t>
          </a:r>
          <a:endParaRPr lang="en-US" dirty="0"/>
        </a:p>
      </dgm:t>
    </dgm:pt>
    <dgm:pt modelId="{0298D565-566E-4BAB-B94F-9DBD87D1FE01}" type="parTrans" cxnId="{6E96AFC7-3838-4B1A-AB47-32B4CC6A4CFB}">
      <dgm:prSet/>
      <dgm:spPr/>
      <dgm:t>
        <a:bodyPr/>
        <a:lstStyle/>
        <a:p>
          <a:endParaRPr lang="en-US"/>
        </a:p>
      </dgm:t>
    </dgm:pt>
    <dgm:pt modelId="{6C3BE3FE-2E2D-42E8-908B-198E667EAE6E}" type="sibTrans" cxnId="{6E96AFC7-3838-4B1A-AB47-32B4CC6A4CFB}">
      <dgm:prSet/>
      <dgm:spPr/>
      <dgm:t>
        <a:bodyPr/>
        <a:lstStyle/>
        <a:p>
          <a:endParaRPr lang="en-US"/>
        </a:p>
      </dgm:t>
    </dgm:pt>
    <dgm:pt modelId="{BFFE76D8-D734-4EAB-B095-A18CA9DDD7B5}">
      <dgm:prSet phldrT="[Text]"/>
      <dgm:spPr/>
      <dgm:t>
        <a:bodyPr/>
        <a:lstStyle/>
        <a:p>
          <a:r>
            <a:rPr lang="en-ID" dirty="0" smtClean="0"/>
            <a:t>Elizabeth (0.624)</a:t>
          </a:r>
          <a:endParaRPr lang="en-US" dirty="0"/>
        </a:p>
      </dgm:t>
    </dgm:pt>
    <dgm:pt modelId="{D65C4640-28AB-4BEB-A153-A1BBED96450B}" type="parTrans" cxnId="{9D4FD67A-BAF8-4D08-92CD-2B87EF981614}">
      <dgm:prSet/>
      <dgm:spPr/>
      <dgm:t>
        <a:bodyPr/>
        <a:lstStyle/>
        <a:p>
          <a:endParaRPr lang="en-US"/>
        </a:p>
      </dgm:t>
    </dgm:pt>
    <dgm:pt modelId="{408EBC3D-F8D6-4595-B02C-76BA6FE94639}" type="sibTrans" cxnId="{9D4FD67A-BAF8-4D08-92CD-2B87EF981614}">
      <dgm:prSet/>
      <dgm:spPr/>
      <dgm:t>
        <a:bodyPr/>
        <a:lstStyle/>
        <a:p>
          <a:endParaRPr lang="en-US"/>
        </a:p>
      </dgm:t>
    </dgm:pt>
    <dgm:pt modelId="{C438AC11-1745-40A2-99B5-8D6AAD04DC57}">
      <dgm:prSet phldrT="[Text]"/>
      <dgm:spPr/>
      <dgm:t>
        <a:bodyPr/>
        <a:lstStyle/>
        <a:p>
          <a:r>
            <a:rPr lang="en-ID" dirty="0" smtClean="0"/>
            <a:t>Sophie </a:t>
          </a:r>
          <a:r>
            <a:rPr lang="en-ID" dirty="0" err="1" smtClean="0"/>
            <a:t>Marthin</a:t>
          </a:r>
          <a:r>
            <a:rPr lang="en-ID" dirty="0" smtClean="0"/>
            <a:t> (0.239)</a:t>
          </a:r>
          <a:endParaRPr lang="en-US" dirty="0"/>
        </a:p>
      </dgm:t>
    </dgm:pt>
    <dgm:pt modelId="{1E93C116-A8B8-4186-8DFF-60B733EC5B3A}" type="parTrans" cxnId="{7D9B9539-9F4D-400A-B0E2-8A79D404239A}">
      <dgm:prSet/>
      <dgm:spPr/>
      <dgm:t>
        <a:bodyPr/>
        <a:lstStyle/>
        <a:p>
          <a:endParaRPr lang="en-US"/>
        </a:p>
      </dgm:t>
    </dgm:pt>
    <dgm:pt modelId="{8A5C1DDD-BAF9-4DBA-BD78-B31FB0754EEF}" type="sibTrans" cxnId="{7D9B9539-9F4D-400A-B0E2-8A79D404239A}">
      <dgm:prSet/>
      <dgm:spPr/>
      <dgm:t>
        <a:bodyPr/>
        <a:lstStyle/>
        <a:p>
          <a:endParaRPr lang="en-US"/>
        </a:p>
      </dgm:t>
    </dgm:pt>
    <dgm:pt modelId="{F754BFFB-7DF3-4B46-BDEB-F1A4CEB4F2DF}">
      <dgm:prSet phldrT="[Text]"/>
      <dgm:spPr/>
      <dgm:t>
        <a:bodyPr/>
        <a:lstStyle/>
        <a:p>
          <a:r>
            <a:rPr lang="en-ID" dirty="0" smtClean="0"/>
            <a:t>Charles &amp; Keith (0.137)</a:t>
          </a:r>
          <a:endParaRPr lang="en-US" dirty="0"/>
        </a:p>
      </dgm:t>
    </dgm:pt>
    <dgm:pt modelId="{93EB721A-11B3-4A10-9B56-2E1DF5F929CC}" type="parTrans" cxnId="{73AD40C4-8900-4031-B475-5F8D5423B034}">
      <dgm:prSet/>
      <dgm:spPr/>
      <dgm:t>
        <a:bodyPr/>
        <a:lstStyle/>
        <a:p>
          <a:endParaRPr lang="en-US"/>
        </a:p>
      </dgm:t>
    </dgm:pt>
    <dgm:pt modelId="{D60670ED-8112-4182-8A5B-56165CFD0561}" type="sibTrans" cxnId="{73AD40C4-8900-4031-B475-5F8D5423B034}">
      <dgm:prSet/>
      <dgm:spPr/>
      <dgm:t>
        <a:bodyPr/>
        <a:lstStyle/>
        <a:p>
          <a:endParaRPr lang="en-US"/>
        </a:p>
      </dgm:t>
    </dgm:pt>
    <dgm:pt modelId="{D5CA57AC-81D8-45F3-B1B5-EBC7C3D0885C}">
      <dgm:prSet phldrT="[Text]"/>
      <dgm:spPr/>
      <dgm:t>
        <a:bodyPr/>
        <a:lstStyle/>
        <a:p>
          <a:r>
            <a:rPr lang="en-ID" dirty="0" smtClean="0"/>
            <a:t>Elizabeth (0.297)</a:t>
          </a:r>
          <a:endParaRPr lang="en-US" dirty="0"/>
        </a:p>
      </dgm:t>
    </dgm:pt>
    <dgm:pt modelId="{95C513FA-DAD6-4B77-A336-24B8AB6D08E8}" type="parTrans" cxnId="{5A98D562-D9DE-4433-8DAE-FE7F269E2891}">
      <dgm:prSet/>
      <dgm:spPr/>
      <dgm:t>
        <a:bodyPr/>
        <a:lstStyle/>
        <a:p>
          <a:endParaRPr lang="en-US"/>
        </a:p>
      </dgm:t>
    </dgm:pt>
    <dgm:pt modelId="{EED42E5F-74FA-45AE-BA94-6288F828B1CA}" type="sibTrans" cxnId="{5A98D562-D9DE-4433-8DAE-FE7F269E2891}">
      <dgm:prSet/>
      <dgm:spPr/>
      <dgm:t>
        <a:bodyPr/>
        <a:lstStyle/>
        <a:p>
          <a:endParaRPr lang="en-US"/>
        </a:p>
      </dgm:t>
    </dgm:pt>
    <dgm:pt modelId="{79A03AA3-DE95-411A-8AF9-F427523962F2}">
      <dgm:prSet phldrT="[Text]"/>
      <dgm:spPr/>
      <dgm:t>
        <a:bodyPr/>
        <a:lstStyle/>
        <a:p>
          <a:r>
            <a:rPr lang="en-ID" dirty="0" smtClean="0"/>
            <a:t>Sophie </a:t>
          </a:r>
          <a:r>
            <a:rPr lang="en-ID" dirty="0" err="1" smtClean="0"/>
            <a:t>Marthin</a:t>
          </a:r>
          <a:r>
            <a:rPr lang="en-ID" dirty="0" smtClean="0"/>
            <a:t> ( (0.163)</a:t>
          </a:r>
          <a:endParaRPr lang="en-US" dirty="0"/>
        </a:p>
      </dgm:t>
    </dgm:pt>
    <dgm:pt modelId="{01BEE8E8-444F-46C4-A896-1C1F2EFFD749}" type="parTrans" cxnId="{95D36C8B-C888-479A-A56B-5002E0C44CF3}">
      <dgm:prSet/>
      <dgm:spPr/>
      <dgm:t>
        <a:bodyPr/>
        <a:lstStyle/>
        <a:p>
          <a:endParaRPr lang="en-US"/>
        </a:p>
      </dgm:t>
    </dgm:pt>
    <dgm:pt modelId="{CC1716AA-8EA7-4838-9FD5-39A5FBA50B64}" type="sibTrans" cxnId="{95D36C8B-C888-479A-A56B-5002E0C44CF3}">
      <dgm:prSet/>
      <dgm:spPr/>
      <dgm:t>
        <a:bodyPr/>
        <a:lstStyle/>
        <a:p>
          <a:endParaRPr lang="en-US"/>
        </a:p>
      </dgm:t>
    </dgm:pt>
    <dgm:pt modelId="{542D1841-3E2D-49AA-A8F2-19F42AE67A63}">
      <dgm:prSet phldrT="[Text]"/>
      <dgm:spPr/>
      <dgm:t>
        <a:bodyPr/>
        <a:lstStyle/>
        <a:p>
          <a:r>
            <a:rPr lang="en-ID" dirty="0" smtClean="0"/>
            <a:t>Charles &amp; Keith (0.539)</a:t>
          </a:r>
          <a:endParaRPr lang="en-US" dirty="0"/>
        </a:p>
      </dgm:t>
    </dgm:pt>
    <dgm:pt modelId="{AAE5BBF2-6ADA-4AE6-8512-92A2FF429C04}" type="parTrans" cxnId="{839223BE-E2EB-4A60-BA08-AE7A632F3D6C}">
      <dgm:prSet/>
      <dgm:spPr/>
      <dgm:t>
        <a:bodyPr/>
        <a:lstStyle/>
        <a:p>
          <a:endParaRPr lang="en-US"/>
        </a:p>
      </dgm:t>
    </dgm:pt>
    <dgm:pt modelId="{627382A9-7B81-403E-9A31-823DB9287847}" type="sibTrans" cxnId="{839223BE-E2EB-4A60-BA08-AE7A632F3D6C}">
      <dgm:prSet/>
      <dgm:spPr/>
      <dgm:t>
        <a:bodyPr/>
        <a:lstStyle/>
        <a:p>
          <a:endParaRPr lang="en-US"/>
        </a:p>
      </dgm:t>
    </dgm:pt>
    <dgm:pt modelId="{0A5222B8-BA9E-462E-B4B4-54A95307E584}" type="pres">
      <dgm:prSet presAssocID="{2B9F1142-6E91-4DAD-A550-A6FA604542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F7C582-0E2C-4F8E-9B3E-D5C7EABC8B92}" type="pres">
      <dgm:prSet presAssocID="{DCF802D8-22D3-4979-8C5B-D0DD9A3E60DD}" presName="hierRoot1" presStyleCnt="0"/>
      <dgm:spPr/>
    </dgm:pt>
    <dgm:pt modelId="{F72A234C-8744-461B-BAD5-CA30EB87F40A}" type="pres">
      <dgm:prSet presAssocID="{DCF802D8-22D3-4979-8C5B-D0DD9A3E60DD}" presName="composite" presStyleCnt="0"/>
      <dgm:spPr/>
    </dgm:pt>
    <dgm:pt modelId="{2ADC957D-BA4A-4493-95A4-FBA2A5891A35}" type="pres">
      <dgm:prSet presAssocID="{DCF802D8-22D3-4979-8C5B-D0DD9A3E60DD}" presName="background" presStyleLbl="node0" presStyleIdx="0" presStyleCnt="1"/>
      <dgm:spPr/>
    </dgm:pt>
    <dgm:pt modelId="{5E5F249E-B072-43E9-88A0-0B6E05E82B3E}" type="pres">
      <dgm:prSet presAssocID="{DCF802D8-22D3-4979-8C5B-D0DD9A3E60D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8C5EA-ECB5-47EF-A157-7F871E8D2624}" type="pres">
      <dgm:prSet presAssocID="{DCF802D8-22D3-4979-8C5B-D0DD9A3E60DD}" presName="hierChild2" presStyleCnt="0"/>
      <dgm:spPr/>
    </dgm:pt>
    <dgm:pt modelId="{B7343650-B67E-4445-A41E-0AD4E347A4F9}" type="pres">
      <dgm:prSet presAssocID="{15FFCF45-6F71-43AC-82B0-E2D1015B44F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23DEDDE-4E93-412A-B93C-0966F891506E}" type="pres">
      <dgm:prSet presAssocID="{873E3116-3767-43DE-8CA9-0997C73EBAA7}" presName="hierRoot2" presStyleCnt="0"/>
      <dgm:spPr/>
    </dgm:pt>
    <dgm:pt modelId="{7BBC7460-963B-4073-92BB-3EEB4822A19A}" type="pres">
      <dgm:prSet presAssocID="{873E3116-3767-43DE-8CA9-0997C73EBAA7}" presName="composite2" presStyleCnt="0"/>
      <dgm:spPr/>
    </dgm:pt>
    <dgm:pt modelId="{E5E1BCC3-B74C-4168-B3B9-32CB513EE8CF}" type="pres">
      <dgm:prSet presAssocID="{873E3116-3767-43DE-8CA9-0997C73EBAA7}" presName="background2" presStyleLbl="node2" presStyleIdx="0" presStyleCnt="3"/>
      <dgm:spPr/>
    </dgm:pt>
    <dgm:pt modelId="{8BA5FCD0-532E-431B-8D42-86D05E7B4F4D}" type="pres">
      <dgm:prSet presAssocID="{873E3116-3767-43DE-8CA9-0997C73EBAA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CD1DA-C494-4064-BE09-8EC531940768}" type="pres">
      <dgm:prSet presAssocID="{873E3116-3767-43DE-8CA9-0997C73EBAA7}" presName="hierChild3" presStyleCnt="0"/>
      <dgm:spPr/>
    </dgm:pt>
    <dgm:pt modelId="{2A4939E6-F957-40E0-BDC2-D46530C8F6EA}" type="pres">
      <dgm:prSet presAssocID="{9E699A78-F5B8-4D1B-A873-B14FC89DB0A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CA4DC11-BC96-4C63-8BD4-C90A4946D6CC}" type="pres">
      <dgm:prSet presAssocID="{E25AC108-44D5-4301-AC20-277D90EE7EFF}" presName="hierRoot3" presStyleCnt="0"/>
      <dgm:spPr/>
    </dgm:pt>
    <dgm:pt modelId="{D74F42AC-E913-467E-9654-F0DD8F1E2D16}" type="pres">
      <dgm:prSet presAssocID="{E25AC108-44D5-4301-AC20-277D90EE7EFF}" presName="composite3" presStyleCnt="0"/>
      <dgm:spPr/>
    </dgm:pt>
    <dgm:pt modelId="{FD392DDE-255F-4845-9F01-DE0429762094}" type="pres">
      <dgm:prSet presAssocID="{E25AC108-44D5-4301-AC20-277D90EE7EFF}" presName="background3" presStyleLbl="node3" presStyleIdx="0" presStyleCnt="3"/>
      <dgm:spPr/>
    </dgm:pt>
    <dgm:pt modelId="{82BC3E35-4498-489C-8428-8EEE38D4DD9C}" type="pres">
      <dgm:prSet presAssocID="{E25AC108-44D5-4301-AC20-277D90EE7EFF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63061-4BC8-493B-8B88-85F9D2BD8D77}" type="pres">
      <dgm:prSet presAssocID="{E25AC108-44D5-4301-AC20-277D90EE7EFF}" presName="hierChild4" presStyleCnt="0"/>
      <dgm:spPr/>
    </dgm:pt>
    <dgm:pt modelId="{2F486DFC-928F-446B-AAC4-91C085FBD4F9}" type="pres">
      <dgm:prSet presAssocID="{6CD644A7-529A-4121-A988-80FC3E1D4240}" presName="Name23" presStyleLbl="parChTrans1D4" presStyleIdx="0" presStyleCnt="6"/>
      <dgm:spPr/>
      <dgm:t>
        <a:bodyPr/>
        <a:lstStyle/>
        <a:p>
          <a:endParaRPr lang="en-US"/>
        </a:p>
      </dgm:t>
    </dgm:pt>
    <dgm:pt modelId="{BC236187-8A07-434D-B6C5-FE98AE245F1F}" type="pres">
      <dgm:prSet presAssocID="{1FF41C5A-BFB9-4C26-BB02-FC3761F969A2}" presName="hierRoot4" presStyleCnt="0"/>
      <dgm:spPr/>
    </dgm:pt>
    <dgm:pt modelId="{0A275DB1-EA9A-42D7-A72C-D326AE33B9BB}" type="pres">
      <dgm:prSet presAssocID="{1FF41C5A-BFB9-4C26-BB02-FC3761F969A2}" presName="composite4" presStyleCnt="0"/>
      <dgm:spPr/>
    </dgm:pt>
    <dgm:pt modelId="{9E0E684D-3AA5-4CFD-8EE2-D7FFDCFF56E6}" type="pres">
      <dgm:prSet presAssocID="{1FF41C5A-BFB9-4C26-BB02-FC3761F969A2}" presName="background4" presStyleLbl="node4" presStyleIdx="0" presStyleCnt="6"/>
      <dgm:spPr/>
    </dgm:pt>
    <dgm:pt modelId="{FA5AE97C-B8BC-4174-A970-530289F327E1}" type="pres">
      <dgm:prSet presAssocID="{1FF41C5A-BFB9-4C26-BB02-FC3761F969A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D5488F-69F8-4165-9887-C25DFC5E0B08}" type="pres">
      <dgm:prSet presAssocID="{1FF41C5A-BFB9-4C26-BB02-FC3761F969A2}" presName="hierChild5" presStyleCnt="0"/>
      <dgm:spPr/>
    </dgm:pt>
    <dgm:pt modelId="{5BC73CE0-98E5-45F4-835C-D06C5F3C83DA}" type="pres">
      <dgm:prSet presAssocID="{0298D565-566E-4BAB-B94F-9DBD87D1FE01}" presName="Name23" presStyleLbl="parChTrans1D4" presStyleIdx="1" presStyleCnt="6"/>
      <dgm:spPr/>
      <dgm:t>
        <a:bodyPr/>
        <a:lstStyle/>
        <a:p>
          <a:endParaRPr lang="en-US"/>
        </a:p>
      </dgm:t>
    </dgm:pt>
    <dgm:pt modelId="{8135A468-B3B7-4FA4-86EC-431B9E97481A}" type="pres">
      <dgm:prSet presAssocID="{0EF85C5F-B998-43C8-8896-F6F29123A781}" presName="hierRoot4" presStyleCnt="0"/>
      <dgm:spPr/>
    </dgm:pt>
    <dgm:pt modelId="{4A4DCE77-2A7C-4C5D-B750-04CE83DE10E3}" type="pres">
      <dgm:prSet presAssocID="{0EF85C5F-B998-43C8-8896-F6F29123A781}" presName="composite4" presStyleCnt="0"/>
      <dgm:spPr/>
    </dgm:pt>
    <dgm:pt modelId="{F468D6E0-063F-40AB-983B-704A358C9DC2}" type="pres">
      <dgm:prSet presAssocID="{0EF85C5F-B998-43C8-8896-F6F29123A781}" presName="background4" presStyleLbl="node4" presStyleIdx="1" presStyleCnt="6"/>
      <dgm:spPr/>
    </dgm:pt>
    <dgm:pt modelId="{86C02432-C2FD-4386-B35B-F58078E93882}" type="pres">
      <dgm:prSet presAssocID="{0EF85C5F-B998-43C8-8896-F6F29123A781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6F30F-D1C6-4B4D-ABAF-F5D6EA3311D8}" type="pres">
      <dgm:prSet presAssocID="{0EF85C5F-B998-43C8-8896-F6F29123A781}" presName="hierChild5" presStyleCnt="0"/>
      <dgm:spPr/>
    </dgm:pt>
    <dgm:pt modelId="{148516C3-4599-4C19-9CC5-7AAE2C11F7E7}" type="pres">
      <dgm:prSet presAssocID="{CCB83A49-28D7-4DCC-BF95-DFFC23F160A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2BD7540-5E0E-432F-9454-BCEB7F75BADB}" type="pres">
      <dgm:prSet presAssocID="{75DF606C-D763-44F3-9FCA-C2E2736BE935}" presName="hierRoot2" presStyleCnt="0"/>
      <dgm:spPr/>
    </dgm:pt>
    <dgm:pt modelId="{41CE35D2-F4BD-4BA8-9F3F-6D6C36C10FFB}" type="pres">
      <dgm:prSet presAssocID="{75DF606C-D763-44F3-9FCA-C2E2736BE935}" presName="composite2" presStyleCnt="0"/>
      <dgm:spPr/>
    </dgm:pt>
    <dgm:pt modelId="{CBBCC7FA-C8BD-499D-8119-EF6323ADBAD3}" type="pres">
      <dgm:prSet presAssocID="{75DF606C-D763-44F3-9FCA-C2E2736BE935}" presName="background2" presStyleLbl="node2" presStyleIdx="1" presStyleCnt="3"/>
      <dgm:spPr/>
    </dgm:pt>
    <dgm:pt modelId="{35E323F7-6B16-4554-B2AD-6EB25239A6C3}" type="pres">
      <dgm:prSet presAssocID="{75DF606C-D763-44F3-9FCA-C2E2736BE93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3D83D-AA81-4165-94D1-A543E22E3CB7}" type="pres">
      <dgm:prSet presAssocID="{75DF606C-D763-44F3-9FCA-C2E2736BE935}" presName="hierChild3" presStyleCnt="0"/>
      <dgm:spPr/>
    </dgm:pt>
    <dgm:pt modelId="{F3010AF8-F7C3-4EE7-BBCB-D0332AE984F3}" type="pres">
      <dgm:prSet presAssocID="{D65C4640-28AB-4BEB-A153-A1BBED96450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01E2142-FD26-402F-93BB-9E6E2E14AE5F}" type="pres">
      <dgm:prSet presAssocID="{BFFE76D8-D734-4EAB-B095-A18CA9DDD7B5}" presName="hierRoot3" presStyleCnt="0"/>
      <dgm:spPr/>
    </dgm:pt>
    <dgm:pt modelId="{3F26F5B2-553D-4517-8B97-68ECB8930CD0}" type="pres">
      <dgm:prSet presAssocID="{BFFE76D8-D734-4EAB-B095-A18CA9DDD7B5}" presName="composite3" presStyleCnt="0"/>
      <dgm:spPr/>
    </dgm:pt>
    <dgm:pt modelId="{2DA155CC-1555-45B2-A419-A1E301C446C1}" type="pres">
      <dgm:prSet presAssocID="{BFFE76D8-D734-4EAB-B095-A18CA9DDD7B5}" presName="background3" presStyleLbl="node3" presStyleIdx="1" presStyleCnt="3"/>
      <dgm:spPr/>
    </dgm:pt>
    <dgm:pt modelId="{9805C65D-6207-4D6E-9AD6-1D145A7677C5}" type="pres">
      <dgm:prSet presAssocID="{BFFE76D8-D734-4EAB-B095-A18CA9DDD7B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3573F-8EA9-4C35-9305-1E7735EB8A0A}" type="pres">
      <dgm:prSet presAssocID="{BFFE76D8-D734-4EAB-B095-A18CA9DDD7B5}" presName="hierChild4" presStyleCnt="0"/>
      <dgm:spPr/>
    </dgm:pt>
    <dgm:pt modelId="{E9BB9EF8-F60E-4CB5-ACE6-517250F3EF40}" type="pres">
      <dgm:prSet presAssocID="{1E93C116-A8B8-4186-8DFF-60B733EC5B3A}" presName="Name23" presStyleLbl="parChTrans1D4" presStyleIdx="2" presStyleCnt="6"/>
      <dgm:spPr/>
      <dgm:t>
        <a:bodyPr/>
        <a:lstStyle/>
        <a:p>
          <a:endParaRPr lang="en-US"/>
        </a:p>
      </dgm:t>
    </dgm:pt>
    <dgm:pt modelId="{6C5DF188-F7B4-412D-8C51-10F771470AC5}" type="pres">
      <dgm:prSet presAssocID="{C438AC11-1745-40A2-99B5-8D6AAD04DC57}" presName="hierRoot4" presStyleCnt="0"/>
      <dgm:spPr/>
    </dgm:pt>
    <dgm:pt modelId="{AA128E9F-D45D-4397-8BB0-7B8ABE0D7FD0}" type="pres">
      <dgm:prSet presAssocID="{C438AC11-1745-40A2-99B5-8D6AAD04DC57}" presName="composite4" presStyleCnt="0"/>
      <dgm:spPr/>
    </dgm:pt>
    <dgm:pt modelId="{7F958AD8-83E1-4B44-BA06-26C0CF357920}" type="pres">
      <dgm:prSet presAssocID="{C438AC11-1745-40A2-99B5-8D6AAD04DC57}" presName="background4" presStyleLbl="node4" presStyleIdx="2" presStyleCnt="6"/>
      <dgm:spPr/>
    </dgm:pt>
    <dgm:pt modelId="{10225116-D4F2-41E1-BFA1-C9E999796D1E}" type="pres">
      <dgm:prSet presAssocID="{C438AC11-1745-40A2-99B5-8D6AAD04DC57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D69FB-CAF3-43CE-956B-22B6F7059F37}" type="pres">
      <dgm:prSet presAssocID="{C438AC11-1745-40A2-99B5-8D6AAD04DC57}" presName="hierChild5" presStyleCnt="0"/>
      <dgm:spPr/>
    </dgm:pt>
    <dgm:pt modelId="{AD054B56-B196-4D4A-8205-1A49F0DD81AF}" type="pres">
      <dgm:prSet presAssocID="{93EB721A-11B3-4A10-9B56-2E1DF5F929CC}" presName="Name23" presStyleLbl="parChTrans1D4" presStyleIdx="3" presStyleCnt="6"/>
      <dgm:spPr/>
      <dgm:t>
        <a:bodyPr/>
        <a:lstStyle/>
        <a:p>
          <a:endParaRPr lang="en-US"/>
        </a:p>
      </dgm:t>
    </dgm:pt>
    <dgm:pt modelId="{A0B2B155-B952-41B6-9E72-AFB3CD4ECCA3}" type="pres">
      <dgm:prSet presAssocID="{F754BFFB-7DF3-4B46-BDEB-F1A4CEB4F2DF}" presName="hierRoot4" presStyleCnt="0"/>
      <dgm:spPr/>
    </dgm:pt>
    <dgm:pt modelId="{E2897990-E70E-4B07-9AA0-86CCB84B52C6}" type="pres">
      <dgm:prSet presAssocID="{F754BFFB-7DF3-4B46-BDEB-F1A4CEB4F2DF}" presName="composite4" presStyleCnt="0"/>
      <dgm:spPr/>
    </dgm:pt>
    <dgm:pt modelId="{924A5136-A138-44D4-8EF6-7B725F49FEBE}" type="pres">
      <dgm:prSet presAssocID="{F754BFFB-7DF3-4B46-BDEB-F1A4CEB4F2DF}" presName="background4" presStyleLbl="node4" presStyleIdx="3" presStyleCnt="6"/>
      <dgm:spPr/>
    </dgm:pt>
    <dgm:pt modelId="{5EBF7D56-FFC9-4B82-8926-B310403645E4}" type="pres">
      <dgm:prSet presAssocID="{F754BFFB-7DF3-4B46-BDEB-F1A4CEB4F2DF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9B336E-EC15-4610-8642-2787D7A4C433}" type="pres">
      <dgm:prSet presAssocID="{F754BFFB-7DF3-4B46-BDEB-F1A4CEB4F2DF}" presName="hierChild5" presStyleCnt="0"/>
      <dgm:spPr/>
    </dgm:pt>
    <dgm:pt modelId="{1CE1FF7F-D1AF-4D2F-8C68-7274AE699B39}" type="pres">
      <dgm:prSet presAssocID="{56B7DA0F-6EDB-4B68-921B-5DF3EDE491D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4705C44-A2DD-4AC2-BD34-07F387FAA15B}" type="pres">
      <dgm:prSet presAssocID="{61A1F6F3-EBFC-46F6-A6D8-37D2E79CC33A}" presName="hierRoot2" presStyleCnt="0"/>
      <dgm:spPr/>
    </dgm:pt>
    <dgm:pt modelId="{AA27ABFC-3707-4F0B-8D9C-9C1F3237071E}" type="pres">
      <dgm:prSet presAssocID="{61A1F6F3-EBFC-46F6-A6D8-37D2E79CC33A}" presName="composite2" presStyleCnt="0"/>
      <dgm:spPr/>
    </dgm:pt>
    <dgm:pt modelId="{636648C5-22EE-4BE2-BFE7-916F144CBCA5}" type="pres">
      <dgm:prSet presAssocID="{61A1F6F3-EBFC-46F6-A6D8-37D2E79CC33A}" presName="background2" presStyleLbl="node2" presStyleIdx="2" presStyleCnt="3"/>
      <dgm:spPr/>
    </dgm:pt>
    <dgm:pt modelId="{DF61041E-AE88-42DC-B682-5D0F329B4FCF}" type="pres">
      <dgm:prSet presAssocID="{61A1F6F3-EBFC-46F6-A6D8-37D2E79CC3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FE0EA0-B270-48E8-9D17-C5285220452E}" type="pres">
      <dgm:prSet presAssocID="{61A1F6F3-EBFC-46F6-A6D8-37D2E79CC33A}" presName="hierChild3" presStyleCnt="0"/>
      <dgm:spPr/>
    </dgm:pt>
    <dgm:pt modelId="{1189D0F3-0408-4500-816F-86533B1CE121}" type="pres">
      <dgm:prSet presAssocID="{95C513FA-DAD6-4B77-A336-24B8AB6D08E8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2AF0278-E0DB-4C98-81DA-8D27F2B473FF}" type="pres">
      <dgm:prSet presAssocID="{D5CA57AC-81D8-45F3-B1B5-EBC7C3D0885C}" presName="hierRoot3" presStyleCnt="0"/>
      <dgm:spPr/>
    </dgm:pt>
    <dgm:pt modelId="{F9A95BDB-102B-4D67-82E2-2F4DD98561F8}" type="pres">
      <dgm:prSet presAssocID="{D5CA57AC-81D8-45F3-B1B5-EBC7C3D0885C}" presName="composite3" presStyleCnt="0"/>
      <dgm:spPr/>
    </dgm:pt>
    <dgm:pt modelId="{67656773-F569-4099-BEED-45A628B2C082}" type="pres">
      <dgm:prSet presAssocID="{D5CA57AC-81D8-45F3-B1B5-EBC7C3D0885C}" presName="background3" presStyleLbl="node3" presStyleIdx="2" presStyleCnt="3"/>
      <dgm:spPr/>
    </dgm:pt>
    <dgm:pt modelId="{4E1F7CEC-2BCC-4F47-ABD4-96428EA46951}" type="pres">
      <dgm:prSet presAssocID="{D5CA57AC-81D8-45F3-B1B5-EBC7C3D0885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0D33F9-738C-43DC-81BF-E74D0F48E557}" type="pres">
      <dgm:prSet presAssocID="{D5CA57AC-81D8-45F3-B1B5-EBC7C3D0885C}" presName="hierChild4" presStyleCnt="0"/>
      <dgm:spPr/>
    </dgm:pt>
    <dgm:pt modelId="{9A59C278-E9B4-4691-8D1E-9F22BCF8C255}" type="pres">
      <dgm:prSet presAssocID="{01BEE8E8-444F-46C4-A896-1C1F2EFFD749}" presName="Name23" presStyleLbl="parChTrans1D4" presStyleIdx="4" presStyleCnt="6"/>
      <dgm:spPr/>
      <dgm:t>
        <a:bodyPr/>
        <a:lstStyle/>
        <a:p>
          <a:endParaRPr lang="en-US"/>
        </a:p>
      </dgm:t>
    </dgm:pt>
    <dgm:pt modelId="{BA5ECFB3-CCEE-4223-8680-2363CB8B23ED}" type="pres">
      <dgm:prSet presAssocID="{79A03AA3-DE95-411A-8AF9-F427523962F2}" presName="hierRoot4" presStyleCnt="0"/>
      <dgm:spPr/>
    </dgm:pt>
    <dgm:pt modelId="{19E9C4F7-AD95-4F05-98F8-E4E556FD8FDE}" type="pres">
      <dgm:prSet presAssocID="{79A03AA3-DE95-411A-8AF9-F427523962F2}" presName="composite4" presStyleCnt="0"/>
      <dgm:spPr/>
    </dgm:pt>
    <dgm:pt modelId="{2C07616E-D435-4814-9443-56A294B6C889}" type="pres">
      <dgm:prSet presAssocID="{79A03AA3-DE95-411A-8AF9-F427523962F2}" presName="background4" presStyleLbl="node4" presStyleIdx="4" presStyleCnt="6"/>
      <dgm:spPr/>
    </dgm:pt>
    <dgm:pt modelId="{5484CA1B-7D9A-43CB-8E41-4A1C1B98E922}" type="pres">
      <dgm:prSet presAssocID="{79A03AA3-DE95-411A-8AF9-F427523962F2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87F5B-558C-4AA5-947E-558CF260DD0D}" type="pres">
      <dgm:prSet presAssocID="{79A03AA3-DE95-411A-8AF9-F427523962F2}" presName="hierChild5" presStyleCnt="0"/>
      <dgm:spPr/>
    </dgm:pt>
    <dgm:pt modelId="{DC96599F-FD42-4004-B74D-6D0AEF4159F7}" type="pres">
      <dgm:prSet presAssocID="{AAE5BBF2-6ADA-4AE6-8512-92A2FF429C0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545CBA89-5031-476B-A7B7-5CC9C88DA08C}" type="pres">
      <dgm:prSet presAssocID="{542D1841-3E2D-49AA-A8F2-19F42AE67A63}" presName="hierRoot4" presStyleCnt="0"/>
      <dgm:spPr/>
    </dgm:pt>
    <dgm:pt modelId="{35DB2C16-3882-458B-8D35-C46C588AB5E8}" type="pres">
      <dgm:prSet presAssocID="{542D1841-3E2D-49AA-A8F2-19F42AE67A63}" presName="composite4" presStyleCnt="0"/>
      <dgm:spPr/>
    </dgm:pt>
    <dgm:pt modelId="{36C1AA07-5573-496E-88A2-DF6E2724351B}" type="pres">
      <dgm:prSet presAssocID="{542D1841-3E2D-49AA-A8F2-19F42AE67A63}" presName="background4" presStyleLbl="node4" presStyleIdx="5" presStyleCnt="6"/>
      <dgm:spPr/>
    </dgm:pt>
    <dgm:pt modelId="{F7E33555-E636-4C0F-8424-0B2DF4A88DF3}" type="pres">
      <dgm:prSet presAssocID="{542D1841-3E2D-49AA-A8F2-19F42AE67A63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3A762F-C18E-4381-A71C-605A51B3BF8E}" type="pres">
      <dgm:prSet presAssocID="{542D1841-3E2D-49AA-A8F2-19F42AE67A63}" presName="hierChild5" presStyleCnt="0"/>
      <dgm:spPr/>
    </dgm:pt>
  </dgm:ptLst>
  <dgm:cxnLst>
    <dgm:cxn modelId="{423505DD-06B7-4035-947E-43C179BEE192}" type="presOf" srcId="{542D1841-3E2D-49AA-A8F2-19F42AE67A63}" destId="{F7E33555-E636-4C0F-8424-0B2DF4A88DF3}" srcOrd="0" destOrd="0" presId="urn:microsoft.com/office/officeart/2005/8/layout/hierarchy1"/>
    <dgm:cxn modelId="{7D9B9539-9F4D-400A-B0E2-8A79D404239A}" srcId="{BFFE76D8-D734-4EAB-B095-A18CA9DDD7B5}" destId="{C438AC11-1745-40A2-99B5-8D6AAD04DC57}" srcOrd="0" destOrd="0" parTransId="{1E93C116-A8B8-4186-8DFF-60B733EC5B3A}" sibTransId="{8A5C1DDD-BAF9-4DBA-BD78-B31FB0754EEF}"/>
    <dgm:cxn modelId="{E03924A2-3728-4B31-97CC-1C7D482E24C9}" type="presOf" srcId="{AAE5BBF2-6ADA-4AE6-8512-92A2FF429C04}" destId="{DC96599F-FD42-4004-B74D-6D0AEF4159F7}" srcOrd="0" destOrd="0" presId="urn:microsoft.com/office/officeart/2005/8/layout/hierarchy1"/>
    <dgm:cxn modelId="{D79010E7-386D-4E7C-B447-8A7C3C264E9A}" type="presOf" srcId="{2B9F1142-6E91-4DAD-A550-A6FA6045426E}" destId="{0A5222B8-BA9E-462E-B4B4-54A95307E584}" srcOrd="0" destOrd="0" presId="urn:microsoft.com/office/officeart/2005/8/layout/hierarchy1"/>
    <dgm:cxn modelId="{34F35CA8-A969-4173-878E-4FF9C34D6662}" type="presOf" srcId="{9E699A78-F5B8-4D1B-A873-B14FC89DB0A7}" destId="{2A4939E6-F957-40E0-BDC2-D46530C8F6EA}" srcOrd="0" destOrd="0" presId="urn:microsoft.com/office/officeart/2005/8/layout/hierarchy1"/>
    <dgm:cxn modelId="{62C48D5A-81BA-4C9B-8329-48D0241E66E0}" type="presOf" srcId="{D5CA57AC-81D8-45F3-B1B5-EBC7C3D0885C}" destId="{4E1F7CEC-2BCC-4F47-ABD4-96428EA46951}" srcOrd="0" destOrd="0" presId="urn:microsoft.com/office/officeart/2005/8/layout/hierarchy1"/>
    <dgm:cxn modelId="{D1544EB4-309A-47C5-A632-B6A7787E2780}" type="presOf" srcId="{D65C4640-28AB-4BEB-A153-A1BBED96450B}" destId="{F3010AF8-F7C3-4EE7-BBCB-D0332AE984F3}" srcOrd="0" destOrd="0" presId="urn:microsoft.com/office/officeart/2005/8/layout/hierarchy1"/>
    <dgm:cxn modelId="{CC0EC3C3-1FF1-49C1-96B4-B73233E5FA1F}" type="presOf" srcId="{E25AC108-44D5-4301-AC20-277D90EE7EFF}" destId="{82BC3E35-4498-489C-8428-8EEE38D4DD9C}" srcOrd="0" destOrd="0" presId="urn:microsoft.com/office/officeart/2005/8/layout/hierarchy1"/>
    <dgm:cxn modelId="{A6E6912E-546F-4C51-839C-C92E35BDCC6A}" type="presOf" srcId="{0298D565-566E-4BAB-B94F-9DBD87D1FE01}" destId="{5BC73CE0-98E5-45F4-835C-D06C5F3C83DA}" srcOrd="0" destOrd="0" presId="urn:microsoft.com/office/officeart/2005/8/layout/hierarchy1"/>
    <dgm:cxn modelId="{02E9DB68-ADC6-4FFC-B37A-769195B543C6}" srcId="{DCF802D8-22D3-4979-8C5B-D0DD9A3E60DD}" destId="{61A1F6F3-EBFC-46F6-A6D8-37D2E79CC33A}" srcOrd="2" destOrd="0" parTransId="{56B7DA0F-6EDB-4B68-921B-5DF3EDE491DB}" sibTransId="{638DF164-0360-4D8C-87CE-7F52897F2817}"/>
    <dgm:cxn modelId="{E66BDC99-8E92-4E2B-A8D6-B1D2B9D81806}" type="presOf" srcId="{CCB83A49-28D7-4DCC-BF95-DFFC23F160A6}" destId="{148516C3-4599-4C19-9CC5-7AAE2C11F7E7}" srcOrd="0" destOrd="0" presId="urn:microsoft.com/office/officeart/2005/8/layout/hierarchy1"/>
    <dgm:cxn modelId="{396B4AD4-3BB6-4C37-8E0D-8B3634A14A30}" srcId="{2B9F1142-6E91-4DAD-A550-A6FA6045426E}" destId="{DCF802D8-22D3-4979-8C5B-D0DD9A3E60DD}" srcOrd="0" destOrd="0" parTransId="{3A7460ED-505E-4B69-92D2-C5901B251E56}" sibTransId="{5D8711E0-9051-473D-8B8A-9FE8B953EDC1}"/>
    <dgm:cxn modelId="{A64EED2D-7FC6-4767-811B-A7D6AC8D6EAA}" type="presOf" srcId="{1E93C116-A8B8-4186-8DFF-60B733EC5B3A}" destId="{E9BB9EF8-F60E-4CB5-ACE6-517250F3EF40}" srcOrd="0" destOrd="0" presId="urn:microsoft.com/office/officeart/2005/8/layout/hierarchy1"/>
    <dgm:cxn modelId="{39A2D439-1B0E-4504-81A2-DEA007225BF8}" type="presOf" srcId="{01BEE8E8-444F-46C4-A896-1C1F2EFFD749}" destId="{9A59C278-E9B4-4691-8D1E-9F22BCF8C255}" srcOrd="0" destOrd="0" presId="urn:microsoft.com/office/officeart/2005/8/layout/hierarchy1"/>
    <dgm:cxn modelId="{9D4FD67A-BAF8-4D08-92CD-2B87EF981614}" srcId="{75DF606C-D763-44F3-9FCA-C2E2736BE935}" destId="{BFFE76D8-D734-4EAB-B095-A18CA9DDD7B5}" srcOrd="0" destOrd="0" parTransId="{D65C4640-28AB-4BEB-A153-A1BBED96450B}" sibTransId="{408EBC3D-F8D6-4595-B02C-76BA6FE94639}"/>
    <dgm:cxn modelId="{73AD40C4-8900-4031-B475-5F8D5423B034}" srcId="{C438AC11-1745-40A2-99B5-8D6AAD04DC57}" destId="{F754BFFB-7DF3-4B46-BDEB-F1A4CEB4F2DF}" srcOrd="0" destOrd="0" parTransId="{93EB721A-11B3-4A10-9B56-2E1DF5F929CC}" sibTransId="{D60670ED-8112-4182-8A5B-56165CFD0561}"/>
    <dgm:cxn modelId="{A9A7C6A8-31AA-4861-8A18-215E66FE98E1}" type="presOf" srcId="{56B7DA0F-6EDB-4B68-921B-5DF3EDE491DB}" destId="{1CE1FF7F-D1AF-4D2F-8C68-7274AE699B39}" srcOrd="0" destOrd="0" presId="urn:microsoft.com/office/officeart/2005/8/layout/hierarchy1"/>
    <dgm:cxn modelId="{839223BE-E2EB-4A60-BA08-AE7A632F3D6C}" srcId="{79A03AA3-DE95-411A-8AF9-F427523962F2}" destId="{542D1841-3E2D-49AA-A8F2-19F42AE67A63}" srcOrd="0" destOrd="0" parTransId="{AAE5BBF2-6ADA-4AE6-8512-92A2FF429C04}" sibTransId="{627382A9-7B81-403E-9A31-823DB9287847}"/>
    <dgm:cxn modelId="{82FA9031-423E-4CCA-A6AE-62E921542B83}" srcId="{E25AC108-44D5-4301-AC20-277D90EE7EFF}" destId="{1FF41C5A-BFB9-4C26-BB02-FC3761F969A2}" srcOrd="0" destOrd="0" parTransId="{6CD644A7-529A-4121-A988-80FC3E1D4240}" sibTransId="{D01AC58C-0105-43E5-8C73-E8D91B20ABE6}"/>
    <dgm:cxn modelId="{95D36C8B-C888-479A-A56B-5002E0C44CF3}" srcId="{D5CA57AC-81D8-45F3-B1B5-EBC7C3D0885C}" destId="{79A03AA3-DE95-411A-8AF9-F427523962F2}" srcOrd="0" destOrd="0" parTransId="{01BEE8E8-444F-46C4-A896-1C1F2EFFD749}" sibTransId="{CC1716AA-8EA7-4838-9FD5-39A5FBA50B64}"/>
    <dgm:cxn modelId="{35472D14-F9C7-44D7-8D08-6BF244103BFF}" type="presOf" srcId="{61A1F6F3-EBFC-46F6-A6D8-37D2E79CC33A}" destId="{DF61041E-AE88-42DC-B682-5D0F329B4FCF}" srcOrd="0" destOrd="0" presId="urn:microsoft.com/office/officeart/2005/8/layout/hierarchy1"/>
    <dgm:cxn modelId="{50DCBE23-0DCD-4DAE-A1F2-3DDC580BC198}" srcId="{DCF802D8-22D3-4979-8C5B-D0DD9A3E60DD}" destId="{873E3116-3767-43DE-8CA9-0997C73EBAA7}" srcOrd="0" destOrd="0" parTransId="{15FFCF45-6F71-43AC-82B0-E2D1015B44F9}" sibTransId="{92D4EBBA-298E-4380-BD45-EECA7011A061}"/>
    <dgm:cxn modelId="{1CF86E8D-C8D3-4D92-8155-0666F6472540}" type="presOf" srcId="{BFFE76D8-D734-4EAB-B095-A18CA9DDD7B5}" destId="{9805C65D-6207-4D6E-9AD6-1D145A7677C5}" srcOrd="0" destOrd="0" presId="urn:microsoft.com/office/officeart/2005/8/layout/hierarchy1"/>
    <dgm:cxn modelId="{43F9668F-6014-421B-944B-E6226EA2986D}" srcId="{DCF802D8-22D3-4979-8C5B-D0DD9A3E60DD}" destId="{75DF606C-D763-44F3-9FCA-C2E2736BE935}" srcOrd="1" destOrd="0" parTransId="{CCB83A49-28D7-4DCC-BF95-DFFC23F160A6}" sibTransId="{3CBC8EE1-B601-4B7F-8AA3-34B1152553ED}"/>
    <dgm:cxn modelId="{CDFB415D-4A17-4227-A0CE-072E8DBA331D}" type="presOf" srcId="{75DF606C-D763-44F3-9FCA-C2E2736BE935}" destId="{35E323F7-6B16-4554-B2AD-6EB25239A6C3}" srcOrd="0" destOrd="0" presId="urn:microsoft.com/office/officeart/2005/8/layout/hierarchy1"/>
    <dgm:cxn modelId="{172EAC53-E086-449E-BC3A-D7489E90C032}" type="presOf" srcId="{873E3116-3767-43DE-8CA9-0997C73EBAA7}" destId="{8BA5FCD0-532E-431B-8D42-86D05E7B4F4D}" srcOrd="0" destOrd="0" presId="urn:microsoft.com/office/officeart/2005/8/layout/hierarchy1"/>
    <dgm:cxn modelId="{2BE9D0E9-4C64-406D-8B3F-B74AB620765D}" type="presOf" srcId="{0EF85C5F-B998-43C8-8896-F6F29123A781}" destId="{86C02432-C2FD-4386-B35B-F58078E93882}" srcOrd="0" destOrd="0" presId="urn:microsoft.com/office/officeart/2005/8/layout/hierarchy1"/>
    <dgm:cxn modelId="{BE86BFFC-454B-4CCE-AE51-BA8CC56BC9B3}" type="presOf" srcId="{79A03AA3-DE95-411A-8AF9-F427523962F2}" destId="{5484CA1B-7D9A-43CB-8E41-4A1C1B98E922}" srcOrd="0" destOrd="0" presId="urn:microsoft.com/office/officeart/2005/8/layout/hierarchy1"/>
    <dgm:cxn modelId="{A53B5EBB-3A7D-49BB-8E65-B6A4B22EA157}" type="presOf" srcId="{DCF802D8-22D3-4979-8C5B-D0DD9A3E60DD}" destId="{5E5F249E-B072-43E9-88A0-0B6E05E82B3E}" srcOrd="0" destOrd="0" presId="urn:microsoft.com/office/officeart/2005/8/layout/hierarchy1"/>
    <dgm:cxn modelId="{E03751C2-2B3C-4F8C-A543-192C404FF564}" type="presOf" srcId="{15FFCF45-6F71-43AC-82B0-E2D1015B44F9}" destId="{B7343650-B67E-4445-A41E-0AD4E347A4F9}" srcOrd="0" destOrd="0" presId="urn:microsoft.com/office/officeart/2005/8/layout/hierarchy1"/>
    <dgm:cxn modelId="{24541A49-FF09-4234-906F-362B9F0DABDC}" type="presOf" srcId="{95C513FA-DAD6-4B77-A336-24B8AB6D08E8}" destId="{1189D0F3-0408-4500-816F-86533B1CE121}" srcOrd="0" destOrd="0" presId="urn:microsoft.com/office/officeart/2005/8/layout/hierarchy1"/>
    <dgm:cxn modelId="{DEE7FE18-73A6-480A-8B55-094C7013B241}" type="presOf" srcId="{F754BFFB-7DF3-4B46-BDEB-F1A4CEB4F2DF}" destId="{5EBF7D56-FFC9-4B82-8926-B310403645E4}" srcOrd="0" destOrd="0" presId="urn:microsoft.com/office/officeart/2005/8/layout/hierarchy1"/>
    <dgm:cxn modelId="{6E96AFC7-3838-4B1A-AB47-32B4CC6A4CFB}" srcId="{1FF41C5A-BFB9-4C26-BB02-FC3761F969A2}" destId="{0EF85C5F-B998-43C8-8896-F6F29123A781}" srcOrd="0" destOrd="0" parTransId="{0298D565-566E-4BAB-B94F-9DBD87D1FE01}" sibTransId="{6C3BE3FE-2E2D-42E8-908B-198E667EAE6E}"/>
    <dgm:cxn modelId="{B8012594-3604-4A05-B2E6-0C9C9F421AC0}" type="presOf" srcId="{6CD644A7-529A-4121-A988-80FC3E1D4240}" destId="{2F486DFC-928F-446B-AAC4-91C085FBD4F9}" srcOrd="0" destOrd="0" presId="urn:microsoft.com/office/officeart/2005/8/layout/hierarchy1"/>
    <dgm:cxn modelId="{8BA8B9A1-2114-4A75-AD26-7C85F2667516}" type="presOf" srcId="{C438AC11-1745-40A2-99B5-8D6AAD04DC57}" destId="{10225116-D4F2-41E1-BFA1-C9E999796D1E}" srcOrd="0" destOrd="0" presId="urn:microsoft.com/office/officeart/2005/8/layout/hierarchy1"/>
    <dgm:cxn modelId="{083CF956-3A6C-43A8-8C70-B2CBF12DFB13}" srcId="{873E3116-3767-43DE-8CA9-0997C73EBAA7}" destId="{E25AC108-44D5-4301-AC20-277D90EE7EFF}" srcOrd="0" destOrd="0" parTransId="{9E699A78-F5B8-4D1B-A873-B14FC89DB0A7}" sibTransId="{A273AB35-DC9B-4C2F-91DF-55F39ADB71F7}"/>
    <dgm:cxn modelId="{2EB2DAC2-3769-4B6C-B7B5-58984D99FEC6}" type="presOf" srcId="{93EB721A-11B3-4A10-9B56-2E1DF5F929CC}" destId="{AD054B56-B196-4D4A-8205-1A49F0DD81AF}" srcOrd="0" destOrd="0" presId="urn:microsoft.com/office/officeart/2005/8/layout/hierarchy1"/>
    <dgm:cxn modelId="{5A98D562-D9DE-4433-8DAE-FE7F269E2891}" srcId="{61A1F6F3-EBFC-46F6-A6D8-37D2E79CC33A}" destId="{D5CA57AC-81D8-45F3-B1B5-EBC7C3D0885C}" srcOrd="0" destOrd="0" parTransId="{95C513FA-DAD6-4B77-A336-24B8AB6D08E8}" sibTransId="{EED42E5F-74FA-45AE-BA94-6288F828B1CA}"/>
    <dgm:cxn modelId="{736008E1-C50F-4F41-BCED-57A22DE52539}" type="presOf" srcId="{1FF41C5A-BFB9-4C26-BB02-FC3761F969A2}" destId="{FA5AE97C-B8BC-4174-A970-530289F327E1}" srcOrd="0" destOrd="0" presId="urn:microsoft.com/office/officeart/2005/8/layout/hierarchy1"/>
    <dgm:cxn modelId="{8D31881F-2743-40FA-877C-BDAB83360B84}" type="presParOf" srcId="{0A5222B8-BA9E-462E-B4B4-54A95307E584}" destId="{E0F7C582-0E2C-4F8E-9B3E-D5C7EABC8B92}" srcOrd="0" destOrd="0" presId="urn:microsoft.com/office/officeart/2005/8/layout/hierarchy1"/>
    <dgm:cxn modelId="{9822BF01-0ACF-49CD-A68D-70A218798FC2}" type="presParOf" srcId="{E0F7C582-0E2C-4F8E-9B3E-D5C7EABC8B92}" destId="{F72A234C-8744-461B-BAD5-CA30EB87F40A}" srcOrd="0" destOrd="0" presId="urn:microsoft.com/office/officeart/2005/8/layout/hierarchy1"/>
    <dgm:cxn modelId="{0AB7C3F8-F457-4F3E-A12F-9C9B81EE87C6}" type="presParOf" srcId="{F72A234C-8744-461B-BAD5-CA30EB87F40A}" destId="{2ADC957D-BA4A-4493-95A4-FBA2A5891A35}" srcOrd="0" destOrd="0" presId="urn:microsoft.com/office/officeart/2005/8/layout/hierarchy1"/>
    <dgm:cxn modelId="{27DE8D89-002B-4B5F-93A5-6D115E5C748B}" type="presParOf" srcId="{F72A234C-8744-461B-BAD5-CA30EB87F40A}" destId="{5E5F249E-B072-43E9-88A0-0B6E05E82B3E}" srcOrd="1" destOrd="0" presId="urn:microsoft.com/office/officeart/2005/8/layout/hierarchy1"/>
    <dgm:cxn modelId="{E7356387-CD95-4F3F-A375-7B5F32DC6EDE}" type="presParOf" srcId="{E0F7C582-0E2C-4F8E-9B3E-D5C7EABC8B92}" destId="{F368C5EA-ECB5-47EF-A157-7F871E8D2624}" srcOrd="1" destOrd="0" presId="urn:microsoft.com/office/officeart/2005/8/layout/hierarchy1"/>
    <dgm:cxn modelId="{70E979C2-26BA-47BF-8CBF-AC8EF2079653}" type="presParOf" srcId="{F368C5EA-ECB5-47EF-A157-7F871E8D2624}" destId="{B7343650-B67E-4445-A41E-0AD4E347A4F9}" srcOrd="0" destOrd="0" presId="urn:microsoft.com/office/officeart/2005/8/layout/hierarchy1"/>
    <dgm:cxn modelId="{70184C95-C05F-45AD-9D2B-6E8768EDA81A}" type="presParOf" srcId="{F368C5EA-ECB5-47EF-A157-7F871E8D2624}" destId="{723DEDDE-4E93-412A-B93C-0966F891506E}" srcOrd="1" destOrd="0" presId="urn:microsoft.com/office/officeart/2005/8/layout/hierarchy1"/>
    <dgm:cxn modelId="{ED290281-BBF8-46CD-B542-892A01D1A60C}" type="presParOf" srcId="{723DEDDE-4E93-412A-B93C-0966F891506E}" destId="{7BBC7460-963B-4073-92BB-3EEB4822A19A}" srcOrd="0" destOrd="0" presId="urn:microsoft.com/office/officeart/2005/8/layout/hierarchy1"/>
    <dgm:cxn modelId="{CA21236B-CC66-45D0-A761-F0393610ADAF}" type="presParOf" srcId="{7BBC7460-963B-4073-92BB-3EEB4822A19A}" destId="{E5E1BCC3-B74C-4168-B3B9-32CB513EE8CF}" srcOrd="0" destOrd="0" presId="urn:microsoft.com/office/officeart/2005/8/layout/hierarchy1"/>
    <dgm:cxn modelId="{01362CD2-49F2-478A-AD5E-DE548972C591}" type="presParOf" srcId="{7BBC7460-963B-4073-92BB-3EEB4822A19A}" destId="{8BA5FCD0-532E-431B-8D42-86D05E7B4F4D}" srcOrd="1" destOrd="0" presId="urn:microsoft.com/office/officeart/2005/8/layout/hierarchy1"/>
    <dgm:cxn modelId="{AAA2D63E-B2DF-44BC-A95A-A07DED35AF7D}" type="presParOf" srcId="{723DEDDE-4E93-412A-B93C-0966F891506E}" destId="{B50CD1DA-C494-4064-BE09-8EC531940768}" srcOrd="1" destOrd="0" presId="urn:microsoft.com/office/officeart/2005/8/layout/hierarchy1"/>
    <dgm:cxn modelId="{95860673-E60D-4158-98B1-72F92173ED8D}" type="presParOf" srcId="{B50CD1DA-C494-4064-BE09-8EC531940768}" destId="{2A4939E6-F957-40E0-BDC2-D46530C8F6EA}" srcOrd="0" destOrd="0" presId="urn:microsoft.com/office/officeart/2005/8/layout/hierarchy1"/>
    <dgm:cxn modelId="{13037BBA-2C2B-4574-A6C7-3A595F01FC9F}" type="presParOf" srcId="{B50CD1DA-C494-4064-BE09-8EC531940768}" destId="{3CA4DC11-BC96-4C63-8BD4-C90A4946D6CC}" srcOrd="1" destOrd="0" presId="urn:microsoft.com/office/officeart/2005/8/layout/hierarchy1"/>
    <dgm:cxn modelId="{9DBFE4B1-CD15-4260-A758-5776993AA083}" type="presParOf" srcId="{3CA4DC11-BC96-4C63-8BD4-C90A4946D6CC}" destId="{D74F42AC-E913-467E-9654-F0DD8F1E2D16}" srcOrd="0" destOrd="0" presId="urn:microsoft.com/office/officeart/2005/8/layout/hierarchy1"/>
    <dgm:cxn modelId="{F09FF34B-4C2E-447C-B891-E5DF4DAC3C53}" type="presParOf" srcId="{D74F42AC-E913-467E-9654-F0DD8F1E2D16}" destId="{FD392DDE-255F-4845-9F01-DE0429762094}" srcOrd="0" destOrd="0" presId="urn:microsoft.com/office/officeart/2005/8/layout/hierarchy1"/>
    <dgm:cxn modelId="{CC0FA7D9-3988-46D4-AF71-003BE2B58A68}" type="presParOf" srcId="{D74F42AC-E913-467E-9654-F0DD8F1E2D16}" destId="{82BC3E35-4498-489C-8428-8EEE38D4DD9C}" srcOrd="1" destOrd="0" presId="urn:microsoft.com/office/officeart/2005/8/layout/hierarchy1"/>
    <dgm:cxn modelId="{13385C6E-EB0F-45A1-8945-C432768BCCDC}" type="presParOf" srcId="{3CA4DC11-BC96-4C63-8BD4-C90A4946D6CC}" destId="{F6663061-4BC8-493B-8B88-85F9D2BD8D77}" srcOrd="1" destOrd="0" presId="urn:microsoft.com/office/officeart/2005/8/layout/hierarchy1"/>
    <dgm:cxn modelId="{29F4FD4C-91C0-4973-9521-87D611AB46A5}" type="presParOf" srcId="{F6663061-4BC8-493B-8B88-85F9D2BD8D77}" destId="{2F486DFC-928F-446B-AAC4-91C085FBD4F9}" srcOrd="0" destOrd="0" presId="urn:microsoft.com/office/officeart/2005/8/layout/hierarchy1"/>
    <dgm:cxn modelId="{8A3AB52B-5AF0-4BC9-B546-93CE34100CC0}" type="presParOf" srcId="{F6663061-4BC8-493B-8B88-85F9D2BD8D77}" destId="{BC236187-8A07-434D-B6C5-FE98AE245F1F}" srcOrd="1" destOrd="0" presId="urn:microsoft.com/office/officeart/2005/8/layout/hierarchy1"/>
    <dgm:cxn modelId="{B33FA28A-0685-4DB9-BD11-67C515ED8A7D}" type="presParOf" srcId="{BC236187-8A07-434D-B6C5-FE98AE245F1F}" destId="{0A275DB1-EA9A-42D7-A72C-D326AE33B9BB}" srcOrd="0" destOrd="0" presId="urn:microsoft.com/office/officeart/2005/8/layout/hierarchy1"/>
    <dgm:cxn modelId="{5B14C7AC-A83E-4F2E-8904-0444E2E2E68F}" type="presParOf" srcId="{0A275DB1-EA9A-42D7-A72C-D326AE33B9BB}" destId="{9E0E684D-3AA5-4CFD-8EE2-D7FFDCFF56E6}" srcOrd="0" destOrd="0" presId="urn:microsoft.com/office/officeart/2005/8/layout/hierarchy1"/>
    <dgm:cxn modelId="{8413698E-3A49-46DE-B52C-AD0A5F384D1E}" type="presParOf" srcId="{0A275DB1-EA9A-42D7-A72C-D326AE33B9BB}" destId="{FA5AE97C-B8BC-4174-A970-530289F327E1}" srcOrd="1" destOrd="0" presId="urn:microsoft.com/office/officeart/2005/8/layout/hierarchy1"/>
    <dgm:cxn modelId="{F0EE57AD-1CAC-4BDA-A863-60DEFC5B494C}" type="presParOf" srcId="{BC236187-8A07-434D-B6C5-FE98AE245F1F}" destId="{AFD5488F-69F8-4165-9887-C25DFC5E0B08}" srcOrd="1" destOrd="0" presId="urn:microsoft.com/office/officeart/2005/8/layout/hierarchy1"/>
    <dgm:cxn modelId="{1C98FED4-8B88-40B9-A04A-ADD78A9CAD3A}" type="presParOf" srcId="{AFD5488F-69F8-4165-9887-C25DFC5E0B08}" destId="{5BC73CE0-98E5-45F4-835C-D06C5F3C83DA}" srcOrd="0" destOrd="0" presId="urn:microsoft.com/office/officeart/2005/8/layout/hierarchy1"/>
    <dgm:cxn modelId="{18F592E7-3A86-47E6-9957-3237E7333C69}" type="presParOf" srcId="{AFD5488F-69F8-4165-9887-C25DFC5E0B08}" destId="{8135A468-B3B7-4FA4-86EC-431B9E97481A}" srcOrd="1" destOrd="0" presId="urn:microsoft.com/office/officeart/2005/8/layout/hierarchy1"/>
    <dgm:cxn modelId="{4FDF47E7-B6CA-48DA-8F0C-525BA295BC45}" type="presParOf" srcId="{8135A468-B3B7-4FA4-86EC-431B9E97481A}" destId="{4A4DCE77-2A7C-4C5D-B750-04CE83DE10E3}" srcOrd="0" destOrd="0" presId="urn:microsoft.com/office/officeart/2005/8/layout/hierarchy1"/>
    <dgm:cxn modelId="{F54AC0EF-8832-43A8-BF2F-1A376AAF0608}" type="presParOf" srcId="{4A4DCE77-2A7C-4C5D-B750-04CE83DE10E3}" destId="{F468D6E0-063F-40AB-983B-704A358C9DC2}" srcOrd="0" destOrd="0" presId="urn:microsoft.com/office/officeart/2005/8/layout/hierarchy1"/>
    <dgm:cxn modelId="{C995D0DE-60DF-400B-A667-4B05368F9D48}" type="presParOf" srcId="{4A4DCE77-2A7C-4C5D-B750-04CE83DE10E3}" destId="{86C02432-C2FD-4386-B35B-F58078E93882}" srcOrd="1" destOrd="0" presId="urn:microsoft.com/office/officeart/2005/8/layout/hierarchy1"/>
    <dgm:cxn modelId="{CC5262C9-C535-4A47-8D3C-3F6CC5EAFEA5}" type="presParOf" srcId="{8135A468-B3B7-4FA4-86EC-431B9E97481A}" destId="{3146F30F-D1C6-4B4D-ABAF-F5D6EA3311D8}" srcOrd="1" destOrd="0" presId="urn:microsoft.com/office/officeart/2005/8/layout/hierarchy1"/>
    <dgm:cxn modelId="{E2A56976-114C-40C3-9FBB-BE64EAAAEE1F}" type="presParOf" srcId="{F368C5EA-ECB5-47EF-A157-7F871E8D2624}" destId="{148516C3-4599-4C19-9CC5-7AAE2C11F7E7}" srcOrd="2" destOrd="0" presId="urn:microsoft.com/office/officeart/2005/8/layout/hierarchy1"/>
    <dgm:cxn modelId="{9B4514F6-C3D4-4C4C-928A-6F679AD3707F}" type="presParOf" srcId="{F368C5EA-ECB5-47EF-A157-7F871E8D2624}" destId="{02BD7540-5E0E-432F-9454-BCEB7F75BADB}" srcOrd="3" destOrd="0" presId="urn:microsoft.com/office/officeart/2005/8/layout/hierarchy1"/>
    <dgm:cxn modelId="{FF047D20-F7B0-4F7D-8FA2-C5FF3527BBF3}" type="presParOf" srcId="{02BD7540-5E0E-432F-9454-BCEB7F75BADB}" destId="{41CE35D2-F4BD-4BA8-9F3F-6D6C36C10FFB}" srcOrd="0" destOrd="0" presId="urn:microsoft.com/office/officeart/2005/8/layout/hierarchy1"/>
    <dgm:cxn modelId="{E784ED04-4540-49CF-8A09-C4156E3526B7}" type="presParOf" srcId="{41CE35D2-F4BD-4BA8-9F3F-6D6C36C10FFB}" destId="{CBBCC7FA-C8BD-499D-8119-EF6323ADBAD3}" srcOrd="0" destOrd="0" presId="urn:microsoft.com/office/officeart/2005/8/layout/hierarchy1"/>
    <dgm:cxn modelId="{8B7D72BF-EF28-497F-BF3A-C695D9CB42F3}" type="presParOf" srcId="{41CE35D2-F4BD-4BA8-9F3F-6D6C36C10FFB}" destId="{35E323F7-6B16-4554-B2AD-6EB25239A6C3}" srcOrd="1" destOrd="0" presId="urn:microsoft.com/office/officeart/2005/8/layout/hierarchy1"/>
    <dgm:cxn modelId="{EE42DFDB-83E2-41D6-A0A7-68922FA61F57}" type="presParOf" srcId="{02BD7540-5E0E-432F-9454-BCEB7F75BADB}" destId="{2E93D83D-AA81-4165-94D1-A543E22E3CB7}" srcOrd="1" destOrd="0" presId="urn:microsoft.com/office/officeart/2005/8/layout/hierarchy1"/>
    <dgm:cxn modelId="{7547202E-96D3-4FAD-9913-5444F5650EA2}" type="presParOf" srcId="{2E93D83D-AA81-4165-94D1-A543E22E3CB7}" destId="{F3010AF8-F7C3-4EE7-BBCB-D0332AE984F3}" srcOrd="0" destOrd="0" presId="urn:microsoft.com/office/officeart/2005/8/layout/hierarchy1"/>
    <dgm:cxn modelId="{D59DD43A-8D57-4A23-82AE-BF58A484DDCF}" type="presParOf" srcId="{2E93D83D-AA81-4165-94D1-A543E22E3CB7}" destId="{501E2142-FD26-402F-93BB-9E6E2E14AE5F}" srcOrd="1" destOrd="0" presId="urn:microsoft.com/office/officeart/2005/8/layout/hierarchy1"/>
    <dgm:cxn modelId="{25E61FFC-802E-441A-99F7-CFE8536F401C}" type="presParOf" srcId="{501E2142-FD26-402F-93BB-9E6E2E14AE5F}" destId="{3F26F5B2-553D-4517-8B97-68ECB8930CD0}" srcOrd="0" destOrd="0" presId="urn:microsoft.com/office/officeart/2005/8/layout/hierarchy1"/>
    <dgm:cxn modelId="{15CC58D7-B50A-4099-9BFD-2C1BE2838AC2}" type="presParOf" srcId="{3F26F5B2-553D-4517-8B97-68ECB8930CD0}" destId="{2DA155CC-1555-45B2-A419-A1E301C446C1}" srcOrd="0" destOrd="0" presId="urn:microsoft.com/office/officeart/2005/8/layout/hierarchy1"/>
    <dgm:cxn modelId="{C038532D-FCCC-497C-8893-6252683564C8}" type="presParOf" srcId="{3F26F5B2-553D-4517-8B97-68ECB8930CD0}" destId="{9805C65D-6207-4D6E-9AD6-1D145A7677C5}" srcOrd="1" destOrd="0" presId="urn:microsoft.com/office/officeart/2005/8/layout/hierarchy1"/>
    <dgm:cxn modelId="{0E66D058-601C-4AD6-82D7-BA06B15A51C0}" type="presParOf" srcId="{501E2142-FD26-402F-93BB-9E6E2E14AE5F}" destId="{0CE3573F-8EA9-4C35-9305-1E7735EB8A0A}" srcOrd="1" destOrd="0" presId="urn:microsoft.com/office/officeart/2005/8/layout/hierarchy1"/>
    <dgm:cxn modelId="{F408D269-3619-4946-A738-63AFA5161DA3}" type="presParOf" srcId="{0CE3573F-8EA9-4C35-9305-1E7735EB8A0A}" destId="{E9BB9EF8-F60E-4CB5-ACE6-517250F3EF40}" srcOrd="0" destOrd="0" presId="urn:microsoft.com/office/officeart/2005/8/layout/hierarchy1"/>
    <dgm:cxn modelId="{EBAFB232-A713-402D-8952-209BC6D2711D}" type="presParOf" srcId="{0CE3573F-8EA9-4C35-9305-1E7735EB8A0A}" destId="{6C5DF188-F7B4-412D-8C51-10F771470AC5}" srcOrd="1" destOrd="0" presId="urn:microsoft.com/office/officeart/2005/8/layout/hierarchy1"/>
    <dgm:cxn modelId="{427EADA8-81B0-498A-82DC-25CAD5701417}" type="presParOf" srcId="{6C5DF188-F7B4-412D-8C51-10F771470AC5}" destId="{AA128E9F-D45D-4397-8BB0-7B8ABE0D7FD0}" srcOrd="0" destOrd="0" presId="urn:microsoft.com/office/officeart/2005/8/layout/hierarchy1"/>
    <dgm:cxn modelId="{59B87E72-03F4-46E3-85A5-500D8C55A8F0}" type="presParOf" srcId="{AA128E9F-D45D-4397-8BB0-7B8ABE0D7FD0}" destId="{7F958AD8-83E1-4B44-BA06-26C0CF357920}" srcOrd="0" destOrd="0" presId="urn:microsoft.com/office/officeart/2005/8/layout/hierarchy1"/>
    <dgm:cxn modelId="{9AB0DB89-9644-4873-A985-E4CBFA344BC7}" type="presParOf" srcId="{AA128E9F-D45D-4397-8BB0-7B8ABE0D7FD0}" destId="{10225116-D4F2-41E1-BFA1-C9E999796D1E}" srcOrd="1" destOrd="0" presId="urn:microsoft.com/office/officeart/2005/8/layout/hierarchy1"/>
    <dgm:cxn modelId="{767F8950-B08D-4C8E-8E9E-FC9FA21DE9B2}" type="presParOf" srcId="{6C5DF188-F7B4-412D-8C51-10F771470AC5}" destId="{665D69FB-CAF3-43CE-956B-22B6F7059F37}" srcOrd="1" destOrd="0" presId="urn:microsoft.com/office/officeart/2005/8/layout/hierarchy1"/>
    <dgm:cxn modelId="{182EA24C-108D-447B-BA9D-150E4AE380FC}" type="presParOf" srcId="{665D69FB-CAF3-43CE-956B-22B6F7059F37}" destId="{AD054B56-B196-4D4A-8205-1A49F0DD81AF}" srcOrd="0" destOrd="0" presId="urn:microsoft.com/office/officeart/2005/8/layout/hierarchy1"/>
    <dgm:cxn modelId="{C0C7109A-B676-479A-9E63-C1FBC78D3018}" type="presParOf" srcId="{665D69FB-CAF3-43CE-956B-22B6F7059F37}" destId="{A0B2B155-B952-41B6-9E72-AFB3CD4ECCA3}" srcOrd="1" destOrd="0" presId="urn:microsoft.com/office/officeart/2005/8/layout/hierarchy1"/>
    <dgm:cxn modelId="{6C8681B0-7571-41F0-B75B-8A499B6C5C4E}" type="presParOf" srcId="{A0B2B155-B952-41B6-9E72-AFB3CD4ECCA3}" destId="{E2897990-E70E-4B07-9AA0-86CCB84B52C6}" srcOrd="0" destOrd="0" presId="urn:microsoft.com/office/officeart/2005/8/layout/hierarchy1"/>
    <dgm:cxn modelId="{42335DCC-1E81-4B8E-A76A-6B97D3EC3939}" type="presParOf" srcId="{E2897990-E70E-4B07-9AA0-86CCB84B52C6}" destId="{924A5136-A138-44D4-8EF6-7B725F49FEBE}" srcOrd="0" destOrd="0" presId="urn:microsoft.com/office/officeart/2005/8/layout/hierarchy1"/>
    <dgm:cxn modelId="{F6331AE2-2AE1-4856-9BC9-057383F39F5A}" type="presParOf" srcId="{E2897990-E70E-4B07-9AA0-86CCB84B52C6}" destId="{5EBF7D56-FFC9-4B82-8926-B310403645E4}" srcOrd="1" destOrd="0" presId="urn:microsoft.com/office/officeart/2005/8/layout/hierarchy1"/>
    <dgm:cxn modelId="{0C00ABA2-22A8-414A-B385-A9677DBEA8F6}" type="presParOf" srcId="{A0B2B155-B952-41B6-9E72-AFB3CD4ECCA3}" destId="{029B336E-EC15-4610-8642-2787D7A4C433}" srcOrd="1" destOrd="0" presId="urn:microsoft.com/office/officeart/2005/8/layout/hierarchy1"/>
    <dgm:cxn modelId="{46422E0F-E3D1-4E96-9BAF-C14C0A79B551}" type="presParOf" srcId="{F368C5EA-ECB5-47EF-A157-7F871E8D2624}" destId="{1CE1FF7F-D1AF-4D2F-8C68-7274AE699B39}" srcOrd="4" destOrd="0" presId="urn:microsoft.com/office/officeart/2005/8/layout/hierarchy1"/>
    <dgm:cxn modelId="{7BF59F27-8D84-4D02-AF59-DBD22DD84F87}" type="presParOf" srcId="{F368C5EA-ECB5-47EF-A157-7F871E8D2624}" destId="{C4705C44-A2DD-4AC2-BD34-07F387FAA15B}" srcOrd="5" destOrd="0" presId="urn:microsoft.com/office/officeart/2005/8/layout/hierarchy1"/>
    <dgm:cxn modelId="{70D4D183-1BF2-4D18-93C4-F15D59638CDC}" type="presParOf" srcId="{C4705C44-A2DD-4AC2-BD34-07F387FAA15B}" destId="{AA27ABFC-3707-4F0B-8D9C-9C1F3237071E}" srcOrd="0" destOrd="0" presId="urn:microsoft.com/office/officeart/2005/8/layout/hierarchy1"/>
    <dgm:cxn modelId="{23FB4370-21E4-44EB-A497-B19F0AB22448}" type="presParOf" srcId="{AA27ABFC-3707-4F0B-8D9C-9C1F3237071E}" destId="{636648C5-22EE-4BE2-BFE7-916F144CBCA5}" srcOrd="0" destOrd="0" presId="urn:microsoft.com/office/officeart/2005/8/layout/hierarchy1"/>
    <dgm:cxn modelId="{A6157A5C-E384-4136-856D-F79B8AC73707}" type="presParOf" srcId="{AA27ABFC-3707-4F0B-8D9C-9C1F3237071E}" destId="{DF61041E-AE88-42DC-B682-5D0F329B4FCF}" srcOrd="1" destOrd="0" presId="urn:microsoft.com/office/officeart/2005/8/layout/hierarchy1"/>
    <dgm:cxn modelId="{AA2AF099-2903-407B-9556-25063C977B2E}" type="presParOf" srcId="{C4705C44-A2DD-4AC2-BD34-07F387FAA15B}" destId="{97FE0EA0-B270-48E8-9D17-C5285220452E}" srcOrd="1" destOrd="0" presId="urn:microsoft.com/office/officeart/2005/8/layout/hierarchy1"/>
    <dgm:cxn modelId="{E992BFE5-77A1-4D2F-BBA0-6FEFDEDEEDA1}" type="presParOf" srcId="{97FE0EA0-B270-48E8-9D17-C5285220452E}" destId="{1189D0F3-0408-4500-816F-86533B1CE121}" srcOrd="0" destOrd="0" presId="urn:microsoft.com/office/officeart/2005/8/layout/hierarchy1"/>
    <dgm:cxn modelId="{3774C957-41DE-4AF7-84CB-BB01CA2117E1}" type="presParOf" srcId="{97FE0EA0-B270-48E8-9D17-C5285220452E}" destId="{A2AF0278-E0DB-4C98-81DA-8D27F2B473FF}" srcOrd="1" destOrd="0" presId="urn:microsoft.com/office/officeart/2005/8/layout/hierarchy1"/>
    <dgm:cxn modelId="{E4DCD67C-1348-4B8D-9855-17838E0E6C12}" type="presParOf" srcId="{A2AF0278-E0DB-4C98-81DA-8D27F2B473FF}" destId="{F9A95BDB-102B-4D67-82E2-2F4DD98561F8}" srcOrd="0" destOrd="0" presId="urn:microsoft.com/office/officeart/2005/8/layout/hierarchy1"/>
    <dgm:cxn modelId="{1CB06234-A134-4ACF-9B3F-E0D25C79D6AF}" type="presParOf" srcId="{F9A95BDB-102B-4D67-82E2-2F4DD98561F8}" destId="{67656773-F569-4099-BEED-45A628B2C082}" srcOrd="0" destOrd="0" presId="urn:microsoft.com/office/officeart/2005/8/layout/hierarchy1"/>
    <dgm:cxn modelId="{D031D9F6-EB63-4EA9-AB29-F2ECAF12CDDE}" type="presParOf" srcId="{F9A95BDB-102B-4D67-82E2-2F4DD98561F8}" destId="{4E1F7CEC-2BCC-4F47-ABD4-96428EA46951}" srcOrd="1" destOrd="0" presId="urn:microsoft.com/office/officeart/2005/8/layout/hierarchy1"/>
    <dgm:cxn modelId="{5A1E7E0C-6153-418A-A054-C2C97838B47F}" type="presParOf" srcId="{A2AF0278-E0DB-4C98-81DA-8D27F2B473FF}" destId="{ED0D33F9-738C-43DC-81BF-E74D0F48E557}" srcOrd="1" destOrd="0" presId="urn:microsoft.com/office/officeart/2005/8/layout/hierarchy1"/>
    <dgm:cxn modelId="{11B356BC-6835-4B87-9C31-E155BD0F9C26}" type="presParOf" srcId="{ED0D33F9-738C-43DC-81BF-E74D0F48E557}" destId="{9A59C278-E9B4-4691-8D1E-9F22BCF8C255}" srcOrd="0" destOrd="0" presId="urn:microsoft.com/office/officeart/2005/8/layout/hierarchy1"/>
    <dgm:cxn modelId="{76FFE7EA-5F59-4C8E-8A67-8C66CD7AF686}" type="presParOf" srcId="{ED0D33F9-738C-43DC-81BF-E74D0F48E557}" destId="{BA5ECFB3-CCEE-4223-8680-2363CB8B23ED}" srcOrd="1" destOrd="0" presId="urn:microsoft.com/office/officeart/2005/8/layout/hierarchy1"/>
    <dgm:cxn modelId="{693FABD3-45FB-4E92-A8D9-6EA3DD3AADD2}" type="presParOf" srcId="{BA5ECFB3-CCEE-4223-8680-2363CB8B23ED}" destId="{19E9C4F7-AD95-4F05-98F8-E4E556FD8FDE}" srcOrd="0" destOrd="0" presId="urn:microsoft.com/office/officeart/2005/8/layout/hierarchy1"/>
    <dgm:cxn modelId="{ABB01A2F-CFF8-416E-A4DD-B66C458F6D94}" type="presParOf" srcId="{19E9C4F7-AD95-4F05-98F8-E4E556FD8FDE}" destId="{2C07616E-D435-4814-9443-56A294B6C889}" srcOrd="0" destOrd="0" presId="urn:microsoft.com/office/officeart/2005/8/layout/hierarchy1"/>
    <dgm:cxn modelId="{3E832D74-7E94-4F8F-A791-54431B94C33B}" type="presParOf" srcId="{19E9C4F7-AD95-4F05-98F8-E4E556FD8FDE}" destId="{5484CA1B-7D9A-43CB-8E41-4A1C1B98E922}" srcOrd="1" destOrd="0" presId="urn:microsoft.com/office/officeart/2005/8/layout/hierarchy1"/>
    <dgm:cxn modelId="{ECCE32EF-5BDB-4B97-85A1-340B9A41C677}" type="presParOf" srcId="{BA5ECFB3-CCEE-4223-8680-2363CB8B23ED}" destId="{DD087F5B-558C-4AA5-947E-558CF260DD0D}" srcOrd="1" destOrd="0" presId="urn:microsoft.com/office/officeart/2005/8/layout/hierarchy1"/>
    <dgm:cxn modelId="{FBC5DBEC-8F9A-4110-A2A8-D5898DCCA6AB}" type="presParOf" srcId="{DD087F5B-558C-4AA5-947E-558CF260DD0D}" destId="{DC96599F-FD42-4004-B74D-6D0AEF4159F7}" srcOrd="0" destOrd="0" presId="urn:microsoft.com/office/officeart/2005/8/layout/hierarchy1"/>
    <dgm:cxn modelId="{F2382480-CD97-46E7-BB78-282F26BD46CC}" type="presParOf" srcId="{DD087F5B-558C-4AA5-947E-558CF260DD0D}" destId="{545CBA89-5031-476B-A7B7-5CC9C88DA08C}" srcOrd="1" destOrd="0" presId="urn:microsoft.com/office/officeart/2005/8/layout/hierarchy1"/>
    <dgm:cxn modelId="{6A94227C-D0EA-456F-931D-542D952ED19C}" type="presParOf" srcId="{545CBA89-5031-476B-A7B7-5CC9C88DA08C}" destId="{35DB2C16-3882-458B-8D35-C46C588AB5E8}" srcOrd="0" destOrd="0" presId="urn:microsoft.com/office/officeart/2005/8/layout/hierarchy1"/>
    <dgm:cxn modelId="{A12E5214-3C84-4778-8C23-B3B5FED58D8B}" type="presParOf" srcId="{35DB2C16-3882-458B-8D35-C46C588AB5E8}" destId="{36C1AA07-5573-496E-88A2-DF6E2724351B}" srcOrd="0" destOrd="0" presId="urn:microsoft.com/office/officeart/2005/8/layout/hierarchy1"/>
    <dgm:cxn modelId="{EB14FC79-6B3A-4EBF-9726-CB575308B7A9}" type="presParOf" srcId="{35DB2C16-3882-458B-8D35-C46C588AB5E8}" destId="{F7E33555-E636-4C0F-8424-0B2DF4A88DF3}" srcOrd="1" destOrd="0" presId="urn:microsoft.com/office/officeart/2005/8/layout/hierarchy1"/>
    <dgm:cxn modelId="{6E61CD0B-8534-44A2-B625-03C455D9F41C}" type="presParOf" srcId="{545CBA89-5031-476B-A7B7-5CC9C88DA08C}" destId="{403A762F-C18E-4381-A71C-605A51B3BF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599F-FD42-4004-B74D-6D0AEF4159F7}">
      <dsp:nvSpPr>
        <dsp:cNvPr id="0" name=""/>
        <dsp:cNvSpPr/>
      </dsp:nvSpPr>
      <dsp:spPr>
        <a:xfrm>
          <a:off x="4488083" y="315170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9C278-E9B4-4691-8D1E-9F22BCF8C255}">
      <dsp:nvSpPr>
        <dsp:cNvPr id="0" name=""/>
        <dsp:cNvSpPr/>
      </dsp:nvSpPr>
      <dsp:spPr>
        <a:xfrm>
          <a:off x="4488083" y="229669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9D0F3-0408-4500-816F-86533B1CE121}">
      <dsp:nvSpPr>
        <dsp:cNvPr id="0" name=""/>
        <dsp:cNvSpPr/>
      </dsp:nvSpPr>
      <dsp:spPr>
        <a:xfrm>
          <a:off x="4488083" y="1441690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1FF7F-D1AF-4D2F-8C68-7274AE699B39}">
      <dsp:nvSpPr>
        <dsp:cNvPr id="0" name=""/>
        <dsp:cNvSpPr/>
      </dsp:nvSpPr>
      <dsp:spPr>
        <a:xfrm>
          <a:off x="3405078" y="586680"/>
          <a:ext cx="1128725" cy="268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3"/>
              </a:lnTo>
              <a:lnTo>
                <a:pt x="1128725" y="183033"/>
              </a:lnTo>
              <a:lnTo>
                <a:pt x="1128725" y="2685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54B56-B196-4D4A-8205-1A49F0DD81AF}">
      <dsp:nvSpPr>
        <dsp:cNvPr id="0" name=""/>
        <dsp:cNvSpPr/>
      </dsp:nvSpPr>
      <dsp:spPr>
        <a:xfrm>
          <a:off x="3359358" y="315170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B9EF8-F60E-4CB5-ACE6-517250F3EF40}">
      <dsp:nvSpPr>
        <dsp:cNvPr id="0" name=""/>
        <dsp:cNvSpPr/>
      </dsp:nvSpPr>
      <dsp:spPr>
        <a:xfrm>
          <a:off x="3359358" y="229669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10AF8-F7C3-4EE7-BBCB-D0332AE984F3}">
      <dsp:nvSpPr>
        <dsp:cNvPr id="0" name=""/>
        <dsp:cNvSpPr/>
      </dsp:nvSpPr>
      <dsp:spPr>
        <a:xfrm>
          <a:off x="3359358" y="1441690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16C3-4599-4C19-9CC5-7AAE2C11F7E7}">
      <dsp:nvSpPr>
        <dsp:cNvPr id="0" name=""/>
        <dsp:cNvSpPr/>
      </dsp:nvSpPr>
      <dsp:spPr>
        <a:xfrm>
          <a:off x="3359358" y="586680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73CE0-98E5-45F4-835C-D06C5F3C83DA}">
      <dsp:nvSpPr>
        <dsp:cNvPr id="0" name=""/>
        <dsp:cNvSpPr/>
      </dsp:nvSpPr>
      <dsp:spPr>
        <a:xfrm>
          <a:off x="2230632" y="315170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86DFC-928F-446B-AAC4-91C085FBD4F9}">
      <dsp:nvSpPr>
        <dsp:cNvPr id="0" name=""/>
        <dsp:cNvSpPr/>
      </dsp:nvSpPr>
      <dsp:spPr>
        <a:xfrm>
          <a:off x="2230632" y="2296699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939E6-F957-40E0-BDC2-D46530C8F6EA}">
      <dsp:nvSpPr>
        <dsp:cNvPr id="0" name=""/>
        <dsp:cNvSpPr/>
      </dsp:nvSpPr>
      <dsp:spPr>
        <a:xfrm>
          <a:off x="2230632" y="1441690"/>
          <a:ext cx="91440" cy="268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43650-B67E-4445-A41E-0AD4E347A4F9}">
      <dsp:nvSpPr>
        <dsp:cNvPr id="0" name=""/>
        <dsp:cNvSpPr/>
      </dsp:nvSpPr>
      <dsp:spPr>
        <a:xfrm>
          <a:off x="2276352" y="586680"/>
          <a:ext cx="1128725" cy="268585"/>
        </a:xfrm>
        <a:custGeom>
          <a:avLst/>
          <a:gdLst/>
          <a:ahLst/>
          <a:cxnLst/>
          <a:rect l="0" t="0" r="0" b="0"/>
          <a:pathLst>
            <a:path>
              <a:moveTo>
                <a:pt x="1128725" y="0"/>
              </a:moveTo>
              <a:lnTo>
                <a:pt x="1128725" y="183033"/>
              </a:lnTo>
              <a:lnTo>
                <a:pt x="0" y="183033"/>
              </a:lnTo>
              <a:lnTo>
                <a:pt x="0" y="2685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C957D-BA4A-4493-95A4-FBA2A5891A35}">
      <dsp:nvSpPr>
        <dsp:cNvPr id="0" name=""/>
        <dsp:cNvSpPr/>
      </dsp:nvSpPr>
      <dsp:spPr>
        <a:xfrm>
          <a:off x="2943327" y="256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F249E-B072-43E9-88A0-0B6E05E82B3E}">
      <dsp:nvSpPr>
        <dsp:cNvPr id="0" name=""/>
        <dsp:cNvSpPr/>
      </dsp:nvSpPr>
      <dsp:spPr>
        <a:xfrm>
          <a:off x="3045938" y="97737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err="1" smtClean="0"/>
            <a:t>Pemilihan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Tas</a:t>
          </a:r>
          <a:endParaRPr lang="en-ID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063114" y="114913"/>
        <a:ext cx="889150" cy="552072"/>
      </dsp:txXfrm>
    </dsp:sp>
    <dsp:sp modelId="{E5E1BCC3-B74C-4168-B3B9-32CB513EE8CF}">
      <dsp:nvSpPr>
        <dsp:cNvPr id="0" name=""/>
        <dsp:cNvSpPr/>
      </dsp:nvSpPr>
      <dsp:spPr>
        <a:xfrm>
          <a:off x="1814601" y="855266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5FCD0-532E-431B-8D42-86D05E7B4F4D}">
      <dsp:nvSpPr>
        <dsp:cNvPr id="0" name=""/>
        <dsp:cNvSpPr/>
      </dsp:nvSpPr>
      <dsp:spPr>
        <a:xfrm>
          <a:off x="1917213" y="95274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err="1" smtClean="0"/>
            <a:t>Harga</a:t>
          </a:r>
          <a:endParaRPr lang="en-ID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(0.137)</a:t>
          </a:r>
          <a:endParaRPr lang="en-US" sz="1100" kern="1200" dirty="0"/>
        </a:p>
      </dsp:txBody>
      <dsp:txXfrm>
        <a:off x="1934389" y="969922"/>
        <a:ext cx="889150" cy="552072"/>
      </dsp:txXfrm>
    </dsp:sp>
    <dsp:sp modelId="{FD392DDE-255F-4845-9F01-DE0429762094}">
      <dsp:nvSpPr>
        <dsp:cNvPr id="0" name=""/>
        <dsp:cNvSpPr/>
      </dsp:nvSpPr>
      <dsp:spPr>
        <a:xfrm>
          <a:off x="1814601" y="171027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3E35-4498-489C-8428-8EEE38D4DD9C}">
      <dsp:nvSpPr>
        <dsp:cNvPr id="0" name=""/>
        <dsp:cNvSpPr/>
      </dsp:nvSpPr>
      <dsp:spPr>
        <a:xfrm>
          <a:off x="1917213" y="180775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Elizabeth (0.229)</a:t>
          </a:r>
          <a:endParaRPr lang="en-US" sz="1100" kern="1200" dirty="0"/>
        </a:p>
      </dsp:txBody>
      <dsp:txXfrm>
        <a:off x="1934389" y="1824932"/>
        <a:ext cx="889150" cy="552072"/>
      </dsp:txXfrm>
    </dsp:sp>
    <dsp:sp modelId="{9E0E684D-3AA5-4CFD-8EE2-D7FFDCFF56E6}">
      <dsp:nvSpPr>
        <dsp:cNvPr id="0" name=""/>
        <dsp:cNvSpPr/>
      </dsp:nvSpPr>
      <dsp:spPr>
        <a:xfrm>
          <a:off x="1814601" y="256528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E97C-B8BC-4174-A970-530289F327E1}">
      <dsp:nvSpPr>
        <dsp:cNvPr id="0" name=""/>
        <dsp:cNvSpPr/>
      </dsp:nvSpPr>
      <dsp:spPr>
        <a:xfrm>
          <a:off x="1917213" y="266276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Sophie </a:t>
          </a:r>
          <a:r>
            <a:rPr lang="en-ID" sz="1100" kern="1200" dirty="0" err="1" smtClean="0"/>
            <a:t>Marthin</a:t>
          </a:r>
          <a:r>
            <a:rPr lang="en-ID" sz="1100" kern="1200" dirty="0" smtClean="0"/>
            <a:t> (0.122)</a:t>
          </a:r>
          <a:endParaRPr lang="en-US" sz="1100" kern="1200" dirty="0"/>
        </a:p>
      </dsp:txBody>
      <dsp:txXfrm>
        <a:off x="1934389" y="2679941"/>
        <a:ext cx="889150" cy="552072"/>
      </dsp:txXfrm>
    </dsp:sp>
    <dsp:sp modelId="{F468D6E0-063F-40AB-983B-704A358C9DC2}">
      <dsp:nvSpPr>
        <dsp:cNvPr id="0" name=""/>
        <dsp:cNvSpPr/>
      </dsp:nvSpPr>
      <dsp:spPr>
        <a:xfrm>
          <a:off x="1814601" y="3420294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02432-C2FD-4386-B35B-F58078E93882}">
      <dsp:nvSpPr>
        <dsp:cNvPr id="0" name=""/>
        <dsp:cNvSpPr/>
      </dsp:nvSpPr>
      <dsp:spPr>
        <a:xfrm>
          <a:off x="1917213" y="351777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Charles &amp; Keith (0.648)</a:t>
          </a:r>
          <a:endParaRPr lang="en-US" sz="1100" kern="1200" dirty="0"/>
        </a:p>
      </dsp:txBody>
      <dsp:txXfrm>
        <a:off x="1934389" y="3534951"/>
        <a:ext cx="889150" cy="552072"/>
      </dsp:txXfrm>
    </dsp:sp>
    <dsp:sp modelId="{CBBCC7FA-C8BD-499D-8119-EF6323ADBAD3}">
      <dsp:nvSpPr>
        <dsp:cNvPr id="0" name=""/>
        <dsp:cNvSpPr/>
      </dsp:nvSpPr>
      <dsp:spPr>
        <a:xfrm>
          <a:off x="2943327" y="855266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23F7-6B16-4554-B2AD-6EB25239A6C3}">
      <dsp:nvSpPr>
        <dsp:cNvPr id="0" name=""/>
        <dsp:cNvSpPr/>
      </dsp:nvSpPr>
      <dsp:spPr>
        <a:xfrm>
          <a:off x="3045938" y="95274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Model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(0.624)</a:t>
          </a:r>
          <a:endParaRPr lang="en-US" sz="1100" kern="1200" dirty="0"/>
        </a:p>
      </dsp:txBody>
      <dsp:txXfrm>
        <a:off x="3063114" y="969922"/>
        <a:ext cx="889150" cy="552072"/>
      </dsp:txXfrm>
    </dsp:sp>
    <dsp:sp modelId="{2DA155CC-1555-45B2-A419-A1E301C446C1}">
      <dsp:nvSpPr>
        <dsp:cNvPr id="0" name=""/>
        <dsp:cNvSpPr/>
      </dsp:nvSpPr>
      <dsp:spPr>
        <a:xfrm>
          <a:off x="2943327" y="171027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C65D-6207-4D6E-9AD6-1D145A7677C5}">
      <dsp:nvSpPr>
        <dsp:cNvPr id="0" name=""/>
        <dsp:cNvSpPr/>
      </dsp:nvSpPr>
      <dsp:spPr>
        <a:xfrm>
          <a:off x="3045938" y="180775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Elizabeth (0.624)</a:t>
          </a:r>
          <a:endParaRPr lang="en-US" sz="1100" kern="1200" dirty="0"/>
        </a:p>
      </dsp:txBody>
      <dsp:txXfrm>
        <a:off x="3063114" y="1824932"/>
        <a:ext cx="889150" cy="552072"/>
      </dsp:txXfrm>
    </dsp:sp>
    <dsp:sp modelId="{7F958AD8-83E1-4B44-BA06-26C0CF357920}">
      <dsp:nvSpPr>
        <dsp:cNvPr id="0" name=""/>
        <dsp:cNvSpPr/>
      </dsp:nvSpPr>
      <dsp:spPr>
        <a:xfrm>
          <a:off x="2943327" y="256528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25116-D4F2-41E1-BFA1-C9E999796D1E}">
      <dsp:nvSpPr>
        <dsp:cNvPr id="0" name=""/>
        <dsp:cNvSpPr/>
      </dsp:nvSpPr>
      <dsp:spPr>
        <a:xfrm>
          <a:off x="3045938" y="266276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Sophie </a:t>
          </a:r>
          <a:r>
            <a:rPr lang="en-ID" sz="1100" kern="1200" dirty="0" err="1" smtClean="0"/>
            <a:t>Marthin</a:t>
          </a:r>
          <a:r>
            <a:rPr lang="en-ID" sz="1100" kern="1200" dirty="0" smtClean="0"/>
            <a:t> (0.239)</a:t>
          </a:r>
          <a:endParaRPr lang="en-US" sz="1100" kern="1200" dirty="0"/>
        </a:p>
      </dsp:txBody>
      <dsp:txXfrm>
        <a:off x="3063114" y="2679941"/>
        <a:ext cx="889150" cy="552072"/>
      </dsp:txXfrm>
    </dsp:sp>
    <dsp:sp modelId="{924A5136-A138-44D4-8EF6-7B725F49FEBE}">
      <dsp:nvSpPr>
        <dsp:cNvPr id="0" name=""/>
        <dsp:cNvSpPr/>
      </dsp:nvSpPr>
      <dsp:spPr>
        <a:xfrm>
          <a:off x="2943327" y="3420294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7D56-FFC9-4B82-8926-B310403645E4}">
      <dsp:nvSpPr>
        <dsp:cNvPr id="0" name=""/>
        <dsp:cNvSpPr/>
      </dsp:nvSpPr>
      <dsp:spPr>
        <a:xfrm>
          <a:off x="3045938" y="351777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Charles &amp; Keith (0.137)</a:t>
          </a:r>
          <a:endParaRPr lang="en-US" sz="1100" kern="1200" dirty="0"/>
        </a:p>
      </dsp:txBody>
      <dsp:txXfrm>
        <a:off x="3063114" y="3534951"/>
        <a:ext cx="889150" cy="552072"/>
      </dsp:txXfrm>
    </dsp:sp>
    <dsp:sp modelId="{636648C5-22EE-4BE2-BFE7-916F144CBCA5}">
      <dsp:nvSpPr>
        <dsp:cNvPr id="0" name=""/>
        <dsp:cNvSpPr/>
      </dsp:nvSpPr>
      <dsp:spPr>
        <a:xfrm>
          <a:off x="4072052" y="855266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041E-AE88-42DC-B682-5D0F329B4FCF}">
      <dsp:nvSpPr>
        <dsp:cNvPr id="0" name=""/>
        <dsp:cNvSpPr/>
      </dsp:nvSpPr>
      <dsp:spPr>
        <a:xfrm>
          <a:off x="4174663" y="95274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err="1" smtClean="0"/>
            <a:t>Kualitas</a:t>
          </a:r>
          <a:r>
            <a:rPr lang="en-ID" sz="1100" kern="1200" dirty="0" smtClean="0"/>
            <a:t>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(0239)</a:t>
          </a:r>
          <a:endParaRPr lang="en-US" sz="1100" kern="1200" dirty="0"/>
        </a:p>
      </dsp:txBody>
      <dsp:txXfrm>
        <a:off x="4191839" y="969922"/>
        <a:ext cx="889150" cy="552072"/>
      </dsp:txXfrm>
    </dsp:sp>
    <dsp:sp modelId="{67656773-F569-4099-BEED-45A628B2C082}">
      <dsp:nvSpPr>
        <dsp:cNvPr id="0" name=""/>
        <dsp:cNvSpPr/>
      </dsp:nvSpPr>
      <dsp:spPr>
        <a:xfrm>
          <a:off x="4072052" y="171027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F7CEC-2BCC-4F47-ABD4-96428EA46951}">
      <dsp:nvSpPr>
        <dsp:cNvPr id="0" name=""/>
        <dsp:cNvSpPr/>
      </dsp:nvSpPr>
      <dsp:spPr>
        <a:xfrm>
          <a:off x="4174663" y="1807756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Elizabeth (0.297)</a:t>
          </a:r>
          <a:endParaRPr lang="en-US" sz="1100" kern="1200" dirty="0"/>
        </a:p>
      </dsp:txBody>
      <dsp:txXfrm>
        <a:off x="4191839" y="1824932"/>
        <a:ext cx="889150" cy="552072"/>
      </dsp:txXfrm>
    </dsp:sp>
    <dsp:sp modelId="{2C07616E-D435-4814-9443-56A294B6C889}">
      <dsp:nvSpPr>
        <dsp:cNvPr id="0" name=""/>
        <dsp:cNvSpPr/>
      </dsp:nvSpPr>
      <dsp:spPr>
        <a:xfrm>
          <a:off x="4072052" y="2565285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CA1B-7D9A-43CB-8E41-4A1C1B98E922}">
      <dsp:nvSpPr>
        <dsp:cNvPr id="0" name=""/>
        <dsp:cNvSpPr/>
      </dsp:nvSpPr>
      <dsp:spPr>
        <a:xfrm>
          <a:off x="4174663" y="266276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Sophie </a:t>
          </a:r>
          <a:r>
            <a:rPr lang="en-ID" sz="1100" kern="1200" dirty="0" err="1" smtClean="0"/>
            <a:t>Marthin</a:t>
          </a:r>
          <a:r>
            <a:rPr lang="en-ID" sz="1100" kern="1200" dirty="0" smtClean="0"/>
            <a:t> ( (0.163)</a:t>
          </a:r>
          <a:endParaRPr lang="en-US" sz="1100" kern="1200" dirty="0"/>
        </a:p>
      </dsp:txBody>
      <dsp:txXfrm>
        <a:off x="4191839" y="2679941"/>
        <a:ext cx="889150" cy="552072"/>
      </dsp:txXfrm>
    </dsp:sp>
    <dsp:sp modelId="{36C1AA07-5573-496E-88A2-DF6E2724351B}">
      <dsp:nvSpPr>
        <dsp:cNvPr id="0" name=""/>
        <dsp:cNvSpPr/>
      </dsp:nvSpPr>
      <dsp:spPr>
        <a:xfrm>
          <a:off x="4072052" y="3420294"/>
          <a:ext cx="923502" cy="586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33555-E636-4C0F-8424-0B2DF4A88DF3}">
      <dsp:nvSpPr>
        <dsp:cNvPr id="0" name=""/>
        <dsp:cNvSpPr/>
      </dsp:nvSpPr>
      <dsp:spPr>
        <a:xfrm>
          <a:off x="4174663" y="3517775"/>
          <a:ext cx="923502" cy="58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100" kern="1200" dirty="0" smtClean="0"/>
            <a:t>Charles &amp; Keith (0.539)</a:t>
          </a:r>
          <a:endParaRPr lang="en-US" sz="1100" kern="1200" dirty="0"/>
        </a:p>
      </dsp:txBody>
      <dsp:txXfrm>
        <a:off x="4191839" y="3534951"/>
        <a:ext cx="889150" cy="552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67FA-E975-4C28-B64A-771D7DF003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131A-49C5-4CF6-816F-1B2E4AE9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AHP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Anastasya</a:t>
            </a:r>
            <a:r>
              <a:rPr lang="en-ID" dirty="0" smtClean="0"/>
              <a:t> L, 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Kasus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metode</a:t>
            </a:r>
            <a:r>
              <a:rPr lang="en-US" sz="2000" b="1" dirty="0"/>
              <a:t> AHP </a:t>
            </a: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b="1" dirty="0" smtClean="0"/>
              <a:t>      (</a:t>
            </a:r>
            <a:r>
              <a:rPr lang="en-US" sz="2000" b="1" dirty="0"/>
              <a:t>Analytical Hierarchy Process)</a:t>
            </a:r>
          </a:p>
          <a:p>
            <a:pPr lvl="1" fontAlgn="base"/>
            <a:r>
              <a:rPr lang="en-US" sz="1600" dirty="0"/>
              <a:t>Analytical Hierarchy Process (AHP)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berpasangan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berpasangan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. </a:t>
            </a:r>
            <a:r>
              <a:rPr lang="en-US" sz="1600" dirty="0" err="1"/>
              <a:t>Permasalahan</a:t>
            </a:r>
            <a:r>
              <a:rPr lang="en-US" sz="1600" dirty="0"/>
              <a:t> </a:t>
            </a: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AHP </a:t>
            </a:r>
            <a:r>
              <a:rPr lang="en-US" sz="1600" dirty="0" err="1"/>
              <a:t>umunya</a:t>
            </a:r>
            <a:r>
              <a:rPr lang="en-US" sz="1600" dirty="0"/>
              <a:t> </a:t>
            </a:r>
            <a:r>
              <a:rPr lang="en-US" sz="1600" dirty="0" err="1"/>
              <a:t>dikomposisikan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alternative </a:t>
            </a:r>
            <a:r>
              <a:rPr lang="en-US" sz="1600" dirty="0" err="1"/>
              <a:t>pilihan</a:t>
            </a:r>
            <a:r>
              <a:rPr lang="en-US" sz="1600" dirty="0"/>
              <a:t>.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/>
              <a:t>kasus</a:t>
            </a:r>
            <a:r>
              <a:rPr lang="en-US" sz="2000" dirty="0"/>
              <a:t> AHP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tas</a:t>
            </a:r>
            <a:r>
              <a:rPr lang="en-US" sz="2000" dirty="0"/>
              <a:t> </a:t>
            </a:r>
            <a:r>
              <a:rPr lang="en-US" sz="2000" dirty="0" err="1"/>
              <a:t>wanita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3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lvl="1" fontAlgn="base"/>
            <a:r>
              <a:rPr lang="en-US" sz="1600" dirty="0" err="1"/>
              <a:t>Harga</a:t>
            </a:r>
            <a:r>
              <a:rPr lang="en-US" sz="1600" dirty="0"/>
              <a:t> (</a:t>
            </a:r>
            <a:r>
              <a:rPr lang="en-US" sz="1600" dirty="0" err="1"/>
              <a:t>merk</a:t>
            </a:r>
            <a:r>
              <a:rPr lang="en-US" sz="1600" dirty="0"/>
              <a:t>)</a:t>
            </a:r>
          </a:p>
          <a:p>
            <a:pPr lvl="1" fontAlgn="base"/>
            <a:r>
              <a:rPr lang="en-US" sz="1600" dirty="0"/>
              <a:t>Model (</a:t>
            </a:r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)</a:t>
            </a:r>
          </a:p>
          <a:p>
            <a:pPr lvl="1" fontAlgn="base"/>
            <a:r>
              <a:rPr lang="en-US" sz="1600" dirty="0" err="1"/>
              <a:t>Kualitas</a:t>
            </a:r>
            <a:r>
              <a:rPr lang="en-US" sz="1600" dirty="0"/>
              <a:t> (</a:t>
            </a:r>
            <a:r>
              <a:rPr lang="en-US" sz="1600" dirty="0" err="1"/>
              <a:t>Bahan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)</a:t>
            </a:r>
          </a:p>
          <a:p>
            <a:pPr fontAlgn="base"/>
            <a:r>
              <a:rPr lang="en-US" sz="2000" dirty="0" err="1"/>
              <a:t>dan</a:t>
            </a:r>
            <a:r>
              <a:rPr lang="en-US" sz="2000" dirty="0"/>
              <a:t> 3 </a:t>
            </a:r>
            <a:r>
              <a:rPr lang="en-US" sz="2000" dirty="0" err="1"/>
              <a:t>alternatif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lvl="1" fontAlgn="base"/>
            <a:r>
              <a:rPr lang="en-US" sz="1600" dirty="0"/>
              <a:t>Charles &amp; Keith</a:t>
            </a:r>
          </a:p>
          <a:p>
            <a:pPr lvl="1" fontAlgn="base"/>
            <a:r>
              <a:rPr lang="en-US" sz="1600" dirty="0"/>
              <a:t>Elizabeth</a:t>
            </a:r>
          </a:p>
          <a:p>
            <a:pPr lvl="1" fontAlgn="base"/>
            <a:r>
              <a:rPr lang="en-US" sz="1600" dirty="0"/>
              <a:t>Sophie Martin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40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yunniastuti.files.wordpress.com/2015/01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112568" cy="461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01" y="329076"/>
            <a:ext cx="8229600" cy="4525963"/>
          </a:xfrm>
        </p:spPr>
        <p:txBody>
          <a:bodyPr/>
          <a:lstStyle/>
          <a:p>
            <a:pPr lvl="1" fontAlgn="base"/>
            <a:r>
              <a:rPr lang="en-US" sz="2400" dirty="0"/>
              <a:t>Model 4x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endParaRPr lang="en-US" sz="2400" dirty="0"/>
          </a:p>
          <a:p>
            <a:pPr lvl="1" fontAlgn="base"/>
            <a:r>
              <a:rPr lang="en-US" sz="2400" dirty="0"/>
              <a:t>Model 3x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endParaRPr lang="en-US" sz="2400" dirty="0"/>
          </a:p>
          <a:p>
            <a:pPr lvl="1" fontAlgn="base"/>
            <a:r>
              <a:rPr lang="en-US" sz="2400" dirty="0" err="1"/>
              <a:t>Kualitas</a:t>
            </a:r>
            <a:r>
              <a:rPr lang="en-US" sz="2400" dirty="0"/>
              <a:t> 2x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2050" name="Picture 2" descr="https://yunniastuti.files.wordpress.com/2015/01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679579" cy="37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4293096"/>
            <a:ext cx="123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>
                <a:sym typeface="Wingdings" pitchFamily="2" charset="2"/>
              </a:rPr>
              <a:t></a:t>
            </a:r>
            <a:r>
              <a:rPr lang="en-ID" sz="1200" dirty="0" err="1" smtClean="0"/>
              <a:t>Harga</a:t>
            </a:r>
            <a:endParaRPr lang="en-ID" sz="1200" dirty="0" smtClean="0"/>
          </a:p>
          <a:p>
            <a:r>
              <a:rPr lang="en-ID" sz="1200" dirty="0" smtClean="0">
                <a:sym typeface="Wingdings" pitchFamily="2" charset="2"/>
              </a:rPr>
              <a:t> </a:t>
            </a:r>
            <a:r>
              <a:rPr lang="en-ID" sz="1200" dirty="0" smtClean="0"/>
              <a:t>Model</a:t>
            </a:r>
          </a:p>
          <a:p>
            <a:r>
              <a:rPr lang="en-ID" sz="1200" dirty="0" smtClean="0">
                <a:sym typeface="Wingdings" pitchFamily="2" charset="2"/>
              </a:rPr>
              <a:t> </a:t>
            </a:r>
            <a:r>
              <a:rPr lang="en-ID" sz="1200" dirty="0" err="1" smtClean="0"/>
              <a:t>Kualitas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21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Di </a:t>
            </a: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endParaRPr lang="en-US" sz="2400" dirty="0"/>
          </a:p>
          <a:p>
            <a:pPr lvl="1" fontAlgn="base"/>
            <a:r>
              <a:rPr lang="en-US" sz="2000" dirty="0" err="1"/>
              <a:t>Harga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5x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pPr lvl="1" fontAlgn="base"/>
            <a:r>
              <a:rPr lang="en-US" sz="2000" dirty="0" err="1"/>
              <a:t>Harga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3x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Elizabeth</a:t>
            </a:r>
          </a:p>
          <a:p>
            <a:pPr lvl="1" fontAlgn="base"/>
            <a:r>
              <a:rPr lang="en-US" sz="2000" dirty="0" err="1"/>
              <a:t>Harga</a:t>
            </a:r>
            <a:r>
              <a:rPr lang="en-US" sz="2000" dirty="0"/>
              <a:t> Elizabeth 2x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76413"/>
            <a:ext cx="72199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6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Di </a:t>
            </a: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model</a:t>
            </a:r>
          </a:p>
          <a:p>
            <a:pPr lvl="1" fontAlgn="base"/>
            <a:r>
              <a:rPr lang="en-US" sz="2000" dirty="0" err="1"/>
              <a:t>Desain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4x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elegan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pPr lvl="1" fontAlgn="base"/>
            <a:r>
              <a:rPr lang="en-US" sz="2000" dirty="0" err="1"/>
              <a:t>Desain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3x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elegan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Elizabeth</a:t>
            </a:r>
          </a:p>
          <a:p>
            <a:pPr lvl="1" fontAlgn="base"/>
            <a:r>
              <a:rPr lang="en-US" sz="2000" dirty="0" err="1"/>
              <a:t>Desain</a:t>
            </a:r>
            <a:r>
              <a:rPr lang="en-US" sz="2000" dirty="0"/>
              <a:t> Elizabeth 2x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elegan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988840"/>
            <a:ext cx="7191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Di </a:t>
            </a: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endParaRPr lang="en-US" sz="2400" dirty="0"/>
          </a:p>
          <a:p>
            <a:pPr lvl="1" fontAlgn="base"/>
            <a:r>
              <a:rPr lang="en-US" sz="2000" dirty="0" err="1"/>
              <a:t>Kualitas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3x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pPr lvl="1" fontAlgn="base"/>
            <a:r>
              <a:rPr lang="en-US" sz="2000" dirty="0" err="1"/>
              <a:t>Kualitas</a:t>
            </a:r>
            <a:r>
              <a:rPr lang="en-US" sz="2000" dirty="0"/>
              <a:t> Charles &amp; </a:t>
            </a:r>
            <a:r>
              <a:rPr lang="en-US" sz="2000" dirty="0" err="1"/>
              <a:t>keith</a:t>
            </a:r>
            <a:r>
              <a:rPr lang="en-US" sz="2000" dirty="0"/>
              <a:t> 2x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Elizabeth</a:t>
            </a:r>
          </a:p>
          <a:p>
            <a:pPr lvl="1" fontAlgn="base"/>
            <a:r>
              <a:rPr lang="en-US" sz="2000" dirty="0" err="1"/>
              <a:t>Kualitas</a:t>
            </a:r>
            <a:r>
              <a:rPr lang="en-US" sz="2000" dirty="0"/>
              <a:t> Elizabeth 2x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Sophie Martin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76872"/>
            <a:ext cx="7229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7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alternatifnya</a:t>
            </a:r>
            <a:r>
              <a:rPr lang="en-US" dirty="0"/>
              <a:t>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9850992"/>
              </p:ext>
            </p:extLst>
          </p:nvPr>
        </p:nvGraphicFramePr>
        <p:xfrm>
          <a:off x="1043608" y="1700808"/>
          <a:ext cx="691276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8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ranking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pPr fontAlgn="base"/>
            <a:r>
              <a:rPr lang="en-US" b="1" i="1" dirty="0"/>
              <a:t>EV Alternatif1 = (EV Kriteria1 x EV Alternatif1 kriteria1) + (EV Kriteria2 x EV Alternatif1 kriteria2) + (EV Kriteria3 x EV Alternatif1 kriteria3</a:t>
            </a:r>
            <a:r>
              <a:rPr lang="en-US" b="1" i="1" dirty="0" smtClean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didapat</a:t>
            </a:r>
            <a:r>
              <a:rPr lang="en-US" dirty="0"/>
              <a:t> :</a:t>
            </a:r>
          </a:p>
          <a:p>
            <a:pPr lvl="1" fontAlgn="base"/>
            <a:r>
              <a:rPr lang="en-US" b="1" dirty="0"/>
              <a:t>Elizabeth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smtClean="0"/>
              <a:t>0,49</a:t>
            </a:r>
            <a:endParaRPr lang="en-US" dirty="0"/>
          </a:p>
          <a:p>
            <a:pPr lvl="1" fontAlgn="base"/>
            <a:r>
              <a:rPr lang="en-US" b="1" dirty="0" err="1"/>
              <a:t>Charles&amp;Keith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smtClean="0"/>
              <a:t>0,30</a:t>
            </a:r>
            <a:endParaRPr lang="en-US" dirty="0"/>
          </a:p>
          <a:p>
            <a:pPr lvl="1" fontAlgn="base"/>
            <a:r>
              <a:rPr lang="en-US" b="1" dirty="0"/>
              <a:t>Sophie Martin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smtClean="0"/>
              <a:t>0,20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45319"/>
              </p:ext>
            </p:extLst>
          </p:nvPr>
        </p:nvGraphicFramePr>
        <p:xfrm>
          <a:off x="467544" y="3429000"/>
          <a:ext cx="8229600" cy="901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0388"/>
                <a:gridCol w="549212"/>
              </a:tblGrid>
              <a:tr h="30045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800" u="none" strike="noStrike">
                          <a:effectLst/>
                        </a:rPr>
                        <a:t>EV Elizabeth = (0,137 x 0,229) + (0,624 x 0,624) + (0,239 x 0,297) = 0.491157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09039" marR="8584" marT="85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84" marR="8584" marT="8584" marB="0" anchor="b"/>
                </a:tc>
              </a:tr>
              <a:tr h="300455">
                <a:tc gridSpan="2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800" u="none" strike="noStrike">
                          <a:effectLst/>
                        </a:rPr>
                        <a:t>EV Sophie Martin = (0,137 x 0,122) + ( 0,624 x 0,239) + (0,239 x 0,163) =  0.205252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09039" marR="8584" marT="85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55">
                <a:tc gridSpan="2"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800" u="none" strike="noStrike" dirty="0">
                          <a:effectLst/>
                        </a:rPr>
                        <a:t>EV </a:t>
                      </a:r>
                      <a:r>
                        <a:rPr lang="en-US" sz="1800" u="none" strike="noStrike" dirty="0" err="1">
                          <a:effectLst/>
                        </a:rPr>
                        <a:t>Charles&amp;Keith</a:t>
                      </a:r>
                      <a:r>
                        <a:rPr lang="en-US" sz="1800" u="none" strike="noStrike" dirty="0">
                          <a:effectLst/>
                        </a:rPr>
                        <a:t> = (0,137 x 0,648) + (0,624 x 0,137) + (0,239 x 0,539) = 0,303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09039" marR="8584" marT="85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330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2020-01-13T04:12:51Z</dcterms:created>
  <dcterms:modified xsi:type="dcterms:W3CDTF">2020-03-04T03:42:09Z</dcterms:modified>
</cp:coreProperties>
</file>