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CF417C8-827F-4630-89CC-9874EAC7FEF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2B92D5F-42F6-4822-ADEA-D5BBCE739EF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Anastasya</a:t>
            </a:r>
            <a:r>
              <a:rPr lang="en-ID" dirty="0" smtClean="0"/>
              <a:t> </a:t>
            </a:r>
            <a:r>
              <a:rPr lang="en-ID" dirty="0" err="1" smtClean="0"/>
              <a:t>Latubessy</a:t>
            </a:r>
            <a:r>
              <a:rPr lang="en-ID" dirty="0" smtClean="0"/>
              <a:t>, M.Cs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Praktikum</a:t>
            </a:r>
            <a:r>
              <a:rPr lang="en-ID" dirty="0" smtClean="0"/>
              <a:t> </a:t>
            </a:r>
            <a:r>
              <a:rPr lang="en-ID" dirty="0" err="1" smtClean="0"/>
              <a:t>spk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2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TASK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 smtClean="0"/>
              <a:t>Lihat</a:t>
            </a:r>
            <a:r>
              <a:rPr lang="en-ID" dirty="0" smtClean="0"/>
              <a:t> </a:t>
            </a:r>
            <a:r>
              <a:rPr lang="en-ID" dirty="0" err="1" smtClean="0"/>
              <a:t>kasus</a:t>
            </a:r>
            <a:r>
              <a:rPr lang="en-ID" dirty="0" smtClean="0"/>
              <a:t> yang </a:t>
            </a:r>
            <a:r>
              <a:rPr lang="en-ID" dirty="0" err="1" smtClean="0"/>
              <a:t>diperoleh</a:t>
            </a:r>
            <a:r>
              <a:rPr lang="en-ID" dirty="0" smtClean="0"/>
              <a:t>  </a:t>
            </a:r>
            <a:r>
              <a:rPr lang="en-ID" dirty="0" err="1" smtClean="0"/>
              <a:t>masing-masing</a:t>
            </a:r>
            <a:r>
              <a:rPr lang="en-ID" dirty="0" smtClean="0"/>
              <a:t> </a:t>
            </a:r>
            <a:r>
              <a:rPr lang="en-ID" dirty="0" err="1" smtClean="0"/>
              <a:t>mahasiswa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file excel yang </a:t>
            </a:r>
            <a:r>
              <a:rPr lang="en-ID" dirty="0" err="1" smtClean="0"/>
              <a:t>dilampirkan</a:t>
            </a:r>
            <a:endParaRPr lang="en-ID" dirty="0" smtClean="0"/>
          </a:p>
          <a:p>
            <a:r>
              <a:rPr lang="en-ID" dirty="0" err="1" smtClean="0"/>
              <a:t>Kerjakan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salah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metode</a:t>
            </a:r>
            <a:r>
              <a:rPr lang="en-ID" dirty="0" smtClean="0"/>
              <a:t> SPK 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ketentuan</a:t>
            </a:r>
            <a:r>
              <a:rPr lang="en-ID" dirty="0" smtClean="0"/>
              <a:t>:</a:t>
            </a:r>
          </a:p>
          <a:p>
            <a:pPr marL="400050" lvl="1" indent="0">
              <a:buNone/>
            </a:pPr>
            <a:r>
              <a:rPr lang="en-US" sz="1800" dirty="0"/>
              <a:t>1. </a:t>
            </a:r>
            <a:r>
              <a:rPr lang="en-US" sz="1800" dirty="0" err="1"/>
              <a:t>Judul</a:t>
            </a:r>
            <a:r>
              <a:rPr lang="en-US" sz="1800" dirty="0"/>
              <a:t> </a:t>
            </a:r>
          </a:p>
          <a:p>
            <a:pPr marL="400050" lvl="1" indent="0">
              <a:buNone/>
            </a:pPr>
            <a:r>
              <a:rPr lang="en-US" sz="1800" dirty="0"/>
              <a:t>2.Deskripsi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study cases</a:t>
            </a:r>
          </a:p>
          <a:p>
            <a:pPr marL="400050" lvl="1" indent="0">
              <a:buNone/>
            </a:pPr>
            <a:r>
              <a:rPr lang="en-US" sz="1800" dirty="0"/>
              <a:t>3. </a:t>
            </a:r>
            <a:r>
              <a:rPr lang="en-US" sz="1800" dirty="0" err="1"/>
              <a:t>Tujuan</a:t>
            </a:r>
            <a:r>
              <a:rPr lang="en-US" sz="1800" dirty="0"/>
              <a:t> SPK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.</a:t>
            </a:r>
          </a:p>
          <a:p>
            <a:pPr marL="400050" lvl="1" indent="0">
              <a:buNone/>
            </a:pPr>
            <a:r>
              <a:rPr lang="en-US" sz="1800" dirty="0"/>
              <a:t>4. </a:t>
            </a:r>
            <a:r>
              <a:rPr lang="en-US" sz="1800" dirty="0" err="1"/>
              <a:t>Siapa</a:t>
            </a:r>
            <a:r>
              <a:rPr lang="en-US" sz="1800" dirty="0"/>
              <a:t> </a:t>
            </a:r>
            <a:r>
              <a:rPr lang="en-US" sz="1800" dirty="0" err="1"/>
              <a:t>penggunanya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5. </a:t>
            </a:r>
            <a:r>
              <a:rPr lang="en-US" sz="1800" dirty="0" err="1"/>
              <a:t>Variabel-variabel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/ </a:t>
            </a:r>
            <a:r>
              <a:rPr lang="en-US" sz="1800" dirty="0" err="1"/>
              <a:t>kriteria-kriteria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6. Diagram/</a:t>
            </a:r>
            <a:r>
              <a:rPr lang="en-US" sz="1800" dirty="0" err="1"/>
              <a:t>Arsitektur</a:t>
            </a:r>
            <a:r>
              <a:rPr lang="en-US" sz="1800" dirty="0"/>
              <a:t> SPK</a:t>
            </a:r>
          </a:p>
          <a:p>
            <a:pPr marL="400050" lvl="1" indent="0">
              <a:buNone/>
            </a:pPr>
            <a:r>
              <a:rPr lang="en-US" sz="1800" dirty="0"/>
              <a:t>7. Model/ </a:t>
            </a:r>
            <a:r>
              <a:rPr lang="en-US" sz="1800" dirty="0" err="1"/>
              <a:t>pemodelan</a:t>
            </a:r>
            <a:r>
              <a:rPr lang="en-US" sz="1800" dirty="0"/>
              <a:t> </a:t>
            </a:r>
            <a:r>
              <a:rPr lang="en-US" sz="1800" dirty="0" err="1"/>
              <a:t>spk</a:t>
            </a:r>
            <a:r>
              <a:rPr lang="en-US" sz="1800" dirty="0"/>
              <a:t> / </a:t>
            </a:r>
            <a:r>
              <a:rPr lang="en-US" sz="1800" dirty="0" err="1"/>
              <a:t>metode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penghitungan</a:t>
            </a:r>
            <a:r>
              <a:rPr lang="en-US" sz="1800" dirty="0"/>
              <a:t> </a:t>
            </a:r>
            <a:r>
              <a:rPr lang="en-US" sz="1800" dirty="0" err="1"/>
              <a:t>excell</a:t>
            </a:r>
            <a:endParaRPr lang="en-US" sz="1800" dirty="0"/>
          </a:p>
          <a:p>
            <a:endParaRPr lang="en-ID" dirty="0" smtClean="0"/>
          </a:p>
          <a:p>
            <a:r>
              <a:rPr lang="en-ID" sz="1800" dirty="0" err="1" smtClean="0"/>
              <a:t>Dikumpulkan</a:t>
            </a:r>
            <a:r>
              <a:rPr lang="en-ID" sz="1800" dirty="0" smtClean="0"/>
              <a:t> </a:t>
            </a:r>
            <a:r>
              <a:rPr lang="en-ID" sz="1800" dirty="0" err="1" smtClean="0"/>
              <a:t>tanggal</a:t>
            </a:r>
            <a:r>
              <a:rPr lang="en-ID" sz="1800" dirty="0" smtClean="0"/>
              <a:t> 13 April 2020</a:t>
            </a:r>
            <a:endParaRPr lang="en-US" sz="1800" dirty="0" smtClean="0"/>
          </a:p>
          <a:p>
            <a:pPr marL="609600" indent="-609600">
              <a:buNone/>
            </a:pPr>
            <a:endParaRPr lang="en-US" sz="1800" dirty="0"/>
          </a:p>
          <a:p>
            <a:endParaRPr lang="en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4145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</TotalTime>
  <Words>76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Horizon</vt:lpstr>
      <vt:lpstr>Praktikum spk</vt:lpstr>
      <vt:lpstr>TASK TO 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spk</dc:title>
  <dc:creator>Asus</dc:creator>
  <cp:lastModifiedBy>Asus</cp:lastModifiedBy>
  <cp:revision>6</cp:revision>
  <dcterms:created xsi:type="dcterms:W3CDTF">2020-03-28T06:23:41Z</dcterms:created>
  <dcterms:modified xsi:type="dcterms:W3CDTF">2020-03-28T06:32:09Z</dcterms:modified>
</cp:coreProperties>
</file>