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Amatic SC"/>
      <p:regular r:id="rId59"/>
      <p:bold r:id="rId60"/>
    </p:embeddedFont>
    <p:embeddedFont>
      <p:font typeface="Source Code Pro"/>
      <p:regular r:id="rId61"/>
      <p:bold r:id="rId62"/>
    </p:embeddedFont>
    <p:embeddedFont>
      <p:font typeface="Libre Baskerville"/>
      <p:regular r:id="rId63"/>
      <p:bold r:id="rId64"/>
      <p:italic r:id="rId65"/>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1280770-0183-48B7-9E25-4C5FB6F8864B}">
  <a:tblStyle styleId="{B1280770-0183-48B7-9E25-4C5FB6F8864B}"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SourceCodePro-bold.fntdata"/><Relationship Id="rId61" Type="http://schemas.openxmlformats.org/officeDocument/2006/relationships/font" Target="fonts/SourceCodePro-regular.fntdata"/><Relationship Id="rId20" Type="http://schemas.openxmlformats.org/officeDocument/2006/relationships/slide" Target="slides/slide15.xml"/><Relationship Id="rId64" Type="http://schemas.openxmlformats.org/officeDocument/2006/relationships/font" Target="fonts/LibreBaskerville-bold.fntdata"/><Relationship Id="rId63" Type="http://schemas.openxmlformats.org/officeDocument/2006/relationships/font" Target="fonts/LibreBaskerville-regular.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LibreBaskerville-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AmaticSC-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AmaticSC-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9" name="Shape 13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6" name="Shape 14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3" name="Shape 15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0" name="Shape 16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7" name="Shape 16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4" name="Shape 17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1" name="Shape 18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8" name="Shape 18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5" name="Shape 19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2" name="Shape 20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9" name="Shape 20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6" name="Shape 21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3" name="Shape 22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0" name="Shape 23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7" name="Shape 23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4" name="Shape 24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1" name="Shape 25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8" name="Shape 25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5" name="Shape 26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2" name="Shape 27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9" name="Shape 8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9" name="Shape 27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86" name="Shape 28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93" name="Shape 29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0" name="Shape 30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7" name="Shape 30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14" name="Shape 31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21" name="Shape 32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28" name="Shape 32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35" name="Shape 33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42" name="Shape 34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7" name="Shape 9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49" name="Shape 34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56" name="Shape 35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63" name="Shape 36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70" name="Shape 37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77" name="Shape 37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84" name="Shape 38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91" name="Shape 39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98" name="Shape 39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05" name="Shape 40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12" name="Shape 41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4" name="Shape 10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19" name="Shape 41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6" name="Shape 42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33" name="Shape 43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40" name="Shape 44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1" name="Shape 11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8" name="Shape 11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5" name="Shape 12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2" name="Shape 13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0" name="Shape 10"/>
          <p:cNvSpPr txBox="1"/>
          <p:nvPr>
            <p:ph type="ctrTitle"/>
          </p:nvPr>
        </p:nvSpPr>
        <p:spPr>
          <a:xfrm>
            <a:off x="311700" y="392150"/>
            <a:ext cx="8520599" cy="2690399"/>
          </a:xfrm>
          <a:prstGeom prst="rect">
            <a:avLst/>
          </a:prstGeom>
        </p:spPr>
        <p:txBody>
          <a:bodyPr anchorCtr="0" anchor="ctr" bIns="91425" lIns="91425" rIns="91425" tIns="91425"/>
          <a:lstStyle>
            <a:lvl1pPr algn="ctr">
              <a:spcBef>
                <a:spcPts val="0"/>
              </a:spcBef>
              <a:buSzPct val="100000"/>
              <a:defRPr sz="8000"/>
            </a:lvl1pPr>
            <a:lvl2pPr algn="ctr">
              <a:spcBef>
                <a:spcPts val="0"/>
              </a:spcBef>
              <a:buSzPct val="100000"/>
              <a:defRPr sz="8000"/>
            </a:lvl2pPr>
            <a:lvl3pPr algn="ctr">
              <a:spcBef>
                <a:spcPts val="0"/>
              </a:spcBef>
              <a:buSzPct val="100000"/>
              <a:defRPr sz="8000"/>
            </a:lvl3pPr>
            <a:lvl4pPr algn="ctr">
              <a:spcBef>
                <a:spcPts val="0"/>
              </a:spcBef>
              <a:buSzPct val="100000"/>
              <a:defRPr sz="8000"/>
            </a:lvl4pPr>
            <a:lvl5pPr algn="ctr">
              <a:spcBef>
                <a:spcPts val="0"/>
              </a:spcBef>
              <a:buSzPct val="100000"/>
              <a:defRPr sz="8000"/>
            </a:lvl5pPr>
            <a:lvl6pPr algn="ctr">
              <a:spcBef>
                <a:spcPts val="0"/>
              </a:spcBef>
              <a:buSzPct val="100000"/>
              <a:defRPr sz="8000"/>
            </a:lvl6pPr>
            <a:lvl7pPr algn="ctr">
              <a:spcBef>
                <a:spcPts val="0"/>
              </a:spcBef>
              <a:buSzPct val="100000"/>
              <a:defRPr sz="8000"/>
            </a:lvl7pPr>
            <a:lvl8pPr algn="ctr">
              <a:spcBef>
                <a:spcPts val="0"/>
              </a:spcBef>
              <a:buSzPct val="100000"/>
              <a:defRPr sz="8000"/>
            </a:lvl8pPr>
            <a:lvl9pPr algn="ctr">
              <a:spcBef>
                <a:spcPts val="0"/>
              </a:spcBef>
              <a:buSzPct val="100000"/>
              <a:defRPr sz="8000"/>
            </a:lvl9pPr>
          </a:lstStyle>
          <a:p/>
        </p:txBody>
      </p:sp>
      <p:sp>
        <p:nvSpPr>
          <p:cNvPr id="11" name="Shape 11"/>
          <p:cNvSpPr txBox="1"/>
          <p:nvPr>
            <p:ph idx="1" type="subTitle"/>
          </p:nvPr>
        </p:nvSpPr>
        <p:spPr>
          <a:xfrm>
            <a:off x="311700" y="3890400"/>
            <a:ext cx="8520599" cy="706200"/>
          </a:xfrm>
          <a:prstGeom prst="rect">
            <a:avLst/>
          </a:prstGeom>
        </p:spPr>
        <p:txBody>
          <a:bodyPr anchorCtr="0" anchor="ctr" bIns="91425" lIns="91425" rIns="91425" tIns="91425"/>
          <a:lstStyle>
            <a:lvl1pPr algn="ctr">
              <a:lnSpc>
                <a:spcPct val="100000"/>
              </a:lnSpc>
              <a:spcBef>
                <a:spcPts val="0"/>
              </a:spcBef>
              <a:spcAft>
                <a:spcPts val="0"/>
              </a:spcAft>
              <a:buClr>
                <a:schemeClr val="accent1"/>
              </a:buClr>
              <a:buSzPct val="100000"/>
              <a:buNone/>
              <a:defRPr b="1" sz="2100">
                <a:solidFill>
                  <a:schemeClr val="accent1"/>
                </a:solidFill>
              </a:defRPr>
            </a:lvl1pPr>
            <a:lvl2pPr algn="ctr">
              <a:lnSpc>
                <a:spcPct val="100000"/>
              </a:lnSpc>
              <a:spcBef>
                <a:spcPts val="0"/>
              </a:spcBef>
              <a:spcAft>
                <a:spcPts val="0"/>
              </a:spcAft>
              <a:buClr>
                <a:schemeClr val="accent1"/>
              </a:buClr>
              <a:buSzPct val="100000"/>
              <a:buNone/>
              <a:defRPr b="1" sz="2100">
                <a:solidFill>
                  <a:schemeClr val="accent1"/>
                </a:solidFill>
              </a:defRPr>
            </a:lvl2pPr>
            <a:lvl3pPr algn="ctr">
              <a:lnSpc>
                <a:spcPct val="100000"/>
              </a:lnSpc>
              <a:spcBef>
                <a:spcPts val="0"/>
              </a:spcBef>
              <a:spcAft>
                <a:spcPts val="0"/>
              </a:spcAft>
              <a:buClr>
                <a:schemeClr val="accent1"/>
              </a:buClr>
              <a:buSzPct val="100000"/>
              <a:buNone/>
              <a:defRPr b="1" sz="2100">
                <a:solidFill>
                  <a:schemeClr val="accent1"/>
                </a:solidFill>
              </a:defRPr>
            </a:lvl3pPr>
            <a:lvl4pPr algn="ctr">
              <a:lnSpc>
                <a:spcPct val="100000"/>
              </a:lnSpc>
              <a:spcBef>
                <a:spcPts val="0"/>
              </a:spcBef>
              <a:spcAft>
                <a:spcPts val="0"/>
              </a:spcAft>
              <a:buClr>
                <a:schemeClr val="accent1"/>
              </a:buClr>
              <a:buSzPct val="100000"/>
              <a:buNone/>
              <a:defRPr b="1" sz="2100">
                <a:solidFill>
                  <a:schemeClr val="accent1"/>
                </a:solidFill>
              </a:defRPr>
            </a:lvl4pPr>
            <a:lvl5pPr algn="ctr">
              <a:lnSpc>
                <a:spcPct val="100000"/>
              </a:lnSpc>
              <a:spcBef>
                <a:spcPts val="0"/>
              </a:spcBef>
              <a:spcAft>
                <a:spcPts val="0"/>
              </a:spcAft>
              <a:buClr>
                <a:schemeClr val="accent1"/>
              </a:buClr>
              <a:buSzPct val="100000"/>
              <a:buNone/>
              <a:defRPr b="1" sz="2100">
                <a:solidFill>
                  <a:schemeClr val="accent1"/>
                </a:solidFill>
              </a:defRPr>
            </a:lvl5pPr>
            <a:lvl6pPr algn="ctr">
              <a:lnSpc>
                <a:spcPct val="100000"/>
              </a:lnSpc>
              <a:spcBef>
                <a:spcPts val="0"/>
              </a:spcBef>
              <a:spcAft>
                <a:spcPts val="0"/>
              </a:spcAft>
              <a:buClr>
                <a:schemeClr val="accent1"/>
              </a:buClr>
              <a:buSzPct val="100000"/>
              <a:buNone/>
              <a:defRPr b="1" sz="2100">
                <a:solidFill>
                  <a:schemeClr val="accent1"/>
                </a:solidFill>
              </a:defRPr>
            </a:lvl6pPr>
            <a:lvl7pPr algn="ctr">
              <a:lnSpc>
                <a:spcPct val="100000"/>
              </a:lnSpc>
              <a:spcBef>
                <a:spcPts val="0"/>
              </a:spcBef>
              <a:spcAft>
                <a:spcPts val="0"/>
              </a:spcAft>
              <a:buClr>
                <a:schemeClr val="accent1"/>
              </a:buClr>
              <a:buSzPct val="100000"/>
              <a:buNone/>
              <a:defRPr b="1" sz="2100">
                <a:solidFill>
                  <a:schemeClr val="accent1"/>
                </a:solidFill>
              </a:defRPr>
            </a:lvl7pPr>
            <a:lvl8pPr algn="ctr">
              <a:lnSpc>
                <a:spcPct val="100000"/>
              </a:lnSpc>
              <a:spcBef>
                <a:spcPts val="0"/>
              </a:spcBef>
              <a:spcAft>
                <a:spcPts val="0"/>
              </a:spcAft>
              <a:buClr>
                <a:schemeClr val="accent1"/>
              </a:buClr>
              <a:buSzPct val="100000"/>
              <a:buNone/>
              <a:defRPr b="1" sz="2100">
                <a:solidFill>
                  <a:schemeClr val="accent1"/>
                </a:solidFill>
              </a:defRPr>
            </a:lvl8pPr>
            <a:lvl9pPr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599" cy="1981800"/>
          </a:xfrm>
          <a:prstGeom prst="rect">
            <a:avLst/>
          </a:prstGeom>
        </p:spPr>
        <p:txBody>
          <a:bodyPr anchorCtr="0" anchor="b" bIns="91425" lIns="91425" rIns="91425" tIns="91425"/>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p:txBody>
      </p:sp>
      <p:sp>
        <p:nvSpPr>
          <p:cNvPr id="47" name="Shape 47"/>
          <p:cNvSpPr txBox="1"/>
          <p:nvPr>
            <p:ph idx="1" type="body"/>
          </p:nvPr>
        </p:nvSpPr>
        <p:spPr>
          <a:xfrm>
            <a:off x="311700" y="3304625"/>
            <a:ext cx="8520599" cy="1300800"/>
          </a:xfrm>
          <a:prstGeom prst="rect">
            <a:avLst/>
          </a:prstGeom>
        </p:spPr>
        <p:txBody>
          <a:bodyPr anchorCtr="0" anchor="t" bIns="91425" lIns="91425" rIns="91425" tIns="91425"/>
          <a:lstStyle>
            <a:lvl1pPr algn="ctr">
              <a:spcBef>
                <a:spcPts val="0"/>
              </a:spcBef>
              <a:buClr>
                <a:schemeClr val="accent1"/>
              </a:buClr>
              <a:defRPr>
                <a:solidFill>
                  <a:schemeClr val="accent1"/>
                </a:solidFill>
              </a:defRPr>
            </a:lvl1pPr>
            <a:lvl2pPr algn="ctr">
              <a:spcBef>
                <a:spcPts val="0"/>
              </a:spcBef>
              <a:buClr>
                <a:schemeClr val="accent1"/>
              </a:buClr>
              <a:defRPr>
                <a:solidFill>
                  <a:schemeClr val="accent1"/>
                </a:solidFill>
              </a:defRPr>
            </a:lvl2pPr>
            <a:lvl3pPr algn="ctr">
              <a:spcBef>
                <a:spcPts val="0"/>
              </a:spcBef>
              <a:buClr>
                <a:schemeClr val="accent1"/>
              </a:buClr>
              <a:defRPr>
                <a:solidFill>
                  <a:schemeClr val="accent1"/>
                </a:solidFill>
              </a:defRPr>
            </a:lvl3pPr>
            <a:lvl4pPr algn="ctr">
              <a:spcBef>
                <a:spcPts val="0"/>
              </a:spcBef>
              <a:buClr>
                <a:schemeClr val="accent1"/>
              </a:buClr>
              <a:defRPr>
                <a:solidFill>
                  <a:schemeClr val="accent1"/>
                </a:solidFill>
              </a:defRPr>
            </a:lvl4pPr>
            <a:lvl5pPr algn="ctr">
              <a:spcBef>
                <a:spcPts val="0"/>
              </a:spcBef>
              <a:buClr>
                <a:schemeClr val="accent1"/>
              </a:buClr>
              <a:defRPr>
                <a:solidFill>
                  <a:schemeClr val="accent1"/>
                </a:solidFill>
              </a:defRPr>
            </a:lvl5pPr>
            <a:lvl6pPr algn="ctr">
              <a:spcBef>
                <a:spcPts val="0"/>
              </a:spcBef>
              <a:buClr>
                <a:schemeClr val="accent1"/>
              </a:buClr>
              <a:defRPr>
                <a:solidFill>
                  <a:schemeClr val="accent1"/>
                </a:solidFill>
              </a:defRPr>
            </a:lvl6pPr>
            <a:lvl7pPr algn="ctr">
              <a:spcBef>
                <a:spcPts val="0"/>
              </a:spcBef>
              <a:buClr>
                <a:schemeClr val="accent1"/>
              </a:buClr>
              <a:defRPr>
                <a:solidFill>
                  <a:schemeClr val="accent1"/>
                </a:solidFill>
              </a:defRPr>
            </a:lvl7pPr>
            <a:lvl8pPr algn="ctr">
              <a:spcBef>
                <a:spcPts val="0"/>
              </a:spcBef>
              <a:buClr>
                <a:schemeClr val="accent1"/>
              </a:buClr>
              <a:defRPr>
                <a:solidFill>
                  <a:schemeClr val="accent1"/>
                </a:solidFill>
              </a:defRPr>
            </a:lvl8pPr>
            <a:lvl9pPr algn="ctr">
              <a:spcBef>
                <a:spcPts val="0"/>
              </a:spcBef>
              <a:buClr>
                <a:schemeClr val="accent1"/>
              </a:buClr>
              <a:defRPr>
                <a:solidFill>
                  <a:schemeClr val="accent1"/>
                </a:solidFill>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1" name="Shape 51"/>
        <p:cNvGrpSpPr/>
        <p:nvPr/>
      </p:nvGrpSpPr>
      <p:grpSpPr>
        <a:xfrm>
          <a:off x="0" y="0"/>
          <a:ext cx="0" cy="0"/>
          <a:chOff x="0" y="0"/>
          <a:chExt cx="0" cy="0"/>
        </a:xfrm>
      </p:grpSpPr>
      <p:cxnSp>
        <p:nvCxnSpPr>
          <p:cNvPr id="52" name="Shape 52"/>
          <p:cNvCxnSpPr/>
          <p:nvPr/>
        </p:nvCxnSpPr>
        <p:spPr>
          <a:xfrm>
            <a:off x="8763000" y="0"/>
            <a:ext cx="0" cy="5143499"/>
          </a:xfrm>
          <a:prstGeom prst="straightConnector1">
            <a:avLst/>
          </a:prstGeom>
          <a:noFill/>
          <a:ln cap="flat" cmpd="sng" w="38100">
            <a:solidFill>
              <a:srgbClr val="FEC2AC"/>
            </a:solidFill>
            <a:prstDash val="solid"/>
            <a:round/>
            <a:headEnd len="med" w="med" type="none"/>
            <a:tailEnd len="med" w="med" type="none"/>
          </a:ln>
        </p:spPr>
      </p:cxnSp>
      <p:sp>
        <p:nvSpPr>
          <p:cNvPr id="53" name="Shape 53"/>
          <p:cNvSpPr/>
          <p:nvPr/>
        </p:nvSpPr>
        <p:spPr>
          <a:xfrm>
            <a:off x="8156447" y="4286250"/>
            <a:ext cx="548699" cy="411599"/>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Libre Baskerville"/>
              <a:ea typeface="Libre Baskerville"/>
              <a:cs typeface="Libre Baskerville"/>
              <a:sym typeface="Libre Baskerville"/>
            </a:endParaRPr>
          </a:p>
        </p:txBody>
      </p:sp>
      <p:sp>
        <p:nvSpPr>
          <p:cNvPr id="54" name="Shape 54"/>
          <p:cNvSpPr txBox="1"/>
          <p:nvPr>
            <p:ph type="title"/>
          </p:nvPr>
        </p:nvSpPr>
        <p:spPr>
          <a:xfrm rot="5400000">
            <a:off x="4138863" y="2343089"/>
            <a:ext cx="4731899" cy="457200"/>
          </a:xfrm>
          <a:prstGeom prst="rect">
            <a:avLst/>
          </a:prstGeom>
          <a:noFill/>
          <a:ln>
            <a:noFill/>
          </a:ln>
        </p:spPr>
        <p:txBody>
          <a:bodyPr anchorCtr="0" anchor="b" bIns="91425" lIns="91425" rIns="91425" tIns="91425"/>
          <a:lstStyle>
            <a:lvl1pPr rtl="0" algn="l">
              <a:spcBef>
                <a:spcPts val="0"/>
              </a:spcBef>
              <a:buFont typeface="Libre Baskerville"/>
              <a:buNone/>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p:nvPr>
            <p:ph idx="2" type="pic"/>
          </p:nvPr>
        </p:nvSpPr>
        <p:spPr>
          <a:xfrm>
            <a:off x="0" y="0"/>
            <a:ext cx="6172199" cy="5143499"/>
          </a:xfrm>
          <a:prstGeom prst="rect">
            <a:avLst/>
          </a:prstGeom>
          <a:solidFill>
            <a:schemeClr val="lt2"/>
          </a:solidFill>
          <a:ln>
            <a:noFill/>
          </a:ln>
        </p:spPr>
        <p:txBody>
          <a:bodyPr anchorCtr="0" anchor="ctr" bIns="91425" lIns="91425" rIns="91425" tIns="91425"/>
          <a:lstStyle>
            <a:lvl1pPr indent="0" marL="0" marR="0" rtl="0" algn="r">
              <a:spcBef>
                <a:spcPts val="0"/>
              </a:spcBef>
              <a:buClr>
                <a:schemeClr val="dk2"/>
              </a:buClr>
              <a:buFont typeface="Libre Baskerville"/>
              <a:buNone/>
              <a:defRPr b="0" baseline="0" i="0" sz="3200" u="none" cap="none" strike="noStrike">
                <a:solidFill>
                  <a:schemeClr val="dk2"/>
                </a:solidFill>
                <a:latin typeface="Libre Baskerville"/>
                <a:ea typeface="Libre Baskerville"/>
                <a:cs typeface="Libre Baskerville"/>
                <a:sym typeface="Libre Baskerville"/>
              </a:defRPr>
            </a:lvl1pPr>
            <a:lvl2pPr indent="0" marL="4572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2pPr>
            <a:lvl3pPr indent="0" marL="9144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3pPr>
            <a:lvl4pPr indent="0" marL="13716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4pPr>
            <a:lvl5pPr indent="0" marL="18288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5pPr>
            <a:lvl6pPr indent="0" marL="22860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6pPr>
            <a:lvl7pPr indent="0" marL="27432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7pPr>
            <a:lvl8pPr indent="0" marL="32004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8pPr>
            <a:lvl9pPr indent="0" marL="36576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9pPr>
          </a:lstStyle>
          <a:p/>
        </p:txBody>
      </p:sp>
      <p:sp>
        <p:nvSpPr>
          <p:cNvPr id="56" name="Shape 56"/>
          <p:cNvSpPr txBox="1"/>
          <p:nvPr>
            <p:ph idx="1" type="body"/>
          </p:nvPr>
        </p:nvSpPr>
        <p:spPr>
          <a:xfrm>
            <a:off x="6765797" y="198596"/>
            <a:ext cx="1524000" cy="3716999"/>
          </a:xfrm>
          <a:prstGeom prst="rect">
            <a:avLst/>
          </a:prstGeom>
          <a:noFill/>
          <a:ln>
            <a:noFill/>
          </a:ln>
        </p:spPr>
        <p:txBody>
          <a:bodyPr anchorCtr="0" anchor="t" bIns="91425" lIns="91425" rIns="91425" tIns="91425"/>
          <a:lstStyle>
            <a:lvl1pPr indent="0" marL="0" rtl="0">
              <a:spcBef>
                <a:spcPts val="100"/>
              </a:spcBef>
              <a:spcAft>
                <a:spcPts val="400"/>
              </a:spcAft>
              <a:buFont typeface="Libre Baskerville"/>
              <a:buNone/>
              <a:defRPr sz="1200"/>
            </a:lvl1pPr>
            <a:lvl2pPr rtl="0">
              <a:spcBef>
                <a:spcPts val="0"/>
              </a:spcBef>
              <a:defRPr sz="1200"/>
            </a:lvl2pPr>
            <a:lvl3pPr rtl="0">
              <a:spcBef>
                <a:spcPts val="0"/>
              </a:spcBef>
              <a:defRPr sz="1000"/>
            </a:lvl3pPr>
            <a:lvl4pPr rtl="0">
              <a:spcBef>
                <a:spcPts val="0"/>
              </a:spcBef>
              <a:defRPr sz="900"/>
            </a:lvl4pPr>
            <a:lvl5pPr rtl="0">
              <a:spcBef>
                <a:spcPts val="0"/>
              </a:spcBef>
              <a:defRPr sz="900"/>
            </a:lvl5pPr>
            <a:lvl6pPr rtl="0">
              <a:spcBef>
                <a:spcPts val="0"/>
              </a:spcBef>
              <a:defRPr sz="1600">
                <a:solidFill>
                  <a:schemeClr val="dk2"/>
                </a:solidFill>
                <a:latin typeface="Libre Baskerville"/>
                <a:ea typeface="Libre Baskerville"/>
                <a:cs typeface="Libre Baskerville"/>
                <a:sym typeface="Libre Baskerville"/>
              </a:defRPr>
            </a:lvl6pPr>
            <a:lvl7pPr rtl="0">
              <a:spcBef>
                <a:spcPts val="0"/>
              </a:spcBef>
              <a:defRPr baseline="0" sz="1400">
                <a:solidFill>
                  <a:schemeClr val="dk2"/>
                </a:solidFill>
                <a:latin typeface="Libre Baskerville"/>
                <a:ea typeface="Libre Baskerville"/>
                <a:cs typeface="Libre Baskerville"/>
                <a:sym typeface="Libre Baskerville"/>
              </a:defRPr>
            </a:lvl7pPr>
            <a:lvl8pPr rtl="0">
              <a:spcBef>
                <a:spcPts val="0"/>
              </a:spcBef>
              <a:defRPr baseline="0" sz="1400" cap="small">
                <a:solidFill>
                  <a:schemeClr val="dk2"/>
                </a:solidFill>
                <a:latin typeface="Libre Baskerville"/>
                <a:ea typeface="Libre Baskerville"/>
                <a:cs typeface="Libre Baskerville"/>
                <a:sym typeface="Libre Baskerville"/>
              </a:defRPr>
            </a:lvl8pPr>
            <a:lvl9pPr rtl="0">
              <a:spcBef>
                <a:spcPts val="0"/>
              </a:spcBef>
              <a:defRPr baseline="0" sz="1400">
                <a:solidFill>
                  <a:schemeClr val="dk2"/>
                </a:solidFill>
                <a:latin typeface="Libre Baskerville"/>
                <a:ea typeface="Libre Baskerville"/>
                <a:cs typeface="Libre Baskerville"/>
                <a:sym typeface="Libre Baskerville"/>
              </a:defRPr>
            </a:lvl9pPr>
          </a:lstStyle>
          <a:p/>
        </p:txBody>
      </p:sp>
      <p:cxnSp>
        <p:nvCxnSpPr>
          <p:cNvPr id="57" name="Shape 57"/>
          <p:cNvCxnSpPr/>
          <p:nvPr/>
        </p:nvCxnSpPr>
        <p:spPr>
          <a:xfrm>
            <a:off x="8991600" y="0"/>
            <a:ext cx="0" cy="5143499"/>
          </a:xfrm>
          <a:prstGeom prst="straightConnector1">
            <a:avLst/>
          </a:prstGeom>
          <a:noFill/>
          <a:ln cap="flat" cmpd="sng" w="9525">
            <a:solidFill>
              <a:schemeClr val="dk1"/>
            </a:solidFill>
            <a:prstDash val="solid"/>
            <a:round/>
            <a:headEnd len="med" w="med" type="none"/>
            <a:tailEnd len="med" w="med" type="none"/>
          </a:ln>
        </p:spPr>
      </p:cxnSp>
      <p:sp>
        <p:nvSpPr>
          <p:cNvPr id="58" name="Shape 58"/>
          <p:cNvSpPr/>
          <p:nvPr/>
        </p:nvSpPr>
        <p:spPr>
          <a:xfrm>
            <a:off x="8839200" y="0"/>
            <a:ext cx="304799" cy="5143499"/>
          </a:xfrm>
          <a:prstGeom prst="rect">
            <a:avLst/>
          </a:prstGeom>
          <a:solidFill>
            <a:srgbClr val="FEC2AC"/>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Libre Baskerville"/>
              <a:ea typeface="Libre Baskerville"/>
              <a:cs typeface="Libre Baskerville"/>
              <a:sym typeface="Libre Baskerville"/>
            </a:endParaRPr>
          </a:p>
        </p:txBody>
      </p:sp>
      <p:cxnSp>
        <p:nvCxnSpPr>
          <p:cNvPr id="59" name="Shape 59"/>
          <p:cNvCxnSpPr/>
          <p:nvPr/>
        </p:nvCxnSpPr>
        <p:spPr>
          <a:xfrm>
            <a:off x="8915400" y="0"/>
            <a:ext cx="0" cy="5143499"/>
          </a:xfrm>
          <a:prstGeom prst="straightConnector1">
            <a:avLst/>
          </a:prstGeom>
          <a:noFill/>
          <a:ln cap="flat" cmpd="sng" w="9525">
            <a:solidFill>
              <a:schemeClr val="accent1"/>
            </a:solidFill>
            <a:prstDash val="solid"/>
            <a:round/>
            <a:headEnd len="med" w="med" type="none"/>
            <a:tailEnd len="med" w="med" type="none"/>
          </a:ln>
        </p:spPr>
      </p:cxnSp>
      <p:cxnSp>
        <p:nvCxnSpPr>
          <p:cNvPr id="60" name="Shape 60"/>
          <p:cNvCxnSpPr/>
          <p:nvPr/>
        </p:nvCxnSpPr>
        <p:spPr>
          <a:xfrm>
            <a:off x="6248400" y="0"/>
            <a:ext cx="0" cy="5143499"/>
          </a:xfrm>
          <a:prstGeom prst="straightConnector1">
            <a:avLst/>
          </a:prstGeom>
          <a:noFill/>
          <a:ln cap="flat" cmpd="sng" w="38100">
            <a:solidFill>
              <a:srgbClr val="FEC2AC"/>
            </a:solidFill>
            <a:prstDash val="solid"/>
            <a:round/>
            <a:headEnd len="med" w="med" type="none"/>
            <a:tailEnd len="med" w="med" type="none"/>
          </a:ln>
        </p:spPr>
      </p:cxnSp>
      <p:cxnSp>
        <p:nvCxnSpPr>
          <p:cNvPr id="61" name="Shape 61"/>
          <p:cNvCxnSpPr/>
          <p:nvPr/>
        </p:nvCxnSpPr>
        <p:spPr>
          <a:xfrm>
            <a:off x="6192296" y="0"/>
            <a:ext cx="0" cy="5143499"/>
          </a:xfrm>
          <a:prstGeom prst="straightConnector1">
            <a:avLst/>
          </a:prstGeom>
          <a:noFill/>
          <a:ln cap="flat" cmpd="sng" w="12700">
            <a:solidFill>
              <a:schemeClr val="accent1"/>
            </a:solidFill>
            <a:prstDash val="solid"/>
            <a:round/>
            <a:headEnd len="med" w="med" type="none"/>
            <a:tailEnd len="med" w="med" type="none"/>
          </a:ln>
        </p:spPr>
      </p:cxnSp>
      <p:sp>
        <p:nvSpPr>
          <p:cNvPr id="62" name="Shape 62"/>
          <p:cNvSpPr txBox="1"/>
          <p:nvPr>
            <p:ph idx="10" type="dt"/>
          </p:nvPr>
        </p:nvSpPr>
        <p:spPr>
          <a:xfrm rot="5400000">
            <a:off x="7841034" y="763376"/>
            <a:ext cx="1508700" cy="384000"/>
          </a:xfrm>
          <a:prstGeom prst="rect">
            <a:avLst/>
          </a:prstGeom>
          <a:noFill/>
          <a:ln>
            <a:noFill/>
          </a:ln>
        </p:spPr>
        <p:txBody>
          <a:bodyPr anchorCtr="0" anchor="ctr" bIns="91425" lIns="91425" rIns="91425" tIns="91425"/>
          <a:lstStyle>
            <a:lvl1pPr indent="0" marL="0" marR="0" rtl="0" algn="r">
              <a:spcBef>
                <a:spcPts val="0"/>
              </a:spcBef>
              <a:defRPr b="0" baseline="0" i="0" sz="1200" u="none" cap="none" strike="noStrike">
                <a:solidFill>
                  <a:schemeClr val="dk2"/>
                </a:solidFill>
                <a:latin typeface="Libre Baskerville"/>
                <a:ea typeface="Libre Baskerville"/>
                <a:cs typeface="Libre Baskerville"/>
                <a:sym typeface="Libre Baskerville"/>
              </a:defRPr>
            </a:lvl1pPr>
            <a:lvl2pPr indent="0" marL="4572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2pPr>
            <a:lvl3pPr indent="0" marL="9144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3pPr>
            <a:lvl4pPr indent="0" marL="13716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4pPr>
            <a:lvl5pPr indent="0" marL="18288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5pPr>
            <a:lvl6pPr indent="0" marL="22860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6pPr>
            <a:lvl7pPr indent="0" marL="27432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7pPr>
            <a:lvl8pPr indent="0" marL="32004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8pPr>
            <a:lvl9pPr indent="0" marL="36576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9pPr>
          </a:lstStyle>
          <a:p/>
        </p:txBody>
      </p:sp>
      <p:sp>
        <p:nvSpPr>
          <p:cNvPr id="63" name="Shape 63"/>
          <p:cNvSpPr txBox="1"/>
          <p:nvPr>
            <p:ph idx="12" type="sldNum"/>
          </p:nvPr>
        </p:nvSpPr>
        <p:spPr>
          <a:xfrm>
            <a:off x="8129015" y="4300537"/>
            <a:ext cx="609599" cy="390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n-GB" sz="1400" u="none" cap="none" strike="noStrike">
                <a:solidFill>
                  <a:srgbClr val="FFFFFF"/>
                </a:solidFill>
                <a:latin typeface="Libre Baskerville"/>
                <a:ea typeface="Libre Baskerville"/>
                <a:cs typeface="Libre Baskerville"/>
                <a:sym typeface="Libre Baskerville"/>
              </a:rPr>
              <a:t>‹#›</a:t>
            </a:fld>
          </a:p>
        </p:txBody>
      </p:sp>
      <p:sp>
        <p:nvSpPr>
          <p:cNvPr id="64" name="Shape 64"/>
          <p:cNvSpPr txBox="1"/>
          <p:nvPr>
            <p:ph idx="11" type="ftr"/>
          </p:nvPr>
        </p:nvSpPr>
        <p:spPr>
          <a:xfrm rot="5400000">
            <a:off x="7390265" y="2757240"/>
            <a:ext cx="2400300" cy="365699"/>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chemeClr val="dk2"/>
                </a:solidFill>
                <a:latin typeface="Libre Baskerville"/>
                <a:ea typeface="Libre Baskerville"/>
                <a:cs typeface="Libre Baskerville"/>
                <a:sym typeface="Libre Baskerville"/>
              </a:defRPr>
            </a:lvl1pPr>
            <a:lvl2pPr indent="0" marL="4572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2pPr>
            <a:lvl3pPr indent="0" marL="9144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3pPr>
            <a:lvl4pPr indent="0" marL="13716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4pPr>
            <a:lvl5pPr indent="0" marL="18288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5pPr>
            <a:lvl6pPr indent="0" marL="22860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6pPr>
            <a:lvl7pPr indent="0" marL="27432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7pPr>
            <a:lvl8pPr indent="0" marL="32004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8pPr>
            <a:lvl9pPr indent="0" marL="36576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7467600" cy="857400"/>
          </a:xfrm>
          <a:prstGeom prst="rect">
            <a:avLst/>
          </a:prstGeom>
          <a:noFill/>
          <a:ln>
            <a:noFill/>
          </a:ln>
        </p:spPr>
        <p:txBody>
          <a:bodyPr anchorCtr="0" anchor="b" bIns="91425" lIns="91425" rIns="91425" tIns="91425"/>
          <a:lstStyle>
            <a:lvl1pPr rtl="0" algn="l">
              <a:spcBef>
                <a:spcPts val="0"/>
              </a:spcBef>
              <a:buClr>
                <a:schemeClr val="dk2"/>
              </a:buClr>
              <a:buFont typeface="Libre Baskerville"/>
              <a:buNone/>
              <a:defRPr b="0" baseline="0" sz="3000" cap="small">
                <a:solidFill>
                  <a:schemeClr val="dk2"/>
                </a:solidFill>
                <a:latin typeface="Libre Baskerville"/>
                <a:ea typeface="Libre Baskerville"/>
                <a:cs typeface="Libre Baskerville"/>
                <a:sym typeface="Libre Baskervill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1" type="body"/>
          </p:nvPr>
        </p:nvSpPr>
        <p:spPr>
          <a:xfrm>
            <a:off x="457200" y="1200150"/>
            <a:ext cx="7467600" cy="3655200"/>
          </a:xfrm>
          <a:prstGeom prst="rect">
            <a:avLst/>
          </a:prstGeom>
          <a:noFill/>
          <a:ln>
            <a:noFill/>
          </a:ln>
        </p:spPr>
        <p:txBody>
          <a:bodyPr anchorCtr="0" anchor="t" bIns="91425" lIns="91425" rIns="91425" tIns="91425"/>
          <a:lstStyle>
            <a:lvl1pPr indent="-167640" marL="274320" rtl="0" algn="l">
              <a:spcBef>
                <a:spcPts val="600"/>
              </a:spcBef>
              <a:buClr>
                <a:schemeClr val="accent1"/>
              </a:buClr>
              <a:buFont typeface="Noto Sans Symbols"/>
              <a:buChar char="•"/>
              <a:defRPr sz="2400">
                <a:solidFill>
                  <a:schemeClr val="dk1"/>
                </a:solidFill>
                <a:latin typeface="Libre Baskerville"/>
                <a:ea typeface="Libre Baskerville"/>
                <a:cs typeface="Libre Baskerville"/>
                <a:sym typeface="Libre Baskerville"/>
              </a:defRPr>
            </a:lvl1pPr>
            <a:lvl2pPr indent="-177800" marL="640080" rtl="0" algn="l">
              <a:spcBef>
                <a:spcPts val="420"/>
              </a:spcBef>
              <a:buClr>
                <a:schemeClr val="accent1"/>
              </a:buClr>
              <a:buFont typeface="Noto Sans Symbols"/>
              <a:buChar char="●"/>
              <a:defRPr sz="2100">
                <a:solidFill>
                  <a:schemeClr val="dk1"/>
                </a:solidFill>
                <a:latin typeface="Libre Baskerville"/>
                <a:ea typeface="Libre Baskerville"/>
                <a:cs typeface="Libre Baskerville"/>
                <a:sym typeface="Libre Baskerville"/>
              </a:defRPr>
            </a:lvl2pPr>
            <a:lvl3pPr indent="-121919" marL="914400" rtl="0" algn="l">
              <a:spcBef>
                <a:spcPts val="360"/>
              </a:spcBef>
              <a:buClr>
                <a:srgbClr val="DE7530"/>
              </a:buClr>
              <a:buFont typeface="Noto Sans Symbols"/>
              <a:buChar char="•"/>
              <a:defRPr sz="1800">
                <a:solidFill>
                  <a:schemeClr val="dk1"/>
                </a:solidFill>
                <a:latin typeface="Libre Baskerville"/>
                <a:ea typeface="Libre Baskerville"/>
                <a:cs typeface="Libre Baskerville"/>
                <a:sym typeface="Libre Baskerville"/>
              </a:defRPr>
            </a:lvl3pPr>
            <a:lvl4pPr indent="-116839" marL="1188720" rtl="0" algn="l">
              <a:spcBef>
                <a:spcPts val="360"/>
              </a:spcBef>
              <a:buClr>
                <a:srgbClr val="FEC2AC"/>
              </a:buClr>
              <a:buFont typeface="Noto Sans Symbols"/>
              <a:buChar char="•"/>
              <a:defRPr sz="1800">
                <a:solidFill>
                  <a:schemeClr val="dk1"/>
                </a:solidFill>
                <a:latin typeface="Libre Baskerville"/>
                <a:ea typeface="Libre Baskerville"/>
                <a:cs typeface="Libre Baskerville"/>
                <a:sym typeface="Libre Baskerville"/>
              </a:defRPr>
            </a:lvl4pPr>
            <a:lvl5pPr indent="-123951" marL="1463040" rtl="0" algn="l">
              <a:spcBef>
                <a:spcPts val="320"/>
              </a:spcBef>
              <a:buClr>
                <a:srgbClr val="BBC9E9"/>
              </a:buClr>
              <a:buFont typeface="Noto Sans Symbols"/>
              <a:buChar char="●"/>
              <a:defRPr sz="1600">
                <a:solidFill>
                  <a:schemeClr val="dk1"/>
                </a:solidFill>
                <a:latin typeface="Libre Baskerville"/>
                <a:ea typeface="Libre Baskerville"/>
                <a:cs typeface="Libre Baskerville"/>
                <a:sym typeface="Libre Baskerville"/>
              </a:defRPr>
            </a:lvl5pPr>
            <a:lvl6pPr indent="-86360" marL="1737360" rtl="0" algn="l">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indent="-129539" marL="2011679" rtl="0" algn="l">
              <a:spcBef>
                <a:spcPts val="280"/>
              </a:spcBef>
              <a:buClr>
                <a:srgbClr val="FEC2AC"/>
              </a:buClr>
              <a:buFont typeface="Noto Sans Symbols"/>
              <a:buChar char="○"/>
              <a:defRPr baseline="0" sz="1400">
                <a:solidFill>
                  <a:schemeClr val="dk2"/>
                </a:solidFill>
                <a:latin typeface="Libre Baskerville"/>
                <a:ea typeface="Libre Baskerville"/>
                <a:cs typeface="Libre Baskerville"/>
                <a:sym typeface="Libre Baskerville"/>
              </a:defRPr>
            </a:lvl7pPr>
            <a:lvl8pPr indent="-101600" marL="2286000" rtl="0" algn="l">
              <a:spcBef>
                <a:spcPts val="280"/>
              </a:spcBef>
              <a:buClr>
                <a:schemeClr val="accent2"/>
              </a:buClr>
              <a:buFont typeface="Libre Baskerville"/>
              <a:buChar char="•"/>
              <a:defRPr baseline="0" sz="1400" cap="small">
                <a:solidFill>
                  <a:schemeClr val="dk2"/>
                </a:solidFill>
                <a:latin typeface="Libre Baskerville"/>
                <a:ea typeface="Libre Baskerville"/>
                <a:cs typeface="Libre Baskerville"/>
                <a:sym typeface="Libre Baskerville"/>
              </a:defRPr>
            </a:lvl8pPr>
            <a:lvl9pPr indent="-96520" marL="2560320" rtl="0" algn="l">
              <a:spcBef>
                <a:spcPts val="280"/>
              </a:spcBef>
              <a:buClr>
                <a:srgbClr val="DE7530"/>
              </a:buClr>
              <a:buFont typeface="Libre Baskerville"/>
              <a:buChar char="•"/>
              <a:defRPr baseline="0" sz="1400">
                <a:solidFill>
                  <a:schemeClr val="dk2"/>
                </a:solidFill>
                <a:latin typeface="Libre Baskerville"/>
                <a:ea typeface="Libre Baskerville"/>
                <a:cs typeface="Libre Baskerville"/>
                <a:sym typeface="Libre Baskerville"/>
              </a:defRPr>
            </a:lvl9pPr>
          </a:lstStyle>
          <a:p/>
        </p:txBody>
      </p:sp>
      <p:sp>
        <p:nvSpPr>
          <p:cNvPr id="68" name="Shape 68"/>
          <p:cNvSpPr txBox="1"/>
          <p:nvPr>
            <p:ph idx="10" type="dt"/>
          </p:nvPr>
        </p:nvSpPr>
        <p:spPr>
          <a:xfrm rot="5400000">
            <a:off x="7841034" y="763376"/>
            <a:ext cx="1508700" cy="384000"/>
          </a:xfrm>
          <a:prstGeom prst="rect">
            <a:avLst/>
          </a:prstGeom>
          <a:noFill/>
          <a:ln>
            <a:noFill/>
          </a:ln>
        </p:spPr>
        <p:txBody>
          <a:bodyPr anchorCtr="0" anchor="ctr" bIns="91425" lIns="91425" rIns="91425" tIns="91425"/>
          <a:lstStyle>
            <a:lvl1pPr indent="0" marL="0" marR="0" rtl="0" algn="r">
              <a:spcBef>
                <a:spcPts val="0"/>
              </a:spcBef>
              <a:defRPr b="0" baseline="0" i="0" sz="1200" u="none" cap="none" strike="noStrike">
                <a:solidFill>
                  <a:schemeClr val="dk2"/>
                </a:solidFill>
                <a:latin typeface="Libre Baskerville"/>
                <a:ea typeface="Libre Baskerville"/>
                <a:cs typeface="Libre Baskerville"/>
                <a:sym typeface="Libre Baskerville"/>
              </a:defRPr>
            </a:lvl1pPr>
            <a:lvl2pPr indent="0" marL="4572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2pPr>
            <a:lvl3pPr indent="0" marL="9144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3pPr>
            <a:lvl4pPr indent="0" marL="13716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4pPr>
            <a:lvl5pPr indent="0" marL="18288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5pPr>
            <a:lvl6pPr indent="0" marL="22860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6pPr>
            <a:lvl7pPr indent="0" marL="27432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7pPr>
            <a:lvl8pPr indent="0" marL="32004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8pPr>
            <a:lvl9pPr indent="0" marL="36576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9pPr>
          </a:lstStyle>
          <a:p/>
        </p:txBody>
      </p:sp>
      <p:sp>
        <p:nvSpPr>
          <p:cNvPr id="69" name="Shape 69"/>
          <p:cNvSpPr txBox="1"/>
          <p:nvPr>
            <p:ph idx="12" type="sldNum"/>
          </p:nvPr>
        </p:nvSpPr>
        <p:spPr>
          <a:xfrm>
            <a:off x="8129015" y="4300537"/>
            <a:ext cx="609599" cy="390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n-GB" sz="1400" u="none" cap="none" strike="noStrike">
                <a:solidFill>
                  <a:srgbClr val="FFFFFF"/>
                </a:solidFill>
                <a:latin typeface="Libre Baskerville"/>
                <a:ea typeface="Libre Baskerville"/>
                <a:cs typeface="Libre Baskerville"/>
                <a:sym typeface="Libre Baskerville"/>
              </a:rPr>
              <a:t>‹#›</a:t>
            </a:fld>
          </a:p>
        </p:txBody>
      </p:sp>
      <p:sp>
        <p:nvSpPr>
          <p:cNvPr id="70" name="Shape 70"/>
          <p:cNvSpPr txBox="1"/>
          <p:nvPr>
            <p:ph idx="11" type="ftr"/>
          </p:nvPr>
        </p:nvSpPr>
        <p:spPr>
          <a:xfrm rot="5400000">
            <a:off x="7390265" y="2757240"/>
            <a:ext cx="2400300" cy="365699"/>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chemeClr val="dk2"/>
                </a:solidFill>
                <a:latin typeface="Libre Baskerville"/>
                <a:ea typeface="Libre Baskerville"/>
                <a:cs typeface="Libre Baskerville"/>
                <a:sym typeface="Libre Baskerville"/>
              </a:defRPr>
            </a:lvl1pPr>
            <a:lvl2pPr indent="0" marL="4572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2pPr>
            <a:lvl3pPr indent="0" marL="9144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3pPr>
            <a:lvl4pPr indent="0" marL="13716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4pPr>
            <a:lvl5pPr indent="0" marL="18288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5pPr>
            <a:lvl6pPr indent="0" marL="22860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6pPr>
            <a:lvl7pPr indent="0" marL="27432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7pPr>
            <a:lvl8pPr indent="0" marL="32004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8pPr>
            <a:lvl9pPr indent="0" marL="3657600" marR="0" rtl="0" algn="l">
              <a:spcBef>
                <a:spcPts val="0"/>
              </a:spcBef>
              <a:defRPr b="0" baseline="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2802750" y="802500"/>
            <a:ext cx="3538499" cy="3538499"/>
          </a:xfrm>
          <a:prstGeom prst="rect">
            <a:avLst/>
          </a:prstGeom>
          <a:solidFill>
            <a:srgbClr val="FFFFFF"/>
          </a:solidFill>
        </p:spPr>
        <p:txBody>
          <a:bodyPr anchorCtr="0" anchor="ctr"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311700" y="1228675"/>
            <a:ext cx="8520599" cy="3340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2" type="body"/>
          </p:nvPr>
        </p:nvSpPr>
        <p:spPr>
          <a:xfrm>
            <a:off x="48324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rIns="91425" tIns="91425"/>
          <a:lstStyle>
            <a:lvl1pPr>
              <a:spcBef>
                <a:spcPts val="0"/>
              </a:spcBef>
              <a:buSzPct val="100000"/>
              <a:defRPr sz="4000"/>
            </a:lvl1pPr>
            <a:lvl2pPr>
              <a:spcBef>
                <a:spcPts val="0"/>
              </a:spcBef>
              <a:buSzPct val="100000"/>
              <a:defRPr sz="4000"/>
            </a:lvl2pPr>
            <a:lvl3pPr>
              <a:spcBef>
                <a:spcPts val="0"/>
              </a:spcBef>
              <a:buSzPct val="100000"/>
              <a:defRPr sz="4000"/>
            </a:lvl3pPr>
            <a:lvl4pPr>
              <a:spcBef>
                <a:spcPts val="0"/>
              </a:spcBef>
              <a:buSzPct val="100000"/>
              <a:defRPr sz="4000"/>
            </a:lvl4pPr>
            <a:lvl5pPr>
              <a:spcBef>
                <a:spcPts val="0"/>
              </a:spcBef>
              <a:buSzPct val="100000"/>
              <a:defRPr sz="4000"/>
            </a:lvl5pPr>
            <a:lvl6pPr>
              <a:spcBef>
                <a:spcPts val="0"/>
              </a:spcBef>
              <a:buSzPct val="100000"/>
              <a:defRPr sz="4000"/>
            </a:lvl6pPr>
            <a:lvl7pPr>
              <a:spcBef>
                <a:spcPts val="0"/>
              </a:spcBef>
              <a:buSzPct val="100000"/>
              <a:defRPr sz="4000"/>
            </a:lvl7pPr>
            <a:lvl8pPr>
              <a:spcBef>
                <a:spcPts val="0"/>
              </a:spcBef>
              <a:buSzPct val="100000"/>
              <a:defRPr sz="4000"/>
            </a:lvl8pPr>
            <a:lvl9pPr>
              <a:spcBef>
                <a:spcPts val="0"/>
              </a:spcBef>
              <a:buSzPct val="100000"/>
              <a:defRPr sz="40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defRPr sz="6000">
                <a:solidFill>
                  <a:schemeClr val="lt1"/>
                </a:solidFill>
              </a:defRPr>
            </a:lvl1pPr>
            <a:lvl2pPr>
              <a:spcBef>
                <a:spcPts val="0"/>
              </a:spcBef>
              <a:buClr>
                <a:schemeClr val="lt1"/>
              </a:buClr>
              <a:buSzPct val="100000"/>
              <a:defRPr sz="6000">
                <a:solidFill>
                  <a:schemeClr val="lt1"/>
                </a:solidFill>
              </a:defRPr>
            </a:lvl2pPr>
            <a:lvl3pPr>
              <a:spcBef>
                <a:spcPts val="0"/>
              </a:spcBef>
              <a:buClr>
                <a:schemeClr val="lt1"/>
              </a:buClr>
              <a:buSzPct val="100000"/>
              <a:defRPr sz="6000">
                <a:solidFill>
                  <a:schemeClr val="lt1"/>
                </a:solidFill>
              </a:defRPr>
            </a:lvl3pPr>
            <a:lvl4pPr>
              <a:spcBef>
                <a:spcPts val="0"/>
              </a:spcBef>
              <a:buClr>
                <a:schemeClr val="lt1"/>
              </a:buClr>
              <a:buSzPct val="100000"/>
              <a:defRPr sz="6000">
                <a:solidFill>
                  <a:schemeClr val="lt1"/>
                </a:solidFill>
              </a:defRPr>
            </a:lvl4pPr>
            <a:lvl5pPr>
              <a:spcBef>
                <a:spcPts val="0"/>
              </a:spcBef>
              <a:buClr>
                <a:schemeClr val="lt1"/>
              </a:buClr>
              <a:buSzPct val="100000"/>
              <a:defRPr sz="6000">
                <a:solidFill>
                  <a:schemeClr val="lt1"/>
                </a:solidFill>
              </a:defRPr>
            </a:lvl5pPr>
            <a:lvl6pPr>
              <a:spcBef>
                <a:spcPts val="0"/>
              </a:spcBef>
              <a:buClr>
                <a:schemeClr val="lt1"/>
              </a:buClr>
              <a:buSzPct val="100000"/>
              <a:defRPr sz="6000">
                <a:solidFill>
                  <a:schemeClr val="lt1"/>
                </a:solidFill>
              </a:defRPr>
            </a:lvl6pPr>
            <a:lvl7pPr>
              <a:spcBef>
                <a:spcPts val="0"/>
              </a:spcBef>
              <a:buClr>
                <a:schemeClr val="lt1"/>
              </a:buClr>
              <a:buSzPct val="100000"/>
              <a:defRPr sz="6000">
                <a:solidFill>
                  <a:schemeClr val="lt1"/>
                </a:solidFill>
              </a:defRPr>
            </a:lvl7pPr>
            <a:lvl8pPr>
              <a:spcBef>
                <a:spcPts val="0"/>
              </a:spcBef>
              <a:buClr>
                <a:schemeClr val="lt1"/>
              </a:buClr>
              <a:buSzPct val="100000"/>
              <a:defRPr sz="6000">
                <a:solidFill>
                  <a:schemeClr val="lt1"/>
                </a:solidFill>
              </a:defRPr>
            </a:lvl8pPr>
            <a:lvl9pPr>
              <a:spcBef>
                <a:spcPts val="0"/>
              </a:spcBef>
              <a:buClr>
                <a:schemeClr val="lt1"/>
              </a:buClr>
              <a:buSzPct val="100000"/>
              <a:defRPr sz="6000">
                <a:solidFill>
                  <a:schemeClr val="lt1"/>
                </a:solidFill>
              </a:defRPr>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8" name="Shape 38"/>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39" name="Shape 39"/>
          <p:cNvSpPr txBox="1"/>
          <p:nvPr>
            <p:ph idx="1" type="subTitle"/>
          </p:nvPr>
        </p:nvSpPr>
        <p:spPr>
          <a:xfrm>
            <a:off x="265500" y="2845222"/>
            <a:ext cx="4045199" cy="1345500"/>
          </a:xfrm>
          <a:prstGeom prst="rect">
            <a:avLst/>
          </a:prstGeom>
        </p:spPr>
        <p:txBody>
          <a:bodyPr anchorCtr="0" anchor="t" bIns="91425" lIns="91425" rIns="91425" tIns="91425"/>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p:txBody>
      </p:sp>
      <p:sp>
        <p:nvSpPr>
          <p:cNvPr id="40" name="Shape 40"/>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292850"/>
            <a:ext cx="8520599" cy="800999"/>
          </a:xfrm>
          <a:prstGeom prst="rect">
            <a:avLst/>
          </a:prstGeom>
          <a:noFill/>
          <a:ln>
            <a:noFill/>
          </a:ln>
        </p:spPr>
        <p:txBody>
          <a:bodyPr anchorCtr="0" anchor="t" bIns="91425" lIns="91425" rIns="91425" tIns="91425"/>
          <a:lstStyle>
            <a:lvl1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6" name="Shape 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ctrTitle"/>
          </p:nvPr>
        </p:nvSpPr>
        <p:spPr>
          <a:xfrm>
            <a:off x="311700" y="392150"/>
            <a:ext cx="8520599" cy="2690399"/>
          </a:xfrm>
          <a:prstGeom prst="rect">
            <a:avLst/>
          </a:prstGeom>
        </p:spPr>
        <p:txBody>
          <a:bodyPr anchorCtr="0" anchor="ctr" bIns="91425" lIns="91425" rIns="91425" tIns="91425">
            <a:noAutofit/>
          </a:bodyPr>
          <a:lstStyle/>
          <a:p>
            <a:pPr>
              <a:spcBef>
                <a:spcPts val="0"/>
              </a:spcBef>
              <a:buNone/>
            </a:pPr>
            <a:r>
              <a:rPr lang="en-GB"/>
              <a:t>Kumpulan Materi Kuliah</a:t>
            </a:r>
          </a:p>
        </p:txBody>
      </p:sp>
      <p:sp>
        <p:nvSpPr>
          <p:cNvPr id="73" name="Shape 73"/>
          <p:cNvSpPr txBox="1"/>
          <p:nvPr>
            <p:ph idx="1" type="subTitle"/>
          </p:nvPr>
        </p:nvSpPr>
        <p:spPr>
          <a:xfrm>
            <a:off x="311700" y="3890400"/>
            <a:ext cx="8520599" cy="706200"/>
          </a:xfrm>
          <a:prstGeom prst="rect">
            <a:avLst/>
          </a:prstGeom>
        </p:spPr>
        <p:txBody>
          <a:bodyPr anchorCtr="0" anchor="ctr" bIns="91425" lIns="91425" rIns="91425" tIns="91425">
            <a:noAutofit/>
          </a:bodyPr>
          <a:lstStyle/>
          <a:p>
            <a:pPr>
              <a:spcBef>
                <a:spcPts val="0"/>
              </a:spcBef>
              <a:buNone/>
            </a:pPr>
            <a:r>
              <a:rPr lang="en-GB"/>
              <a:t>http://hendroagungs.blogspot.co.id/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XML</a:t>
            </a:r>
          </a:p>
        </p:txBody>
      </p:sp>
      <p:sp>
        <p:nvSpPr>
          <p:cNvPr id="135" name="Shape 135"/>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Extensible Markup Language (XML) adalah kelas dari objek data yang tersimpan di komputer</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XML adalah pengembangan dari Standard Generalized Markup Language (SGML)</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Alasan untuk pengembangan XML adalah untuk memungkinkan SGML untuk diterapkan di internet dalam banyak cara yang sama seperti Hyper Text Markup Language (HTML) seperti sekarang ini.</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XML dirancang untuk interoperabilitas dari kedua SGML dan HTML. </a:t>
            </a:r>
          </a:p>
        </p:txBody>
      </p:sp>
      <p:sp>
        <p:nvSpPr>
          <p:cNvPr id="136" name="Shape 136"/>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XML</a:t>
            </a:r>
          </a:p>
        </p:txBody>
      </p:sp>
      <p:sp>
        <p:nvSpPr>
          <p:cNvPr id="142" name="Shape 142"/>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Kemudahan implementasi terletak di pusat desain XML.</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XML juga mendukung berbagai aplikasi, memiliki beberapa fitur opsional dan terbaca secara jelas, dan ringkas</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XML membuka jalan bagi beberapa teknologi central, penerimaan standardisasi sebagai konsep antara komunitas bisnis global.</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XML masih mempunyai masalah dalam mengintegrasikan usaha kecil dan menengah dikarenakan biaya mahal untuk partisipasi. </a:t>
            </a:r>
          </a:p>
        </p:txBody>
      </p:sp>
      <p:sp>
        <p:nvSpPr>
          <p:cNvPr id="143" name="Shape 143"/>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Uraian sistem memiliki sejumlah atribut kunci yaitu:</a:t>
            </a:r>
          </a:p>
        </p:txBody>
      </p:sp>
      <p:sp>
        <p:nvSpPr>
          <p:cNvPr id="149" name="Shape 149"/>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Menyediakan alat yang mudah dalam aplikasi e-bisnis;</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Mengurangi biaya masuk ke e-commerce;</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Adaptasi teknis untuk mengintegrasikan dengan sistem saat ini;</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Menggunakan Open Standards;</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Menyediakan beberapa ukuran dalam oprasinya;</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Disebrakan secara menyeluruh.</a:t>
            </a:r>
          </a:p>
          <a:p>
            <a:pPr indent="-167640" lvl="0" marL="274320" marR="0" rtl="0" algn="l">
              <a:spcBef>
                <a:spcPts val="600"/>
              </a:spcBef>
              <a:buClr>
                <a:schemeClr val="accent1"/>
              </a:buClr>
              <a:buFont typeface="Noto Sans Symbols"/>
              <a:buNone/>
            </a:pPr>
            <a:r>
              <a:t/>
            </a:r>
            <a:endParaRPr b="0" baseline="0" i="0" sz="1800" u="none" cap="none" strike="noStrike">
              <a:solidFill>
                <a:srgbClr val="000000"/>
              </a:solidFill>
              <a:latin typeface="Libre Baskerville"/>
              <a:ea typeface="Libre Baskerville"/>
              <a:cs typeface="Libre Baskerville"/>
              <a:sym typeface="Libre Baskerville"/>
            </a:endParaRPr>
          </a:p>
        </p:txBody>
      </p:sp>
      <p:sp>
        <p:nvSpPr>
          <p:cNvPr id="150" name="Shape 150"/>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ebXML </a:t>
            </a:r>
          </a:p>
        </p:txBody>
      </p:sp>
      <p:sp>
        <p:nvSpPr>
          <p:cNvPr id="156" name="Shape 156"/>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lnSpc>
                <a:spcPct val="90000"/>
              </a:lnSpc>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ebXML merupakan upaya untuk mengatasi batasan aplikasi dengan mengoperasikan standar horisontal yang dapat dikembangkan untuk digunakan dalam setiap industri vertikal, dengan pengguna utama adalah usaha kecil dan menengah.</a:t>
            </a:r>
          </a:p>
          <a:p>
            <a:pPr indent="-281940"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Sistem ebXML merupakan salah satu upaya yang paling menjanjikan untuk memperkenalkan standar integrasi saat ini.</a:t>
            </a:r>
          </a:p>
          <a:p>
            <a:pPr indent="-281940"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Sistem ini merupakan pengembangan bersama antara United Nations (</a:t>
            </a:r>
            <a:r>
              <a:rPr b="0" baseline="0" i="1" lang="en-GB" sz="1800" u="none" cap="none" strike="noStrike">
                <a:solidFill>
                  <a:srgbClr val="000000"/>
                </a:solidFill>
                <a:latin typeface="Libre Baskerville"/>
                <a:ea typeface="Libre Baskerville"/>
                <a:cs typeface="Libre Baskerville"/>
                <a:sym typeface="Libre Baskerville"/>
              </a:rPr>
              <a:t>Trade Facilitation and Electronic Business</a:t>
            </a:r>
            <a:r>
              <a:rPr b="0" baseline="0" i="0" lang="en-GB" sz="1800" u="none" cap="none" strike="noStrike">
                <a:solidFill>
                  <a:srgbClr val="000000"/>
                </a:solidFill>
                <a:latin typeface="Libre Baskerville"/>
                <a:ea typeface="Libre Baskerville"/>
                <a:cs typeface="Libre Baskerville"/>
                <a:sym typeface="Libre Baskerville"/>
              </a:rPr>
              <a:t>) dan OASIS (</a:t>
            </a:r>
            <a:r>
              <a:rPr b="0" baseline="0" i="1" lang="en-GB" sz="1800" u="none" cap="none" strike="noStrike">
                <a:solidFill>
                  <a:srgbClr val="000000"/>
                </a:solidFill>
                <a:latin typeface="Libre Baskerville"/>
                <a:ea typeface="Libre Baskerville"/>
                <a:cs typeface="Libre Baskerville"/>
                <a:sym typeface="Libre Baskerville"/>
              </a:rPr>
              <a:t>Organization for the Advancement of Structured Information Systems</a:t>
            </a:r>
            <a:r>
              <a:rPr b="0" baseline="0" i="0" lang="en-GB" sz="1800" u="none" cap="none" strike="noStrike">
                <a:solidFill>
                  <a:srgbClr val="000000"/>
                </a:solidFill>
                <a:latin typeface="Libre Baskerville"/>
                <a:ea typeface="Libre Baskerville"/>
                <a:cs typeface="Libre Baskerville"/>
                <a:sym typeface="Libre Baskerville"/>
              </a:rPr>
              <a:t>). </a:t>
            </a:r>
          </a:p>
        </p:txBody>
      </p:sp>
      <p:sp>
        <p:nvSpPr>
          <p:cNvPr id="157" name="Shape 157"/>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2700" u="none" cap="small" strike="noStrike">
                <a:solidFill>
                  <a:schemeClr val="dk2"/>
                </a:solidFill>
                <a:latin typeface="Libre Baskerville"/>
                <a:ea typeface="Libre Baskerville"/>
                <a:cs typeface="Libre Baskerville"/>
                <a:sym typeface="Libre Baskerville"/>
              </a:rPr>
              <a:t>Delapan tim proyek membentuk kelompok kerja mengembangkan sistem yang meliputi:</a:t>
            </a:r>
          </a:p>
        </p:txBody>
      </p:sp>
      <p:sp>
        <p:nvSpPr>
          <p:cNvPr id="163" name="Shape 163"/>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cap="none" strike="noStrike">
                <a:solidFill>
                  <a:srgbClr val="000000"/>
                </a:solidFill>
                <a:latin typeface="Libre Baskerville"/>
                <a:ea typeface="Libre Baskerville"/>
                <a:cs typeface="Libre Baskerville"/>
                <a:sym typeface="Libre Baskerville"/>
              </a:rPr>
              <a:t>Persyaratan ebXML, </a:t>
            </a:r>
          </a:p>
          <a:p>
            <a:pPr indent="-281940" lvl="0" marL="274320" marR="0" rtl="0" algn="l">
              <a:spcBef>
                <a:spcPts val="600"/>
              </a:spcBef>
              <a:buClr>
                <a:srgbClr val="000000"/>
              </a:buClr>
              <a:buSzPct val="100000"/>
              <a:buFont typeface="Noto Sans Symbols"/>
              <a:buChar char="•"/>
            </a:pPr>
            <a:r>
              <a:rPr b="0" baseline="0" i="0" lang="en-GB" sz="1800" cap="none" strike="noStrike">
                <a:solidFill>
                  <a:srgbClr val="000000"/>
                </a:solidFill>
                <a:latin typeface="Libre Baskerville"/>
                <a:ea typeface="Libre Baskerville"/>
                <a:cs typeface="Libre Baskerville"/>
                <a:sym typeface="Libre Baskerville"/>
              </a:rPr>
              <a:t>metodologi proses bisnis, </a:t>
            </a:r>
          </a:p>
          <a:p>
            <a:pPr indent="-281940" lvl="0" marL="274320" marR="0" rtl="0" algn="l">
              <a:spcBef>
                <a:spcPts val="600"/>
              </a:spcBef>
              <a:buClr>
                <a:srgbClr val="000000"/>
              </a:buClr>
              <a:buSzPct val="100000"/>
              <a:buFont typeface="Noto Sans Symbols"/>
              <a:buChar char="•"/>
            </a:pPr>
            <a:r>
              <a:rPr b="0" baseline="0" i="0" lang="en-GB" sz="1800" cap="none" strike="noStrike">
                <a:solidFill>
                  <a:srgbClr val="000000"/>
                </a:solidFill>
                <a:latin typeface="Libre Baskerville"/>
                <a:ea typeface="Libre Baskerville"/>
                <a:cs typeface="Libre Baskerville"/>
                <a:sym typeface="Libre Baskerville"/>
              </a:rPr>
              <a:t>arsitektur teknis, </a:t>
            </a:r>
          </a:p>
          <a:p>
            <a:pPr indent="-281940" lvl="0" marL="274320" marR="0" rtl="0" algn="l">
              <a:spcBef>
                <a:spcPts val="600"/>
              </a:spcBef>
              <a:buClr>
                <a:srgbClr val="000000"/>
              </a:buClr>
              <a:buSzPct val="100000"/>
              <a:buFont typeface="Noto Sans Symbols"/>
              <a:buChar char="•"/>
            </a:pPr>
            <a:r>
              <a:rPr b="0" baseline="0" i="0" lang="en-GB" sz="1800" cap="none" strike="noStrike">
                <a:solidFill>
                  <a:srgbClr val="000000"/>
                </a:solidFill>
                <a:latin typeface="Libre Baskerville"/>
                <a:ea typeface="Libre Baskerville"/>
                <a:cs typeface="Libre Baskerville"/>
                <a:sym typeface="Libre Baskerville"/>
              </a:rPr>
              <a:t>komponen inti, </a:t>
            </a:r>
          </a:p>
          <a:p>
            <a:pPr indent="-281940" lvl="0" marL="274320" marR="0" rtl="0" algn="l">
              <a:spcBef>
                <a:spcPts val="600"/>
              </a:spcBef>
              <a:buClr>
                <a:srgbClr val="000000"/>
              </a:buClr>
              <a:buSzPct val="100000"/>
              <a:buFont typeface="Noto Sans Symbols"/>
              <a:buChar char="•"/>
            </a:pPr>
            <a:r>
              <a:rPr b="0" baseline="0" i="0" lang="en-GB" sz="1800" cap="none" strike="noStrike">
                <a:solidFill>
                  <a:srgbClr val="000000"/>
                </a:solidFill>
                <a:latin typeface="Libre Baskerville"/>
                <a:ea typeface="Libre Baskerville"/>
                <a:cs typeface="Libre Baskerville"/>
                <a:sym typeface="Libre Baskerville"/>
              </a:rPr>
              <a:t>Transportasi dan kemasan, </a:t>
            </a:r>
          </a:p>
          <a:p>
            <a:pPr indent="-281940" lvl="0" marL="274320" marR="0" rtl="0" algn="l">
              <a:spcBef>
                <a:spcPts val="600"/>
              </a:spcBef>
              <a:buClr>
                <a:srgbClr val="000000"/>
              </a:buClr>
              <a:buSzPct val="100000"/>
              <a:buFont typeface="Noto Sans Symbols"/>
              <a:buChar char="•"/>
            </a:pPr>
            <a:r>
              <a:rPr b="0" baseline="0" i="0" lang="en-GB" sz="1800" cap="none" strike="noStrike">
                <a:solidFill>
                  <a:srgbClr val="000000"/>
                </a:solidFill>
                <a:latin typeface="Libre Baskerville"/>
                <a:ea typeface="Libre Baskerville"/>
                <a:cs typeface="Libre Baskerville"/>
                <a:sym typeface="Libre Baskerville"/>
              </a:rPr>
              <a:t>registry, repositori, </a:t>
            </a:r>
          </a:p>
          <a:p>
            <a:pPr indent="-281940" lvl="0" marL="274320" marR="0" rtl="0" algn="l">
              <a:spcBef>
                <a:spcPts val="600"/>
              </a:spcBef>
              <a:buClr>
                <a:srgbClr val="000000"/>
              </a:buClr>
              <a:buSzPct val="100000"/>
              <a:buFont typeface="Noto Sans Symbols"/>
              <a:buChar char="•"/>
            </a:pPr>
            <a:r>
              <a:rPr b="0" baseline="0" i="0" lang="en-GB" sz="1800" cap="none" strike="noStrike">
                <a:solidFill>
                  <a:srgbClr val="000000"/>
                </a:solidFill>
                <a:latin typeface="Libre Baskerville"/>
                <a:ea typeface="Libre Baskerville"/>
                <a:cs typeface="Libre Baskerville"/>
                <a:sym typeface="Libre Baskerville"/>
              </a:rPr>
              <a:t>teknis koordinasi, dan </a:t>
            </a:r>
          </a:p>
          <a:p>
            <a:pPr indent="-281940" lvl="0" marL="274320" marR="0" rtl="0" algn="l">
              <a:spcBef>
                <a:spcPts val="600"/>
              </a:spcBef>
              <a:buClr>
                <a:srgbClr val="000000"/>
              </a:buClr>
              <a:buSzPct val="100000"/>
              <a:buFont typeface="Noto Sans Symbols"/>
              <a:buChar char="•"/>
            </a:pPr>
            <a:r>
              <a:rPr b="0" baseline="0" i="0" lang="en-GB" sz="1800" cap="none" strike="noStrike">
                <a:solidFill>
                  <a:srgbClr val="000000"/>
                </a:solidFill>
                <a:latin typeface="Libre Baskerville"/>
                <a:ea typeface="Libre Baskerville"/>
                <a:cs typeface="Libre Baskerville"/>
                <a:sym typeface="Libre Baskerville"/>
              </a:rPr>
              <a:t>divisi pemasaran</a:t>
            </a:r>
          </a:p>
        </p:txBody>
      </p:sp>
      <p:sp>
        <p:nvSpPr>
          <p:cNvPr id="164" name="Shape 164"/>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Kunci keberhasilan ebXML adalah: </a:t>
            </a:r>
          </a:p>
        </p:txBody>
      </p:sp>
      <p:sp>
        <p:nvSpPr>
          <p:cNvPr id="170" name="Shape 170"/>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aseline="0" i="0" lang="en-GB" sz="1800" u="none" cap="none" strike="noStrike">
                <a:solidFill>
                  <a:srgbClr val="000000"/>
                </a:solidFill>
                <a:latin typeface="Libre Baskerville"/>
                <a:ea typeface="Libre Baskerville"/>
                <a:cs typeface="Libre Baskerville"/>
                <a:sym typeface="Libre Baskerville"/>
              </a:rPr>
              <a:t>Standar yang diterapkan harus menghapus keterlibatan manusia, secara historis diperlukan dalam set-up dari pertukaran informasi antara dua entitas;</a:t>
            </a:r>
          </a:p>
          <a:p>
            <a:pPr indent="-281940" lvl="0" marL="274320" marR="0" rtl="0" algn="l">
              <a:spcBef>
                <a:spcPts val="600"/>
              </a:spcBef>
              <a:buClr>
                <a:srgbClr val="000000"/>
              </a:buClr>
              <a:buSzPct val="100000"/>
              <a:buFont typeface="Noto Sans Symbols"/>
              <a:buChar char="•"/>
            </a:pPr>
            <a:r>
              <a:rPr baseline="0" i="0" lang="en-GB" sz="1800" u="none" cap="none" strike="noStrike">
                <a:solidFill>
                  <a:srgbClr val="000000"/>
                </a:solidFill>
                <a:latin typeface="Libre Baskerville"/>
                <a:ea typeface="Libre Baskerville"/>
                <a:cs typeface="Libre Baskerville"/>
                <a:sym typeface="Libre Baskerville"/>
              </a:rPr>
              <a:t>Mempunyai kecepatan untuk menjalankan standar pengembangan proses dalam mengakomodasi kebutuhan dan laju perubahan dalam e-commerce;</a:t>
            </a:r>
          </a:p>
          <a:p>
            <a:pPr indent="-281940" lvl="0" marL="274320" marR="0" rtl="0" algn="l">
              <a:spcBef>
                <a:spcPts val="600"/>
              </a:spcBef>
              <a:buClr>
                <a:srgbClr val="000000"/>
              </a:buClr>
              <a:buSzPct val="100000"/>
              <a:buFont typeface="Noto Sans Symbols"/>
              <a:buChar char="•"/>
            </a:pPr>
            <a:r>
              <a:rPr baseline="0" i="0" lang="en-GB" sz="1800" u="none" cap="none" strike="noStrike">
                <a:solidFill>
                  <a:srgbClr val="000000"/>
                </a:solidFill>
                <a:latin typeface="Libre Baskerville"/>
                <a:ea typeface="Libre Baskerville"/>
                <a:cs typeface="Libre Baskerville"/>
                <a:sym typeface="Libre Baskerville"/>
              </a:rPr>
              <a:t>Implementasi yang dari satu set standar karakteristik komunikasi mengatasi masalah integrasi dan memiliki manfaat kepada industri yang besar.</a:t>
            </a:r>
          </a:p>
          <a:p>
            <a:pPr indent="-167640" lvl="0" marL="274320" marR="0" rtl="0" algn="l">
              <a:spcBef>
                <a:spcPts val="600"/>
              </a:spcBef>
              <a:buClr>
                <a:schemeClr val="accent1"/>
              </a:buClr>
              <a:buFont typeface="Noto Sans Symbols"/>
              <a:buNone/>
            </a:pPr>
            <a:r>
              <a:t/>
            </a:r>
            <a:endParaRPr baseline="0" i="0" sz="1800" u="none" cap="none" strike="noStrike">
              <a:solidFill>
                <a:srgbClr val="000000"/>
              </a:solidFill>
              <a:latin typeface="Libre Baskerville"/>
              <a:ea typeface="Libre Baskerville"/>
              <a:cs typeface="Libre Baskerville"/>
              <a:sym typeface="Libre Baskerville"/>
            </a:endParaRPr>
          </a:p>
          <a:p>
            <a:pPr indent="-167640" lvl="0" marL="274320" marR="0" rtl="0" algn="l">
              <a:spcBef>
                <a:spcPts val="600"/>
              </a:spcBef>
              <a:buClr>
                <a:schemeClr val="accent1"/>
              </a:buClr>
              <a:buFont typeface="Noto Sans Symbols"/>
              <a:buNone/>
            </a:pPr>
            <a:r>
              <a:t/>
            </a:r>
            <a:endParaRPr baseline="0" i="0" sz="1800" u="none" cap="none" strike="noStrike">
              <a:solidFill>
                <a:srgbClr val="000000"/>
              </a:solidFill>
              <a:latin typeface="Libre Baskerville"/>
              <a:ea typeface="Libre Baskerville"/>
              <a:cs typeface="Libre Baskerville"/>
              <a:sym typeface="Libre Baskerville"/>
            </a:endParaRPr>
          </a:p>
        </p:txBody>
      </p:sp>
      <p:sp>
        <p:nvSpPr>
          <p:cNvPr id="171" name="Shape 171"/>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Universal business language (UBL) </a:t>
            </a:r>
          </a:p>
        </p:txBody>
      </p:sp>
      <p:sp>
        <p:nvSpPr>
          <p:cNvPr id="177" name="Shape 177"/>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(UBL) adalah library standar elektronik XML dokumen bisnis seperti pesanan pembelian dan faktur.</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UBL dikembangkan oleh OASIS panitia teknis dengan partisipasi dari berbagai industri organisasi standar data.</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UBL dirancang untuk plug langsung ke bisnis yang ada seperti hukum, praktek manajemen audit, dan catatan-catatan penting.</a:t>
            </a:r>
          </a:p>
        </p:txBody>
      </p:sp>
      <p:sp>
        <p:nvSpPr>
          <p:cNvPr id="178" name="Shape 178"/>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1" lang="en-GB" sz="3000" u="none" cap="small" strike="noStrike">
                <a:solidFill>
                  <a:schemeClr val="dk2"/>
                </a:solidFill>
                <a:latin typeface="Libre Baskerville"/>
                <a:ea typeface="Libre Baskerville"/>
                <a:cs typeface="Libre Baskerville"/>
                <a:sym typeface="Libre Baskerville"/>
              </a:rPr>
              <a:t>The UBL library of business documents</a:t>
            </a:r>
            <a:r>
              <a:rPr b="0" baseline="0" i="0" lang="en-GB" sz="3000" u="none" cap="small" strike="noStrike">
                <a:solidFill>
                  <a:schemeClr val="dk2"/>
                </a:solidFill>
                <a:latin typeface="Libre Baskerville"/>
                <a:ea typeface="Libre Baskerville"/>
                <a:cs typeface="Libre Baskerville"/>
                <a:sym typeface="Libre Baskerville"/>
              </a:rPr>
              <a:t> </a:t>
            </a:r>
          </a:p>
        </p:txBody>
      </p:sp>
      <p:sp>
        <p:nvSpPr>
          <p:cNvPr id="184" name="Shape 184"/>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74320" lvl="0" marL="274320" marR="0" rtl="0" algn="l">
              <a:spcBef>
                <a:spcPts val="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adalah bahasa markup yang dikembangkan dengan </a:t>
            </a:r>
            <a:r>
              <a:rPr b="0" baseline="0" i="1" lang="en-GB" sz="2400" u="none" cap="none" strike="noStrike">
                <a:solidFill>
                  <a:srgbClr val="000000"/>
                </a:solidFill>
                <a:latin typeface="Libre Baskerville"/>
                <a:ea typeface="Libre Baskerville"/>
                <a:cs typeface="Libre Baskerville"/>
                <a:sym typeface="Libre Baskerville"/>
              </a:rPr>
              <a:t>validator</a:t>
            </a:r>
            <a:r>
              <a:rPr b="0" baseline="0" i="0" lang="en-GB" sz="2400" u="none" cap="none" strike="noStrike">
                <a:solidFill>
                  <a:srgbClr val="000000"/>
                </a:solidFill>
                <a:latin typeface="Libre Baskerville"/>
                <a:ea typeface="Libre Baskerville"/>
                <a:cs typeface="Libre Baskerville"/>
                <a:sym typeface="Libre Baskerville"/>
              </a:rPr>
              <a:t>, perangkat lunak </a:t>
            </a:r>
            <a:r>
              <a:rPr b="0" baseline="0" i="1" lang="en-GB" sz="2400" u="none" cap="none" strike="noStrike">
                <a:solidFill>
                  <a:srgbClr val="000000"/>
                </a:solidFill>
                <a:latin typeface="Libre Baskerville"/>
                <a:ea typeface="Libre Baskerville"/>
                <a:cs typeface="Libre Baskerville"/>
                <a:sym typeface="Libre Baskerville"/>
              </a:rPr>
              <a:t>authoring</a:t>
            </a:r>
            <a:r>
              <a:rPr b="0" baseline="0" i="0" lang="en-GB" sz="2400" u="none" cap="none" strike="noStrike">
                <a:solidFill>
                  <a:srgbClr val="000000"/>
                </a:solidFill>
                <a:latin typeface="Libre Baskerville"/>
                <a:ea typeface="Libre Baskerville"/>
                <a:cs typeface="Libre Baskerville"/>
                <a:sym typeface="Libre Baskerville"/>
              </a:rPr>
              <a:t>, parser (pemecahan input) dan generator</a:t>
            </a:r>
          </a:p>
        </p:txBody>
      </p:sp>
      <p:sp>
        <p:nvSpPr>
          <p:cNvPr id="185" name="Shape 185"/>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Rosetta Net</a:t>
            </a:r>
          </a:p>
        </p:txBody>
      </p:sp>
      <p:sp>
        <p:nvSpPr>
          <p:cNvPr id="191" name="Shape 191"/>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Rosetta Net adalah contoh sistem praktis dan baik dari web service yang bekerja melalui seluruh perusahaan </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Ditujukan untuk menciptakan standar industri yang membantu untuk meningkatkan efisiensi dan penghematan biaya di seluruh supply ch</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Laju perubahannya berpartisipasi dalam membuat karakteristik industriain.</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Rosetta Net dirancang untuk meningkatkan kecepatan dan efisiensi supply chain dalam pemenuhan tantangan bisnis.</a:t>
            </a:r>
          </a:p>
        </p:txBody>
      </p:sp>
      <p:sp>
        <p:nvSpPr>
          <p:cNvPr id="192" name="Shape 192"/>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130121"/>
            <a:ext cx="7467600" cy="8574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UDDI</a:t>
            </a:r>
          </a:p>
        </p:txBody>
      </p:sp>
      <p:sp>
        <p:nvSpPr>
          <p:cNvPr id="198" name="Shape 198"/>
          <p:cNvSpPr txBox="1"/>
          <p:nvPr>
            <p:ph idx="1" type="body"/>
          </p:nvPr>
        </p:nvSpPr>
        <p:spPr>
          <a:xfrm>
            <a:off x="457200" y="645350"/>
            <a:ext cx="7467600" cy="3655200"/>
          </a:xfrm>
          <a:prstGeom prst="rect">
            <a:avLst/>
          </a:prstGeom>
          <a:noFill/>
          <a:ln>
            <a:noFill/>
          </a:ln>
        </p:spPr>
        <p:txBody>
          <a:bodyPr anchorCtr="0" anchor="t" bIns="45700" lIns="91425" rIns="91425" tIns="45700">
            <a:noAutofit/>
          </a:bodyPr>
          <a:lstStyle/>
          <a:p>
            <a:pPr indent="-289941" lvl="0" marL="274320" marR="0" rtl="0" algn="l">
              <a:spcBef>
                <a:spcPts val="0"/>
              </a:spcBef>
              <a:buClr>
                <a:srgbClr val="000000"/>
              </a:buClr>
              <a:buSzPct val="100000"/>
              <a:buFont typeface="Noto Sans Symbols"/>
              <a:buChar char="•"/>
            </a:pPr>
            <a:r>
              <a:rPr b="0" baseline="0" i="1" lang="en-GB" sz="1800" u="none" cap="none" strike="noStrike">
                <a:solidFill>
                  <a:srgbClr val="000000"/>
                </a:solidFill>
                <a:latin typeface="Libre Baskerville"/>
                <a:ea typeface="Libre Baskerville"/>
                <a:cs typeface="Libre Baskerville"/>
                <a:sym typeface="Libre Baskerville"/>
              </a:rPr>
              <a:t>Universal Description, Discovery and Integration</a:t>
            </a:r>
            <a:r>
              <a:rPr b="0" baseline="0" i="0" lang="en-GB" sz="1800" u="none" cap="none" strike="noStrike">
                <a:solidFill>
                  <a:srgbClr val="000000"/>
                </a:solidFill>
                <a:latin typeface="Libre Baskerville"/>
                <a:ea typeface="Libre Baskerville"/>
                <a:cs typeface="Libre Baskerville"/>
                <a:sym typeface="Libre Baskerville"/>
              </a:rPr>
              <a:t> adalah sebuah service registry bagi pengalokasian web service.</a:t>
            </a:r>
          </a:p>
          <a:p>
            <a:pPr indent="-289941"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menyediakan sebuah area umum dimana sebuah organisasi dapat mengiklankan keberadaan mereka dan service yang mereka berikan (web service). </a:t>
            </a:r>
          </a:p>
          <a:p>
            <a:pPr indent="-289941"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UDDI adalah sebuah framework yang mendefinisikan sebuah XML-based registry dimana sebuah organisasi dapat meng-upload informasi mengenai service yang mereka berikan</a:t>
            </a:r>
          </a:p>
          <a:p>
            <a:pPr indent="-289941"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 XML-based registry berisi nama-nama dari organisasi tsb, beserta service dan deskripsi dari service yang mereka berikan. </a:t>
            </a:r>
          </a:p>
        </p:txBody>
      </p:sp>
      <p:sp>
        <p:nvSpPr>
          <p:cNvPr id="199" name="Shape 199"/>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7467600" cy="857400"/>
          </a:xfrm>
          <a:prstGeom prst="rect">
            <a:avLst/>
          </a:prstGeom>
        </p:spPr>
        <p:txBody>
          <a:bodyPr anchorCtr="0" anchor="b" bIns="91425" lIns="91425" rIns="91425" tIns="91425">
            <a:noAutofit/>
          </a:bodyPr>
          <a:lstStyle/>
          <a:p>
            <a:pPr>
              <a:spcBef>
                <a:spcPts val="0"/>
              </a:spcBef>
              <a:buNone/>
            </a:pPr>
            <a:r>
              <a:t/>
            </a:r>
            <a:endParaRPr/>
          </a:p>
        </p:txBody>
      </p:sp>
      <p:sp>
        <p:nvSpPr>
          <p:cNvPr id="79" name="Shape 79"/>
          <p:cNvSpPr txBox="1"/>
          <p:nvPr>
            <p:ph idx="1" type="body"/>
          </p:nvPr>
        </p:nvSpPr>
        <p:spPr>
          <a:xfrm>
            <a:off x="457200" y="1200150"/>
            <a:ext cx="7467600" cy="3655200"/>
          </a:xfrm>
          <a:prstGeom prst="rect">
            <a:avLst/>
          </a:prstGeom>
        </p:spPr>
        <p:txBody>
          <a:bodyPr anchorCtr="0" anchor="t" bIns="91425" lIns="91425" rIns="91425" tIns="91425">
            <a:noAutofit/>
          </a:bodyPr>
          <a:lstStyle/>
          <a:p>
            <a:pPr rtl="0" algn="ctr">
              <a:spcBef>
                <a:spcPts val="0"/>
              </a:spcBef>
              <a:buNone/>
            </a:pPr>
            <a:r>
              <a:rPr lang="en-GB">
                <a:solidFill>
                  <a:srgbClr val="000000"/>
                </a:solidFill>
              </a:rPr>
              <a:t>E-Bussiness Technology (2)</a:t>
            </a:r>
          </a:p>
          <a:p>
            <a:pPr rtl="0" algn="ctr">
              <a:spcBef>
                <a:spcPts val="0"/>
              </a:spcBef>
              <a:buNone/>
            </a:pPr>
            <a:r>
              <a:t/>
            </a:r>
            <a:endParaRPr>
              <a:solidFill>
                <a:srgbClr val="000000"/>
              </a:solidFill>
            </a:endParaRPr>
          </a:p>
          <a:p>
            <a:pPr rtl="0" algn="ctr">
              <a:spcBef>
                <a:spcPts val="0"/>
              </a:spcBef>
              <a:buNone/>
            </a:pPr>
            <a:r>
              <a:t/>
            </a:r>
            <a:endParaRPr>
              <a:solidFill>
                <a:srgbClr val="000000"/>
              </a:solidFill>
            </a:endParaRPr>
          </a:p>
          <a:p>
            <a:pPr indent="0" marL="0" algn="ctr">
              <a:spcBef>
                <a:spcPts val="0"/>
              </a:spcBef>
              <a:buNone/>
            </a:pPr>
            <a:r>
              <a:rPr lang="en-GB">
                <a:solidFill>
                  <a:srgbClr val="000000"/>
                </a:solidFill>
              </a:rPr>
              <a:t>E-Bussiness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1" lang="en-GB" sz="3000" u="none" cap="small" strike="noStrike">
                <a:solidFill>
                  <a:schemeClr val="dk2"/>
                </a:solidFill>
                <a:latin typeface="Libre Baskerville"/>
                <a:ea typeface="Libre Baskerville"/>
                <a:cs typeface="Libre Baskerville"/>
                <a:sym typeface="Libre Baskerville"/>
              </a:rPr>
              <a:t>WIRELESS TECHNOLOGY </a:t>
            </a:r>
          </a:p>
        </p:txBody>
      </p:sp>
      <p:sp>
        <p:nvSpPr>
          <p:cNvPr id="205" name="Shape 205"/>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Teknologi nirkabel telah menjadi suatu yang penting bagi perubahan struktural dalam perekonomian internet sejak pertama kali muncul sebagai saluran e-bisnis yang resmi pada 1990-an. </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Teknologi nirkabel mendorong munculnya model bisnis baru yang memanfaatkan peluang di luar paradigma e-bisnis. </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Munculnya jaringan internet seluler dapat dilihat sebagai salah satu peluang media yang paling signifikan disajikan kepada perusahaan di berbagai sektor industri.</a:t>
            </a:r>
          </a:p>
        </p:txBody>
      </p:sp>
      <p:sp>
        <p:nvSpPr>
          <p:cNvPr id="206" name="Shape 206"/>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internet mobile</a:t>
            </a:r>
          </a:p>
        </p:txBody>
      </p:sp>
      <p:sp>
        <p:nvSpPr>
          <p:cNvPr id="212" name="Shape 212"/>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internet mobile mampu beradaptasi dengan aplikasi berbasis bisnis termasuk pelacakan aset, mengakses informasi pelanggan, inisiasi transaksi dan pemanfaatan merek untuk memperluas hubungan dengan basis pelanggan mereka (Kalakota dan Robinson, 2001). </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Pada dasarnya, peluang bisnis berasal dari mobile internet, biasanya disebut 'm-commerce',</a:t>
            </a:r>
          </a:p>
        </p:txBody>
      </p:sp>
      <p:sp>
        <p:nvSpPr>
          <p:cNvPr id="213" name="Shape 213"/>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13896"/>
            <a:ext cx="7467600" cy="8574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sma</a:t>
            </a:r>
            <a:r>
              <a:rPr lang="en-GB"/>
              <a:t>r</a:t>
            </a:r>
            <a:r>
              <a:rPr b="0" baseline="0" i="0" lang="en-GB" sz="3000" u="none" cap="small" strike="noStrike">
                <a:solidFill>
                  <a:schemeClr val="dk2"/>
                </a:solidFill>
                <a:latin typeface="Libre Baskerville"/>
                <a:ea typeface="Libre Baskerville"/>
                <a:cs typeface="Libre Baskerville"/>
                <a:sym typeface="Libre Baskerville"/>
              </a:rPr>
              <a:t>t phone</a:t>
            </a:r>
          </a:p>
        </p:txBody>
      </p:sp>
      <p:sp>
        <p:nvSpPr>
          <p:cNvPr id="219" name="Shape 219"/>
          <p:cNvSpPr txBox="1"/>
          <p:nvPr>
            <p:ph idx="1" type="body"/>
          </p:nvPr>
        </p:nvSpPr>
        <p:spPr>
          <a:xfrm>
            <a:off x="457200" y="558475"/>
            <a:ext cx="7467600" cy="3655200"/>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generasi baru dari smatr phone yang diluncurkan di 3GSM World Congress di Cannes pada bulan Februari 2005. Ada beberapa pendorong utama pertumbuhan dan perkembangan industri mobile wireless. Ini termasuk</a:t>
            </a:r>
          </a:p>
          <a:p>
            <a:pPr indent="-292100" lvl="1" marL="640080" marR="0" rtl="0" algn="l">
              <a:spcBef>
                <a:spcPts val="42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Investasi besar dalam infrastruktur; </a:t>
            </a:r>
          </a:p>
          <a:p>
            <a:pPr indent="-292100" lvl="1" marL="640080" marR="0" rtl="0" algn="l">
              <a:spcBef>
                <a:spcPts val="42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Kemajuan teknologi dalam perangkat lunak;</a:t>
            </a:r>
          </a:p>
          <a:p>
            <a:pPr indent="-292100" lvl="1" marL="640080" marR="0" rtl="0" algn="l">
              <a:spcBef>
                <a:spcPts val="42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Modal investasi mengalir ke industri;</a:t>
            </a:r>
          </a:p>
          <a:p>
            <a:pPr indent="-292100" lvl="1" marL="640080" marR="0" rtl="0" algn="l">
              <a:spcBef>
                <a:spcPts val="42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Pertumbuhan permintaan untuk perangkat mobile wireless;</a:t>
            </a:r>
          </a:p>
          <a:p>
            <a:pPr indent="-292100" lvl="1" marL="640080" marR="0" rtl="0" algn="l">
              <a:spcBef>
                <a:spcPts val="42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Permintaan dari usaha untuk komunikasi mobile dan real-time.</a:t>
            </a:r>
          </a:p>
          <a:p>
            <a:pPr indent="-167640" lvl="0" marL="274320" marR="0" rtl="0" algn="l">
              <a:spcBef>
                <a:spcPts val="600"/>
              </a:spcBef>
              <a:buClr>
                <a:schemeClr val="accent1"/>
              </a:buClr>
              <a:buFont typeface="Noto Sans Symbols"/>
              <a:buNone/>
            </a:pPr>
            <a:r>
              <a:t/>
            </a:r>
            <a:endParaRPr b="0" baseline="0" i="0" sz="1800" u="none" cap="none" strike="noStrike">
              <a:solidFill>
                <a:srgbClr val="000000"/>
              </a:solidFill>
              <a:latin typeface="Libre Baskerville"/>
              <a:ea typeface="Libre Baskerville"/>
              <a:cs typeface="Libre Baskerville"/>
              <a:sym typeface="Libre Baskerville"/>
            </a:endParaRPr>
          </a:p>
        </p:txBody>
      </p:sp>
      <p:sp>
        <p:nvSpPr>
          <p:cNvPr id="220" name="Shape 220"/>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Developments In Wireless Technology</a:t>
            </a:r>
          </a:p>
        </p:txBody>
      </p:sp>
      <p:sp>
        <p:nvSpPr>
          <p:cNvPr id="226" name="Shape 226"/>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74320" lvl="0" marL="274320" marR="0" rtl="0" algn="l">
              <a:spcBef>
                <a:spcPts val="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WAP</a:t>
            </a:r>
          </a:p>
          <a:p>
            <a:pPr indent="-274320" lvl="0" marL="274320" marR="0" rtl="0" algn="l">
              <a:spcBef>
                <a:spcPts val="60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3G</a:t>
            </a:r>
          </a:p>
          <a:p>
            <a:pPr indent="-274320" lvl="0" marL="274320" marR="0" rtl="0" algn="l">
              <a:spcBef>
                <a:spcPts val="60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Bluetooth</a:t>
            </a:r>
          </a:p>
          <a:p>
            <a:pPr indent="-274320" lvl="0" marL="274320" marR="0" rtl="0" algn="l">
              <a:spcBef>
                <a:spcPts val="60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Wi-fi</a:t>
            </a:r>
          </a:p>
          <a:p>
            <a:pPr indent="-274320" lvl="0" marL="274320" marR="0" rtl="0" algn="l">
              <a:spcBef>
                <a:spcPts val="60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Wimax</a:t>
            </a:r>
          </a:p>
        </p:txBody>
      </p:sp>
      <p:sp>
        <p:nvSpPr>
          <p:cNvPr id="227" name="Shape 227"/>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WAP</a:t>
            </a:r>
          </a:p>
        </p:txBody>
      </p:sp>
      <p:sp>
        <p:nvSpPr>
          <p:cNvPr id="233" name="Shape 233"/>
          <p:cNvSpPr txBox="1"/>
          <p:nvPr>
            <p:ph idx="1" type="body"/>
          </p:nvPr>
        </p:nvSpPr>
        <p:spPr>
          <a:xfrm>
            <a:off x="457200" y="986275"/>
            <a:ext cx="7467600" cy="3655200"/>
          </a:xfrm>
          <a:prstGeom prst="rect">
            <a:avLst/>
          </a:prstGeom>
          <a:noFill/>
          <a:ln>
            <a:noFill/>
          </a:ln>
        </p:spPr>
        <p:txBody>
          <a:bodyPr anchorCtr="0" anchor="t" bIns="45700" lIns="91425" rIns="91425" tIns="45700">
            <a:noAutofit/>
          </a:bodyPr>
          <a:lstStyle/>
          <a:p>
            <a:pPr indent="-274320" lvl="0" marL="274320" marR="0" rtl="0" algn="l">
              <a:spcBef>
                <a:spcPts val="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Aplikasi Wireless Protocol (WAP) merupakan standar yang mentransfer data dan informasi ke perangkat nirkabel</a:t>
            </a:r>
          </a:p>
          <a:p>
            <a:pPr indent="-274320" lvl="0" marL="274320" marR="0" rtl="0" algn="l">
              <a:spcBef>
                <a:spcPts val="60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Peluncuran WAP pada tahun 2000 adalah standar pertama yang efektif, khusus ditujukan untuk perangkat mobile menggunakan yang versi HTML yang sudah di kembangkan atau disebut 'Wireless Markup Language' (WML).</a:t>
            </a:r>
          </a:p>
          <a:p>
            <a:pPr indent="-274320" lvl="0" marL="274320" marR="0" rtl="0" algn="l">
              <a:spcBef>
                <a:spcPts val="60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WML dirancang untuk membuat data, informasi dan grafis yang dapat dibaca pada perangkat genggam kecil seperti ponsel. </a:t>
            </a:r>
          </a:p>
        </p:txBody>
      </p:sp>
      <p:sp>
        <p:nvSpPr>
          <p:cNvPr id="234" name="Shape 234"/>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3"/>
            <a:ext cx="7467600" cy="8574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3G </a:t>
            </a:r>
          </a:p>
        </p:txBody>
      </p:sp>
      <p:sp>
        <p:nvSpPr>
          <p:cNvPr id="240" name="Shape 240"/>
          <p:cNvSpPr txBox="1"/>
          <p:nvPr>
            <p:ph idx="1" type="body"/>
          </p:nvPr>
        </p:nvSpPr>
        <p:spPr>
          <a:xfrm>
            <a:off x="457200" y="914950"/>
            <a:ext cx="7467600" cy="3655200"/>
          </a:xfrm>
          <a:prstGeom prst="rect">
            <a:avLst/>
          </a:prstGeom>
          <a:noFill/>
          <a:ln>
            <a:noFill/>
          </a:ln>
        </p:spPr>
        <p:txBody>
          <a:bodyPr anchorCtr="0" anchor="t" bIns="45700" lIns="91425" rIns="91425" tIns="45700">
            <a:noAutofit/>
          </a:bodyPr>
          <a:lstStyle/>
          <a:p>
            <a:pPr indent="-274320" lvl="0" marL="274320" marR="0" rtl="0" algn="l">
              <a:spcBef>
                <a:spcPts val="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Peluncuran generasi ketiga (3G) teknologi telepon selular pada tahun 2003 telah memberikan transfer data berkecepatan tinggi yang memungkinkan video calling.</a:t>
            </a:r>
          </a:p>
          <a:p>
            <a:pPr indent="-274320" lvl="0" marL="274320" marR="0" rtl="0" algn="l">
              <a:spcBef>
                <a:spcPts val="60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3G beroperasi pada 384 k / bit / per detik</a:t>
            </a:r>
          </a:p>
          <a:p>
            <a:pPr indent="-274320" lvl="0" marL="274320" marR="0" rtl="0" algn="l">
              <a:spcBef>
                <a:spcPts val="60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peningkatan sepuluh kali lipat sejak generasi kedua (2G) diluncurankan beberapa tahun sebelumnya pada tahun 2000</a:t>
            </a:r>
          </a:p>
        </p:txBody>
      </p:sp>
      <p:sp>
        <p:nvSpPr>
          <p:cNvPr id="241" name="Shape 241"/>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Bluetooth</a:t>
            </a:r>
          </a:p>
        </p:txBody>
      </p:sp>
      <p:sp>
        <p:nvSpPr>
          <p:cNvPr id="247" name="Shape 247"/>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Bluetooth adalah spesifikasi untuk komunikasi radio jarak pendek antara perangkat mobile (Mei, 2000).</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erangkat mobile menggunakan bluetooth dapat berkomunikasi ketika mereka ada dalam jangkauan satu sama lain dan membangun hubungan jaringan.</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Bluetooth memungkinkan perangkat untuk terhubung di mana saja dalam jangkauan komunikasi tanpa kabel</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Bluetooth juga memiliki built-in security features seperti fungsi enkripsi dan otentikasi</a:t>
            </a:r>
          </a:p>
        </p:txBody>
      </p:sp>
      <p:sp>
        <p:nvSpPr>
          <p:cNvPr id="248" name="Shape 248"/>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Wi-fi </a:t>
            </a:r>
          </a:p>
        </p:txBody>
      </p:sp>
      <p:sp>
        <p:nvSpPr>
          <p:cNvPr id="254" name="Shape 254"/>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Wireless-fidelity, atau wi-fi, adalah local area network kecepatan tinggi jaringan yang memungkinkan akses nirkabel ke internet untuk mobile, kantor dan rumah pengguna</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Atribut utamanya adalah fleksibilitas karena dapat digunakan di daerah perkotaan built-up tanpa perlu koneksi tetap.</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Wi-fi dapat ditemukan di tempat-tempat umum seperti bandara, restoran, hotel dan rumah sakit.</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Wi-Fi disebut juga jaringan “HotSpot”</a:t>
            </a:r>
          </a:p>
        </p:txBody>
      </p:sp>
      <p:sp>
        <p:nvSpPr>
          <p:cNvPr id="255" name="Shape 255"/>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Wimax</a:t>
            </a:r>
          </a:p>
        </p:txBody>
      </p:sp>
      <p:sp>
        <p:nvSpPr>
          <p:cNvPr id="261" name="Shape 261"/>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Wimax adalah layanan broadband yang dapat mendukung transmisi data dengan kecepatan hingga 10 Mb per detik.</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Tersedia pada kabel tembaga</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The Wimax berinisiatif menawarkan jangkauan lebih luas daripada teknologi broadband wi-fi.</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Wi-fi dapat mencapai hingga 100 meter sedangkan Wimax menjanjikan akan tersedia dalam jarak dua puluh lima mil.</a:t>
            </a:r>
          </a:p>
        </p:txBody>
      </p:sp>
      <p:sp>
        <p:nvSpPr>
          <p:cNvPr id="262" name="Shape 262"/>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Standar Nirkabel </a:t>
            </a:r>
          </a:p>
        </p:txBody>
      </p:sp>
      <p:sp>
        <p:nvSpPr>
          <p:cNvPr id="268" name="Shape 268"/>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Protokol standar untuk mengirimkan data antara perangkat nirkabel adalah Wireless Application Protocol (WAP)</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WAP menggunakan versi HTML yang disebut Wireless Markup Language (WML).</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dirancang khusus untuk perangkat kecil seperti ponsel dan PDA.</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WML memungkinkan teks agar dapat dibaca di perangkat mobile yang terbaca menggunakan HTML.</a:t>
            </a:r>
          </a:p>
        </p:txBody>
      </p:sp>
      <p:sp>
        <p:nvSpPr>
          <p:cNvPr id="269" name="Shape 269"/>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600" u="none" cap="small" strike="noStrike">
                <a:solidFill>
                  <a:schemeClr val="dk2"/>
                </a:solidFill>
                <a:latin typeface="Libre Baskerville"/>
                <a:ea typeface="Libre Baskerville"/>
                <a:cs typeface="Libre Baskerville"/>
                <a:sym typeface="Libre Baskerville"/>
              </a:rPr>
              <a:t>E-BUSINESS TECHNOLOGY</a:t>
            </a:r>
          </a:p>
        </p:txBody>
      </p:sp>
      <p:sp>
        <p:nvSpPr>
          <p:cNvPr id="85" name="Shape 85"/>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74320" lvl="0" marL="274320" marR="0" rtl="0" algn="l">
              <a:spcBef>
                <a:spcPts val="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Industry standards;</a:t>
            </a:r>
          </a:p>
          <a:p>
            <a:pPr indent="-274320" lvl="0" marL="274320" marR="0" rtl="0" algn="l">
              <a:spcBef>
                <a:spcPts val="60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Wireless technology;</a:t>
            </a:r>
          </a:p>
          <a:p>
            <a:pPr indent="-274320" lvl="0" marL="274320" marR="0" rtl="0" algn="l">
              <a:spcBef>
                <a:spcPts val="60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Interactive television;</a:t>
            </a:r>
          </a:p>
          <a:p>
            <a:pPr indent="-274320" lvl="0" marL="274320" marR="0" rtl="0" algn="l">
              <a:spcBef>
                <a:spcPts val="60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Payment systems</a:t>
            </a:r>
          </a:p>
        </p:txBody>
      </p:sp>
      <p:sp>
        <p:nvSpPr>
          <p:cNvPr id="86" name="Shape 86"/>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n-GB" sz="1400" u="none" cap="none" strike="noStrike">
                <a:solidFill>
                  <a:srgbClr val="FFFFFF"/>
                </a:solidFill>
                <a:latin typeface="Libre Baskerville"/>
                <a:ea typeface="Libre Baskerville"/>
                <a:cs typeface="Libre Baskerville"/>
                <a:sym typeface="Libre Baskerville"/>
              </a:rPr>
              <a:t>‹#›</a:t>
            </a:fld>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Persyaratan Pengguna WAP</a:t>
            </a:r>
          </a:p>
        </p:txBody>
      </p:sp>
      <p:sp>
        <p:nvSpPr>
          <p:cNvPr id="275" name="Shape 275"/>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bandwidth jauh lebih kecil </a:t>
            </a:r>
          </a:p>
          <a:p>
            <a:pPr indent="-274320" lvl="0" marL="274320" marR="0" rtl="0" algn="l">
              <a:spcBef>
                <a:spcPts val="600"/>
              </a:spcBef>
              <a:buClr>
                <a:schemeClr val="accent1"/>
              </a:buClr>
              <a:buSzPct val="25000"/>
              <a:buFont typeface="Noto Sans Symbols"/>
              <a:buNone/>
            </a:pPr>
            <a:r>
              <a:rPr b="0" baseline="0" i="0" lang="en-GB" sz="1800" u="none" cap="none" strike="noStrike">
                <a:solidFill>
                  <a:srgbClr val="000000"/>
                </a:solidFill>
                <a:latin typeface="Libre Baskerville"/>
                <a:ea typeface="Libre Baskerville"/>
                <a:cs typeface="Libre Baskerville"/>
                <a:sym typeface="Libre Baskerville"/>
              </a:rPr>
              <a:t>	(dimungkinkan untuk memperluas bandwidth pada perangkat mobile, tetapi itu harus mengorbankan masa pakai baterai. )</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pesan HTTP tidak diterjemahkan dengan baik pada perangkat mobile sejak mereka ditulis dalam teks yang dapat dibaca manusia ternyata terlalu besar untuk perangkat </a:t>
            </a:r>
            <a:r>
              <a:rPr b="0" baseline="0" i="1" lang="en-GB" sz="1800" u="none" cap="none" strike="noStrike">
                <a:solidFill>
                  <a:srgbClr val="000000"/>
                </a:solidFill>
                <a:latin typeface="Libre Baskerville"/>
                <a:ea typeface="Libre Baskerville"/>
                <a:cs typeface="Libre Baskerville"/>
                <a:sym typeface="Libre Baskerville"/>
              </a:rPr>
              <a:t>enabled wireless</a:t>
            </a:r>
          </a:p>
          <a:p>
            <a:pPr indent="-167640" lvl="0" marL="274320" marR="0" rtl="0" algn="l">
              <a:spcBef>
                <a:spcPts val="600"/>
              </a:spcBef>
              <a:buClr>
                <a:schemeClr val="accent1"/>
              </a:buClr>
              <a:buFont typeface="Noto Sans Symbols"/>
              <a:buNone/>
            </a:pPr>
            <a:r>
              <a:t/>
            </a:r>
            <a:endParaRPr b="0" baseline="0" i="0" sz="1800" u="none" cap="none" strike="noStrike">
              <a:solidFill>
                <a:srgbClr val="000000"/>
              </a:solidFill>
              <a:latin typeface="Libre Baskerville"/>
              <a:ea typeface="Libre Baskerville"/>
              <a:cs typeface="Libre Baskerville"/>
              <a:sym typeface="Libre Baskerville"/>
            </a:endParaRPr>
          </a:p>
          <a:p>
            <a:pPr indent="-167640" lvl="0" marL="274320" marR="0" rtl="0" algn="l">
              <a:spcBef>
                <a:spcPts val="600"/>
              </a:spcBef>
              <a:buClr>
                <a:schemeClr val="accent1"/>
              </a:buClr>
              <a:buFont typeface="Noto Sans Symbols"/>
              <a:buNone/>
            </a:pPr>
            <a:r>
              <a:t/>
            </a:r>
            <a:endParaRPr b="0" baseline="0" i="0" sz="1800" u="none" cap="none" strike="noStrike">
              <a:solidFill>
                <a:srgbClr val="000000"/>
              </a:solidFill>
              <a:latin typeface="Libre Baskerville"/>
              <a:ea typeface="Libre Baskerville"/>
              <a:cs typeface="Libre Baskerville"/>
              <a:sym typeface="Libre Baskerville"/>
            </a:endParaRPr>
          </a:p>
        </p:txBody>
      </p:sp>
      <p:sp>
        <p:nvSpPr>
          <p:cNvPr id="276" name="Shape 276"/>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teknologi nirkabel</a:t>
            </a:r>
          </a:p>
        </p:txBody>
      </p:sp>
      <p:sp>
        <p:nvSpPr>
          <p:cNvPr id="282" name="Shape 282"/>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457200" lvl="0" marL="457200" marR="0" rtl="0" algn="l">
              <a:spcBef>
                <a:spcPts val="0"/>
              </a:spcBef>
              <a:buClr>
                <a:srgbClr val="000000"/>
              </a:buClr>
              <a:buSzPct val="70000"/>
              <a:buFont typeface="Libre Baskerville"/>
              <a:buAutoNum type="arabicPeriod"/>
            </a:pPr>
            <a:r>
              <a:rPr b="0" baseline="0" i="0" lang="en-GB" sz="2400" u="none" cap="none" strike="noStrike">
                <a:solidFill>
                  <a:srgbClr val="000000"/>
                </a:solidFill>
                <a:latin typeface="Libre Baskerville"/>
                <a:ea typeface="Libre Baskerville"/>
                <a:cs typeface="Libre Baskerville"/>
                <a:sym typeface="Libre Baskerville"/>
              </a:rPr>
              <a:t>Global System for Mobile Communication (GSM)</a:t>
            </a:r>
          </a:p>
          <a:p>
            <a:pPr indent="-457200" lvl="0" marL="457200" marR="0" rtl="0" algn="l">
              <a:spcBef>
                <a:spcPts val="600"/>
              </a:spcBef>
              <a:buClr>
                <a:srgbClr val="000000"/>
              </a:buClr>
              <a:buSzPct val="70000"/>
              <a:buFont typeface="Libre Baskerville"/>
              <a:buAutoNum type="arabicPeriod"/>
            </a:pPr>
            <a:r>
              <a:rPr b="0" baseline="0" i="0" lang="en-GB" sz="2400" u="none" cap="none" strike="noStrike">
                <a:solidFill>
                  <a:srgbClr val="000000"/>
                </a:solidFill>
                <a:latin typeface="Libre Baskerville"/>
                <a:ea typeface="Libre Baskerville"/>
                <a:cs typeface="Libre Baskerville"/>
                <a:sym typeface="Libre Baskerville"/>
              </a:rPr>
              <a:t>General Packet Radio Service (GPRS</a:t>
            </a:r>
          </a:p>
          <a:p>
            <a:pPr indent="-457200" lvl="0" marL="457200" marR="0" rtl="0" algn="l">
              <a:spcBef>
                <a:spcPts val="600"/>
              </a:spcBef>
              <a:buClr>
                <a:srgbClr val="000000"/>
              </a:buClr>
              <a:buSzPct val="70000"/>
              <a:buFont typeface="Libre Baskerville"/>
              <a:buAutoNum type="arabicPeriod"/>
            </a:pPr>
            <a:r>
              <a:rPr b="0" baseline="0" i="0" lang="en-GB" sz="2400" u="none" cap="none" strike="noStrike">
                <a:solidFill>
                  <a:srgbClr val="000000"/>
                </a:solidFill>
                <a:latin typeface="Libre Baskerville"/>
                <a:ea typeface="Libre Baskerville"/>
                <a:cs typeface="Libre Baskerville"/>
                <a:sym typeface="Libre Baskerville"/>
              </a:rPr>
              <a:t>Data Rates for Global Evolution (EDGE)</a:t>
            </a:r>
          </a:p>
          <a:p>
            <a:pPr indent="-457200" lvl="0" marL="457200" marR="0" rtl="0" algn="l">
              <a:spcBef>
                <a:spcPts val="600"/>
              </a:spcBef>
              <a:buClr>
                <a:srgbClr val="000000"/>
              </a:buClr>
              <a:buSzPct val="70000"/>
              <a:buFont typeface="Libre Baskerville"/>
              <a:buAutoNum type="arabicPeriod"/>
            </a:pPr>
            <a:r>
              <a:rPr b="0" baseline="0" i="0" lang="en-GB" sz="2400" u="none" cap="none" strike="noStrike">
                <a:solidFill>
                  <a:srgbClr val="000000"/>
                </a:solidFill>
                <a:latin typeface="Libre Baskerville"/>
                <a:ea typeface="Libre Baskerville"/>
                <a:cs typeface="Libre Baskerville"/>
                <a:sym typeface="Libre Baskerville"/>
              </a:rPr>
              <a:t>(3G) Universal Mobile Telecommunications System (UMTS)</a:t>
            </a:r>
          </a:p>
          <a:p>
            <a:pPr indent="-167640" lvl="0" marL="274320" marR="0" rtl="0" algn="l">
              <a:spcBef>
                <a:spcPts val="600"/>
              </a:spcBef>
              <a:buClr>
                <a:schemeClr val="accent1"/>
              </a:buClr>
              <a:buFont typeface="Noto Sans Symbols"/>
              <a:buNone/>
            </a:pPr>
            <a:r>
              <a:t/>
            </a:r>
            <a:endParaRPr b="0" baseline="0" i="0" sz="2400" u="none" cap="none" strike="noStrike">
              <a:solidFill>
                <a:srgbClr val="000000"/>
              </a:solidFill>
              <a:latin typeface="Libre Baskerville"/>
              <a:ea typeface="Libre Baskerville"/>
              <a:cs typeface="Libre Baskerville"/>
              <a:sym typeface="Libre Baskerville"/>
            </a:endParaRPr>
          </a:p>
        </p:txBody>
      </p:sp>
      <p:sp>
        <p:nvSpPr>
          <p:cNvPr id="283" name="Shape 283"/>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Global System for Mobile Communication (GSM)</a:t>
            </a:r>
          </a:p>
        </p:txBody>
      </p:sp>
      <p:sp>
        <p:nvSpPr>
          <p:cNvPr id="289" name="Shape 289"/>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diluncurkan pada awal 1990-an</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kecepatan transmisi minimum dari 9,6 k / bit per detik</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Pada tahun 2000, kecepatan GSM meningkat menjadi 64 k / bit per detik </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menggabungkan saluran dalam program yang disebut High Speed ​​Circuit Switched Data (HSCSD)</a:t>
            </a:r>
          </a:p>
        </p:txBody>
      </p:sp>
      <p:sp>
        <p:nvSpPr>
          <p:cNvPr id="290" name="Shape 290"/>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General Packet Radio Service (GPRS)</a:t>
            </a:r>
          </a:p>
        </p:txBody>
      </p:sp>
      <p:sp>
        <p:nvSpPr>
          <p:cNvPr id="296" name="Shape 296"/>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74320" lvl="0" marL="274320" marR="0" rtl="0" algn="l">
              <a:spcBef>
                <a:spcPts val="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kecepatan transmisi minimum dari 43 k / bit per detik dan berpotensi 170 k / bit per detik.</a:t>
            </a:r>
          </a:p>
          <a:p>
            <a:pPr indent="-274320" lvl="0" marL="274320" marR="0" rtl="0" algn="l">
              <a:spcBef>
                <a:spcPts val="60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menggabungkan paket data dari panggilan yang berbeda dalam rangka mengoptimalkan penggunaan kapasitas</a:t>
            </a:r>
          </a:p>
        </p:txBody>
      </p:sp>
      <p:sp>
        <p:nvSpPr>
          <p:cNvPr id="297" name="Shape 297"/>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ata Rates for Global Evolution (EDGE) &amp; 3G</a:t>
            </a:r>
          </a:p>
        </p:txBody>
      </p:sp>
      <p:sp>
        <p:nvSpPr>
          <p:cNvPr id="303" name="Shape 303"/>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74320" lvl="0" marL="274320" marR="0" rtl="0" algn="l">
              <a:spcBef>
                <a:spcPts val="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Standar GSM kemudian telah ditingkatkan dengan Peningkatan Data Rates for Global Evolution (EDGE) pada 384 k / bit pada generasi kedua .</a:t>
            </a:r>
          </a:p>
          <a:p>
            <a:pPr indent="-274320" lvl="0" marL="274320" marR="0" rtl="0" algn="l">
              <a:spcBef>
                <a:spcPts val="60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pada generasi ketiga (3G) Universal Mobile Telecommunications System (UMTS) dengan kemungkinan 2000 k / bit per detik.</a:t>
            </a:r>
          </a:p>
        </p:txBody>
      </p:sp>
      <p:sp>
        <p:nvSpPr>
          <p:cNvPr id="304" name="Shape 304"/>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Font typeface="Libre Baskerville"/>
              <a:buNone/>
            </a:pPr>
            <a:r>
              <a:t/>
            </a:r>
            <a:endParaRPr b="0" baseline="0" i="0" sz="3000" u="none" cap="small" strike="noStrike">
              <a:solidFill>
                <a:schemeClr val="dk2"/>
              </a:solidFill>
              <a:latin typeface="Libre Baskerville"/>
              <a:ea typeface="Libre Baskerville"/>
              <a:cs typeface="Libre Baskerville"/>
              <a:sym typeface="Libre Baskerville"/>
            </a:endParaRPr>
          </a:p>
        </p:txBody>
      </p:sp>
      <p:graphicFrame>
        <p:nvGraphicFramePr>
          <p:cNvPr id="310" name="Shape 310"/>
          <p:cNvGraphicFramePr/>
          <p:nvPr/>
        </p:nvGraphicFramePr>
        <p:xfrm>
          <a:off x="500033" y="160717"/>
          <a:ext cx="3000000" cy="3000000"/>
        </p:xfrm>
        <a:graphic>
          <a:graphicData uri="http://schemas.openxmlformats.org/drawingml/2006/table">
            <a:tbl>
              <a:tblPr>
                <a:noFill/>
                <a:tableStyleId>{B1280770-0183-48B7-9E25-4C5FB6F8864B}</a:tableStyleId>
              </a:tblPr>
              <a:tblGrid>
                <a:gridCol w="1668175"/>
                <a:gridCol w="1251125"/>
                <a:gridCol w="4796000"/>
              </a:tblGrid>
              <a:tr h="217425">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2010</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4G</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4th Generation  IMT- Advenced</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55600">
                <a:tc vMerge="1"/>
                <a:tc vMerge="1"/>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100Mbps for outdoors and max. 1Gbps for indoors</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7425">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2009</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LTE * 1</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latin typeface="Calibri"/>
                          <a:ea typeface="Calibri"/>
                          <a:cs typeface="Calibri"/>
                          <a:sym typeface="Calibri"/>
                        </a:rPr>
                        <a:t>LTE (Long Term Evolution)</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55600">
                <a:tc vMerge="1"/>
                <a:tc vMerge="1"/>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transmission speeds of over 100Mbps</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7425">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2008</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HSPA</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latin typeface="Calibri"/>
                          <a:ea typeface="Calibri"/>
                          <a:cs typeface="Calibri"/>
                          <a:sym typeface="Calibri"/>
                        </a:rPr>
                        <a:t>High Speed Packet Access</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55600">
                <a:tc vMerge="1"/>
                <a:tc vMerge="1"/>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downlink transmission speed of 7.2Mbps</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5600">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2007</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HSDPA</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latin typeface="Calibri"/>
                          <a:ea typeface="Calibri"/>
                          <a:cs typeface="Calibri"/>
                          <a:sym typeface="Calibri"/>
                        </a:rPr>
                        <a:t>High Speed Downlink Packet Access</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55600">
                <a:tc vMerge="1"/>
                <a:tc vMerge="1"/>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downlink transmission speed of 3.6Mbps</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5600">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2006</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WCDMA</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latin typeface="Calibri"/>
                          <a:ea typeface="Calibri"/>
                          <a:cs typeface="Calibri"/>
                          <a:sym typeface="Calibri"/>
                        </a:rPr>
                        <a:t>3rd Generation Mobile Communication System</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55600">
                <a:tc vMerge="1"/>
                <a:tc vMerge="1"/>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downlink transmission speed of 384Kbps</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5600">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2003</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UMTS</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Universal Mobile Telecommunications System</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17425">
                <a:tc vMerge="1"/>
                <a:tc vMerge="1"/>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2000 k/bits per second</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5600">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2002</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EDGE</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Enhanced Data Rates for Global Evolution</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17425">
                <a:tc vMerge="1"/>
                <a:tc vMerge="1"/>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384 k/bits per second</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7425">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2001</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GPRS</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General Packet Radio Service</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17425">
                <a:tc vMerge="1"/>
                <a:tc vMerge="1"/>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170 k/bits per second</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5600">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2000</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HSCD</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High-Speed Circuit Switched Data</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17425">
                <a:tc vMerge="1"/>
                <a:tc vMerge="1"/>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56 k/bits per second</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5600">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1992</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rowSpan="2">
                  <a:txBody>
                    <a:bodyPr>
                      <a:noAutofit/>
                    </a:bodyPr>
                    <a:lstStyle/>
                    <a:p>
                      <a:pPr indent="0" lvl="0" marL="0" marR="0" rtl="0" algn="just">
                        <a:lnSpc>
                          <a:spcPct val="115000"/>
                        </a:lnSpc>
                        <a:spcBef>
                          <a:spcPts val="0"/>
                        </a:spcBef>
                        <a:spcAft>
                          <a:spcPts val="0"/>
                        </a:spcAft>
                        <a:buSzPct val="25000"/>
                        <a:buNone/>
                      </a:pPr>
                      <a:r>
                        <a:rPr baseline="0" lang="en-GB" sz="1800" u="none" cap="none" strike="noStrike">
                          <a:solidFill>
                            <a:srgbClr val="000000"/>
                          </a:solidFill>
                          <a:latin typeface="Calibri"/>
                          <a:ea typeface="Calibri"/>
                          <a:cs typeface="Calibri"/>
                          <a:sym typeface="Calibri"/>
                        </a:rPr>
                        <a:t>GSM</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Global System for Mobile Communications</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17425">
                <a:tc vMerge="1"/>
                <a:tc vMerge="1"/>
                <a:tc>
                  <a:txBody>
                    <a:bodyPr>
                      <a:noAutofit/>
                    </a:bodyPr>
                    <a:lstStyle/>
                    <a:p>
                      <a:pPr indent="0" lvl="0" marL="0" marR="0" rtl="0" algn="just">
                        <a:lnSpc>
                          <a:spcPct val="115000"/>
                        </a:lnSpc>
                        <a:spcBef>
                          <a:spcPts val="0"/>
                        </a:spcBef>
                        <a:spcAft>
                          <a:spcPts val="0"/>
                        </a:spcAft>
                        <a:buSzPct val="25000"/>
                        <a:buNone/>
                      </a:pPr>
                      <a:r>
                        <a:rPr baseline="0" lang="en-GB" sz="1400" u="none" cap="none" strike="noStrike">
                          <a:solidFill>
                            <a:srgbClr val="000000"/>
                          </a:solidFill>
                          <a:latin typeface="Calibri"/>
                          <a:ea typeface="Calibri"/>
                          <a:cs typeface="Calibri"/>
                          <a:sym typeface="Calibri"/>
                        </a:rPr>
                        <a:t>14.4 k/bits per second</a:t>
                      </a:r>
                    </a:p>
                  </a:txBody>
                  <a:tcPr marT="0" marB="0" marR="47300" marL="473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311" name="Shape 311"/>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Mobile wireless-enabling capabilities</a:t>
            </a:r>
          </a:p>
        </p:txBody>
      </p:sp>
      <p:sp>
        <p:nvSpPr>
          <p:cNvPr id="317" name="Shape 317"/>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buClr>
                <a:srgbClr val="000000"/>
              </a:buClr>
              <a:buSzPct val="70636"/>
              <a:buFont typeface="Noto Sans Symbols"/>
              <a:buChar char="•"/>
            </a:pPr>
            <a:r>
              <a:rPr b="0" baseline="0" i="0" lang="en-GB" sz="2220" u="none" cap="none" strike="noStrike">
                <a:solidFill>
                  <a:srgbClr val="000000"/>
                </a:solidFill>
                <a:latin typeface="Libre Baskerville"/>
                <a:ea typeface="Libre Baskerville"/>
                <a:cs typeface="Libre Baskerville"/>
                <a:sym typeface="Libre Baskerville"/>
              </a:rPr>
              <a:t>Teknologi nirkabel mobile memberikan kemampuan untuk mengatasi beberapa masalah yang terkait dengan 'kabel‘</a:t>
            </a:r>
          </a:p>
          <a:p>
            <a:pPr indent="-274320" lvl="0" marL="274320" marR="0" rtl="0" algn="l">
              <a:lnSpc>
                <a:spcPct val="90000"/>
              </a:lnSpc>
              <a:spcBef>
                <a:spcPts val="600"/>
              </a:spcBef>
              <a:buClr>
                <a:srgbClr val="000000"/>
              </a:buClr>
              <a:buSzPct val="70636"/>
              <a:buFont typeface="Noto Sans Symbols"/>
              <a:buChar char="•"/>
            </a:pPr>
            <a:r>
              <a:rPr b="0" baseline="0" i="0" lang="en-GB" sz="2220" u="none" cap="none" strike="noStrike">
                <a:solidFill>
                  <a:srgbClr val="000000"/>
                </a:solidFill>
                <a:latin typeface="Libre Baskerville"/>
                <a:ea typeface="Libre Baskerville"/>
                <a:cs typeface="Libre Baskerville"/>
                <a:sym typeface="Libre Baskerville"/>
              </a:rPr>
              <a:t>berpusat pada kriteria layanan pelanggan dan kegiatan nilai tambah yang di gabungkan dengan efisiensi untuk dapat menjadikan suatu keunggulan kompetitif. </a:t>
            </a:r>
          </a:p>
          <a:p>
            <a:pPr indent="-274320" lvl="0" marL="274320" marR="0" rtl="0" algn="l">
              <a:lnSpc>
                <a:spcPct val="90000"/>
              </a:lnSpc>
              <a:spcBef>
                <a:spcPts val="600"/>
              </a:spcBef>
              <a:buClr>
                <a:srgbClr val="000000"/>
              </a:buClr>
              <a:buSzPct val="70636"/>
              <a:buFont typeface="Noto Sans Symbols"/>
              <a:buChar char="•"/>
            </a:pPr>
            <a:r>
              <a:rPr b="0" baseline="0" i="0" lang="en-GB" sz="2220" u="none" cap="none" strike="noStrike">
                <a:solidFill>
                  <a:srgbClr val="000000"/>
                </a:solidFill>
                <a:latin typeface="Libre Baskerville"/>
                <a:ea typeface="Libre Baskerville"/>
                <a:cs typeface="Libre Baskerville"/>
                <a:sym typeface="Libre Baskerville"/>
              </a:rPr>
              <a:t>Teknologi nirkabel seluler menawarkan kesempatan untuk mengatasi kesenjangan efisiensi dalam ruang e-commerce.</a:t>
            </a:r>
          </a:p>
          <a:p>
            <a:pPr indent="-274320" lvl="0" marL="274320" marR="0" rtl="0" algn="l">
              <a:lnSpc>
                <a:spcPct val="90000"/>
              </a:lnSpc>
              <a:spcBef>
                <a:spcPts val="600"/>
              </a:spcBef>
              <a:buClr>
                <a:srgbClr val="000000"/>
              </a:buClr>
              <a:buSzPct val="70636"/>
              <a:buFont typeface="Noto Sans Symbols"/>
              <a:buChar char="•"/>
            </a:pPr>
            <a:r>
              <a:rPr b="0" baseline="0" i="0" lang="en-GB" sz="2220" u="none" cap="none" strike="noStrike">
                <a:solidFill>
                  <a:srgbClr val="000000"/>
                </a:solidFill>
                <a:latin typeface="Libre Baskerville"/>
                <a:ea typeface="Libre Baskerville"/>
                <a:cs typeface="Libre Baskerville"/>
                <a:sym typeface="Libre Baskerville"/>
              </a:rPr>
              <a:t>Wireless juga meningkatkan pengawasan dan pengelolaan proses supply chain dengan meningkatkan aliran informasi untuk memesan, kontrol stok dan pembayaran</a:t>
            </a:r>
          </a:p>
        </p:txBody>
      </p:sp>
      <p:sp>
        <p:nvSpPr>
          <p:cNvPr id="318" name="Shape 318"/>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Karakteristik mobile </a:t>
            </a:r>
          </a:p>
        </p:txBody>
      </p:sp>
      <p:sp>
        <p:nvSpPr>
          <p:cNvPr id="324" name="Shape 324"/>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lnSpc>
                <a:spcPct val="90000"/>
              </a:lnSpc>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wireless meningkatkan efisiensi produktivitas operasional</a:t>
            </a:r>
          </a:p>
          <a:p>
            <a:pPr indent="-281940"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berkontribusi pada layanan nilai tambah kepada pelanggan baik dalam sektor business-to-consumer (B2C) atau bisnis-to-business (B2B).</a:t>
            </a:r>
          </a:p>
          <a:p>
            <a:pPr indent="-281940"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Ponsel wireless melancarkan transaksi antara pemasok dan pelanggan dan menyediakan</a:t>
            </a:r>
          </a:p>
          <a:p>
            <a:pPr indent="-281940"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menyediakan mekanisme untuk mengembangkan model bisnis manajemen hubungan pelanggan</a:t>
            </a:r>
          </a:p>
          <a:p>
            <a:pPr indent="-281940"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efektivitas yang akan memainkan peran penting dalam menentukan kelangsungan hidup jangka panjang dari </a:t>
            </a:r>
            <a:r>
              <a:rPr b="0" baseline="0" i="1" lang="en-GB" sz="1800" u="none" cap="none" strike="noStrike">
                <a:solidFill>
                  <a:srgbClr val="000000"/>
                </a:solidFill>
                <a:latin typeface="Libre Baskerville"/>
                <a:ea typeface="Libre Baskerville"/>
                <a:cs typeface="Libre Baskerville"/>
                <a:sym typeface="Libre Baskerville"/>
              </a:rPr>
              <a:t>mobile commerce (m-commerce).</a:t>
            </a:r>
          </a:p>
        </p:txBody>
      </p:sp>
      <p:sp>
        <p:nvSpPr>
          <p:cNvPr id="325" name="Shape 325"/>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Other Developing Technologies</a:t>
            </a:r>
          </a:p>
        </p:txBody>
      </p:sp>
      <p:sp>
        <p:nvSpPr>
          <p:cNvPr id="331" name="Shape 331"/>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74320" lvl="0" marL="274320" marR="0" rtl="0" algn="l">
              <a:spcBef>
                <a:spcPts val="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Protokol Internet </a:t>
            </a:r>
          </a:p>
          <a:p>
            <a:pPr indent="-274320" lvl="0" marL="274320" marR="0" rtl="0" algn="l">
              <a:spcBef>
                <a:spcPts val="60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Voip</a:t>
            </a:r>
          </a:p>
          <a:p>
            <a:pPr indent="-274320" lvl="0" marL="274320" marR="0" rtl="0" algn="l">
              <a:spcBef>
                <a:spcPts val="60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Voice recognition</a:t>
            </a:r>
          </a:p>
          <a:p>
            <a:pPr indent="-274320" lvl="0" marL="274320" marR="0" rtl="0" algn="l">
              <a:spcBef>
                <a:spcPts val="60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Televisi Internet </a:t>
            </a:r>
          </a:p>
          <a:p>
            <a:pPr indent="-274320" lvl="0" marL="274320" marR="0" rtl="0" algn="l">
              <a:spcBef>
                <a:spcPts val="60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Mobile Phone Television</a:t>
            </a:r>
          </a:p>
          <a:p>
            <a:pPr indent="-167640" lvl="0" marL="274320" marR="0" rtl="0" algn="l">
              <a:spcBef>
                <a:spcPts val="600"/>
              </a:spcBef>
              <a:buClr>
                <a:schemeClr val="accent1"/>
              </a:buClr>
              <a:buFont typeface="Noto Sans Symbols"/>
              <a:buNone/>
            </a:pPr>
            <a:r>
              <a:t/>
            </a:r>
            <a:endParaRPr b="0" baseline="0" i="0" sz="2400" u="none" cap="none" strike="noStrike">
              <a:solidFill>
                <a:srgbClr val="000000"/>
              </a:solidFill>
              <a:latin typeface="Libre Baskerville"/>
              <a:ea typeface="Libre Baskerville"/>
              <a:cs typeface="Libre Baskerville"/>
              <a:sym typeface="Libre Baskerville"/>
            </a:endParaRPr>
          </a:p>
        </p:txBody>
      </p:sp>
      <p:sp>
        <p:nvSpPr>
          <p:cNvPr id="332" name="Shape 332"/>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Protokol Internet </a:t>
            </a:r>
          </a:p>
        </p:txBody>
      </p:sp>
      <p:sp>
        <p:nvSpPr>
          <p:cNvPr id="338" name="Shape 338"/>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74320" lvl="0" marL="274320" marR="0" rtl="0" algn="l">
              <a:spcBef>
                <a:spcPts val="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adalah protokol lapisan jaringan (</a:t>
            </a:r>
            <a:r>
              <a:rPr b="0" baseline="0" i="1" lang="en-GB" sz="2400" u="none" cap="none" strike="noStrike">
                <a:solidFill>
                  <a:srgbClr val="000000"/>
                </a:solidFill>
                <a:latin typeface="Libre Baskerville"/>
                <a:ea typeface="Libre Baskerville"/>
                <a:cs typeface="Libre Baskerville"/>
                <a:sym typeface="Libre Baskerville"/>
              </a:rPr>
              <a:t>network layer</a:t>
            </a:r>
            <a:r>
              <a:rPr b="0" baseline="0" i="0" lang="en-GB" sz="2400" u="none" cap="none" strike="noStrike">
                <a:solidFill>
                  <a:srgbClr val="000000"/>
                </a:solidFill>
                <a:latin typeface="Libre Baskerville"/>
                <a:ea typeface="Libre Baskerville"/>
                <a:cs typeface="Libre Baskerville"/>
                <a:sym typeface="Libre Baskerville"/>
              </a:rPr>
              <a:t> dalam </a:t>
            </a:r>
            <a:r>
              <a:rPr b="0" baseline="0" i="1" lang="en-GB" sz="2400" u="none" cap="none" strike="noStrike">
                <a:solidFill>
                  <a:srgbClr val="000000"/>
                </a:solidFill>
                <a:latin typeface="Libre Baskerville"/>
                <a:ea typeface="Libre Baskerville"/>
                <a:cs typeface="Libre Baskerville"/>
                <a:sym typeface="Libre Baskerville"/>
              </a:rPr>
              <a:t>OSI Reference Model</a:t>
            </a:r>
            <a:r>
              <a:rPr b="0" baseline="0" i="0" lang="en-GB" sz="2400" u="none" cap="none" strike="noStrike">
                <a:solidFill>
                  <a:srgbClr val="000000"/>
                </a:solidFill>
                <a:latin typeface="Libre Baskerville"/>
                <a:ea typeface="Libre Baskerville"/>
                <a:cs typeface="Libre Baskerville"/>
                <a:sym typeface="Libre Baskerville"/>
              </a:rPr>
              <a:t>) atau protokol lapisan </a:t>
            </a:r>
            <a:r>
              <a:rPr b="0" baseline="0" i="1" lang="en-GB" sz="2400" u="none" cap="none" strike="noStrike">
                <a:solidFill>
                  <a:srgbClr val="000000"/>
                </a:solidFill>
                <a:latin typeface="Libre Baskerville"/>
                <a:ea typeface="Libre Baskerville"/>
                <a:cs typeface="Libre Baskerville"/>
                <a:sym typeface="Libre Baskerville"/>
              </a:rPr>
              <a:t>internetwork</a:t>
            </a:r>
            <a:r>
              <a:rPr b="0" baseline="0" i="0" lang="en-GB" sz="2400" u="none" cap="none" strike="noStrike">
                <a:solidFill>
                  <a:srgbClr val="000000"/>
                </a:solidFill>
                <a:latin typeface="Libre Baskerville"/>
                <a:ea typeface="Libre Baskerville"/>
                <a:cs typeface="Libre Baskerville"/>
                <a:sym typeface="Libre Baskerville"/>
              </a:rPr>
              <a:t> (</a:t>
            </a:r>
            <a:r>
              <a:rPr b="0" baseline="0" i="1" lang="en-GB" sz="2400" u="none" cap="none" strike="noStrike">
                <a:solidFill>
                  <a:srgbClr val="000000"/>
                </a:solidFill>
                <a:latin typeface="Libre Baskerville"/>
                <a:ea typeface="Libre Baskerville"/>
                <a:cs typeface="Libre Baskerville"/>
                <a:sym typeface="Libre Baskerville"/>
              </a:rPr>
              <a:t>internetwork layer</a:t>
            </a:r>
            <a:r>
              <a:rPr b="0" baseline="0" i="0" lang="en-GB" sz="2400" u="none" cap="none" strike="noStrike">
                <a:solidFill>
                  <a:srgbClr val="000000"/>
                </a:solidFill>
                <a:latin typeface="Libre Baskerville"/>
                <a:ea typeface="Libre Baskerville"/>
                <a:cs typeface="Libre Baskerville"/>
                <a:sym typeface="Libre Baskerville"/>
              </a:rPr>
              <a:t> dalam </a:t>
            </a:r>
            <a:r>
              <a:rPr b="0" baseline="0" i="1" lang="en-GB" sz="2400" u="none" cap="none" strike="noStrike">
                <a:solidFill>
                  <a:srgbClr val="000000"/>
                </a:solidFill>
                <a:latin typeface="Libre Baskerville"/>
                <a:ea typeface="Libre Baskerville"/>
                <a:cs typeface="Libre Baskerville"/>
                <a:sym typeface="Libre Baskerville"/>
              </a:rPr>
              <a:t>DARPA Reference Model</a:t>
            </a:r>
            <a:r>
              <a:rPr b="0" baseline="0" i="0" lang="en-GB" sz="2400" u="none" cap="none" strike="noStrike">
                <a:solidFill>
                  <a:srgbClr val="000000"/>
                </a:solidFill>
                <a:latin typeface="Libre Baskerville"/>
                <a:ea typeface="Libre Baskerville"/>
                <a:cs typeface="Libre Baskerville"/>
                <a:sym typeface="Libre Baskerville"/>
              </a:rPr>
              <a:t>) yang digunakan oleh protokol TCP/IP untuk melakukan pengalamatan dan </a:t>
            </a:r>
            <a:r>
              <a:rPr b="0" baseline="0" i="1" lang="en-GB" sz="2400" u="none" cap="none" strike="noStrike">
                <a:solidFill>
                  <a:srgbClr val="000000"/>
                </a:solidFill>
                <a:latin typeface="Libre Baskerville"/>
                <a:ea typeface="Libre Baskerville"/>
                <a:cs typeface="Libre Baskerville"/>
                <a:sym typeface="Libre Baskerville"/>
              </a:rPr>
              <a:t>routing</a:t>
            </a:r>
            <a:r>
              <a:rPr b="0" baseline="0" i="0" lang="en-GB" sz="2400" u="none" cap="none" strike="noStrike">
                <a:solidFill>
                  <a:srgbClr val="000000"/>
                </a:solidFill>
                <a:latin typeface="Libre Baskerville"/>
                <a:ea typeface="Libre Baskerville"/>
                <a:cs typeface="Libre Baskerville"/>
                <a:sym typeface="Libre Baskerville"/>
              </a:rPr>
              <a:t> paket data antar </a:t>
            </a:r>
            <a:r>
              <a:rPr b="0" baseline="0" i="1" lang="en-GB" sz="2400" u="none" cap="none" strike="noStrike">
                <a:solidFill>
                  <a:srgbClr val="000000"/>
                </a:solidFill>
                <a:latin typeface="Libre Baskerville"/>
                <a:ea typeface="Libre Baskerville"/>
                <a:cs typeface="Libre Baskerville"/>
                <a:sym typeface="Libre Baskerville"/>
              </a:rPr>
              <a:t>host-host</a:t>
            </a:r>
            <a:r>
              <a:rPr b="0" baseline="0" i="0" lang="en-GB" sz="2400" u="none" cap="none" strike="noStrike">
                <a:solidFill>
                  <a:srgbClr val="000000"/>
                </a:solidFill>
                <a:latin typeface="Libre Baskerville"/>
                <a:ea typeface="Libre Baskerville"/>
                <a:cs typeface="Libre Baskerville"/>
                <a:sym typeface="Libre Baskerville"/>
              </a:rPr>
              <a:t> di jaringan komputer berbasis TCP/IP</a:t>
            </a:r>
          </a:p>
        </p:txBody>
      </p:sp>
      <p:sp>
        <p:nvSpPr>
          <p:cNvPr id="339" name="Shape 339"/>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1" marL="0" marR="0" rtl="0" algn="l">
              <a:spcBef>
                <a:spcPts val="0"/>
              </a:spcBef>
              <a:buSzPct val="25000"/>
              <a:buNone/>
            </a:pPr>
            <a:r>
              <a:rPr b="1" baseline="0" i="0" lang="en-GB" sz="3600" u="none" cap="none" strike="noStrike"/>
              <a:t>STANDAR INDUSTRI</a:t>
            </a:r>
          </a:p>
        </p:txBody>
      </p:sp>
      <p:sp>
        <p:nvSpPr>
          <p:cNvPr id="92" name="Shape 92"/>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Internet memungkinkan berbagi aplikasi dan fungsi melalui interface tunggal</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Kualitas layanan ditingkatkan dengan mengembangkan suatu sistem yang terintegrasi</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memungkinkan aliran bebas informasi antara semua pihak dalam value-chain</a:t>
            </a:r>
          </a:p>
          <a:p>
            <a:pPr indent="-167640" lvl="0" marL="274320" marR="0" rtl="0" algn="l">
              <a:spcBef>
                <a:spcPts val="600"/>
              </a:spcBef>
              <a:buClr>
                <a:schemeClr val="accent1"/>
              </a:buClr>
              <a:buFont typeface="Noto Sans Symbols"/>
              <a:buNone/>
            </a:pPr>
            <a:r>
              <a:t/>
            </a:r>
            <a:endParaRPr b="0" baseline="0" i="0" sz="1800" u="none" cap="none" strike="noStrike">
              <a:solidFill>
                <a:srgbClr val="000000"/>
              </a:solidFill>
              <a:latin typeface="Libre Baskerville"/>
              <a:ea typeface="Libre Baskerville"/>
              <a:cs typeface="Libre Baskerville"/>
              <a:sym typeface="Libre Baskerville"/>
            </a:endParaRPr>
          </a:p>
          <a:p>
            <a:pPr indent="-167640" lvl="0" marL="274320" marR="0" rtl="0" algn="l">
              <a:spcBef>
                <a:spcPts val="600"/>
              </a:spcBef>
              <a:buClr>
                <a:schemeClr val="accent1"/>
              </a:buClr>
              <a:buFont typeface="Noto Sans Symbols"/>
              <a:buNone/>
            </a:pPr>
            <a:r>
              <a:t/>
            </a:r>
            <a:endParaRPr b="0" baseline="0" i="0" sz="1800" u="none" cap="none" strike="noStrike">
              <a:solidFill>
                <a:srgbClr val="000000"/>
              </a:solidFill>
              <a:latin typeface="Libre Baskerville"/>
              <a:ea typeface="Libre Baskerville"/>
              <a:cs typeface="Libre Baskerville"/>
              <a:sym typeface="Libre Baskerville"/>
            </a:endParaRPr>
          </a:p>
        </p:txBody>
      </p:sp>
      <p:sp>
        <p:nvSpPr>
          <p:cNvPr id="93" name="Shape 93"/>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
        <p:nvSpPr>
          <p:cNvPr id="94" name="Shape 94"/>
          <p:cNvSpPr/>
          <p:nvPr/>
        </p:nvSpPr>
        <p:spPr>
          <a:xfrm>
            <a:off x="572024" y="3033675"/>
            <a:ext cx="6143699" cy="2679000"/>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180"/>
              </a:spcAft>
              <a:buClr>
                <a:srgbClr val="000000"/>
              </a:buClr>
              <a:buSzPct val="100000"/>
              <a:buFont typeface="Libre Baskerville"/>
              <a:buChar char="•"/>
            </a:pPr>
            <a:r>
              <a:rPr b="0" baseline="0" i="0" lang="en-GB" sz="1800" u="none" cap="none" strike="noStrike">
                <a:latin typeface="Libre Baskerville"/>
                <a:ea typeface="Libre Baskerville"/>
                <a:cs typeface="Libre Baskerville"/>
                <a:sym typeface="Libre Baskerville"/>
              </a:rPr>
              <a:t>Interface</a:t>
            </a:r>
          </a:p>
          <a:p>
            <a:pPr indent="-114300" lvl="2" marL="228600" marR="0" rtl="0" algn="l">
              <a:lnSpc>
                <a:spcPct val="75000"/>
              </a:lnSpc>
              <a:spcBef>
                <a:spcPts val="0"/>
              </a:spcBef>
              <a:spcAft>
                <a:spcPts val="180"/>
              </a:spcAft>
              <a:buClr>
                <a:srgbClr val="000000"/>
              </a:buClr>
              <a:buSzPct val="100000"/>
              <a:buFont typeface="Libre Baskerville"/>
              <a:buChar char="•"/>
            </a:pPr>
            <a:r>
              <a:rPr b="0" baseline="0" i="0" lang="en-GB" sz="1800" u="none" cap="none" strike="noStrike">
                <a:latin typeface="Libre Baskerville"/>
                <a:ea typeface="Libre Baskerville"/>
                <a:cs typeface="Libre Baskerville"/>
                <a:sym typeface="Libre Baskerville"/>
              </a:rPr>
              <a:t>User1</a:t>
            </a:r>
          </a:p>
          <a:p>
            <a:pPr indent="-114300" lvl="2" marL="228600" marR="0" rtl="0" algn="l">
              <a:lnSpc>
                <a:spcPct val="75000"/>
              </a:lnSpc>
              <a:spcBef>
                <a:spcPts val="0"/>
              </a:spcBef>
              <a:spcAft>
                <a:spcPts val="180"/>
              </a:spcAft>
              <a:buClr>
                <a:srgbClr val="000000"/>
              </a:buClr>
              <a:buSzPct val="100000"/>
              <a:buFont typeface="Libre Baskerville"/>
              <a:buChar char="•"/>
            </a:pPr>
            <a:r>
              <a:rPr b="0" baseline="0" i="0" lang="en-GB" sz="1800" u="none" cap="none" strike="noStrike">
                <a:latin typeface="Libre Baskerville"/>
                <a:ea typeface="Libre Baskerville"/>
                <a:cs typeface="Libre Baskerville"/>
                <a:sym typeface="Libre Baskerville"/>
              </a:rPr>
              <a:t>User2</a:t>
            </a:r>
          </a:p>
          <a:p>
            <a:pPr indent="-114300" lvl="2" marL="228600" marR="0" rtl="0" algn="l">
              <a:lnSpc>
                <a:spcPct val="75000"/>
              </a:lnSpc>
              <a:spcBef>
                <a:spcPts val="0"/>
              </a:spcBef>
              <a:spcAft>
                <a:spcPts val="180"/>
              </a:spcAft>
              <a:buClr>
                <a:srgbClr val="000000"/>
              </a:buClr>
              <a:buSzPct val="100000"/>
              <a:buFont typeface="Libre Baskerville"/>
              <a:buChar char="•"/>
            </a:pPr>
            <a:r>
              <a:rPr b="0" baseline="0" i="0" lang="en-GB" sz="1800" u="none" cap="none" strike="noStrike">
                <a:latin typeface="Libre Baskerville"/>
                <a:ea typeface="Libre Baskerville"/>
                <a:cs typeface="Libre Baskerville"/>
                <a:sym typeface="Libre Baskerville"/>
              </a:rPr>
              <a:t>user3</a:t>
            </a:r>
          </a:p>
          <a:p>
            <a:pPr indent="-114300" lvl="2" marL="228600" marR="0" rtl="0" algn="l">
              <a:lnSpc>
                <a:spcPct val="75000"/>
              </a:lnSpc>
              <a:spcBef>
                <a:spcPts val="0"/>
              </a:spcBef>
              <a:spcAft>
                <a:spcPts val="180"/>
              </a:spcAft>
              <a:buClr>
                <a:srgbClr val="000000"/>
              </a:buClr>
              <a:buSzPct val="100000"/>
              <a:buFont typeface="Libre Baskerville"/>
              <a:buChar char="•"/>
            </a:pPr>
            <a:r>
              <a:rPr b="0" baseline="0" i="0" lang="en-GB" sz="1800" u="none" cap="none" strike="noStrike">
                <a:latin typeface="Libre Baskerville"/>
                <a:ea typeface="Libre Baskerville"/>
                <a:cs typeface="Libre Baskerville"/>
                <a:sym typeface="Libre Baskerville"/>
              </a:rPr>
              <a:t>user4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 calcmode="lin" valueType="num">
                                      <p:cBhvr additive="base">
                                        <p:cTn dur="500"/>
                                        <p:tgtEl>
                                          <p:spTgt spid="9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 calcmode="lin" valueType="num">
                                      <p:cBhvr additive="base">
                                        <p:cTn dur="500"/>
                                        <p:tgtEl>
                                          <p:spTgt spid="9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 calcmode="lin" valueType="num">
                                      <p:cBhvr additive="base">
                                        <p:cTn dur="500"/>
                                        <p:tgtEl>
                                          <p:spTgt spid="9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 calcmode="lin" valueType="num">
                                      <p:cBhvr additive="base">
                                        <p:cTn dur="500"/>
                                        <p:tgtEl>
                                          <p:spTgt spid="9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 calcmode="lin" valueType="num">
                                      <p:cBhvr additive="base">
                                        <p:cTn dur="500"/>
                                        <p:tgtEl>
                                          <p:spTgt spid="9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Voip</a:t>
            </a:r>
          </a:p>
        </p:txBody>
      </p:sp>
      <p:sp>
        <p:nvSpPr>
          <p:cNvPr id="345" name="Shape 345"/>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Voip adalah sarana untuk membuat panggilan telepon melalui internet dan diatur memiliki dampak yang cukup besar pada pasar telekomunikasi</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Voip menawarkan panggilan telepon gratis dengan memungkinkan pengguna broadband untuk men-download software ke komputer mereka dan memanggil pengguna broadband lain dengan persis perangkat lunak yang sama di mana saja di dunia. </a:t>
            </a:r>
          </a:p>
        </p:txBody>
      </p:sp>
      <p:sp>
        <p:nvSpPr>
          <p:cNvPr id="346" name="Shape 346"/>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Voice recognition</a:t>
            </a:r>
          </a:p>
        </p:txBody>
      </p:sp>
      <p:sp>
        <p:nvSpPr>
          <p:cNvPr id="352" name="Shape 352"/>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74320" lvl="0" marL="274320" marR="0" rtl="0" algn="l">
              <a:spcBef>
                <a:spcPts val="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Sejumlah besar waktu, energi dan sumber daya telah dituangkan ke dalam pengembangan teknologi pengenalan suara, IBM memimpin jalan dalam penelitian dan desain penggunaan teknologi ini. Setelah pengenalan suara menjadi tersedia secara luas dan dari situlah nilai tambah akan ditawarkan.</a:t>
            </a:r>
          </a:p>
          <a:p>
            <a:pPr indent="-167640" lvl="0" marL="274320" marR="0" rtl="0" algn="l">
              <a:spcBef>
                <a:spcPts val="600"/>
              </a:spcBef>
              <a:buClr>
                <a:schemeClr val="accent1"/>
              </a:buClr>
              <a:buFont typeface="Noto Sans Symbols"/>
              <a:buNone/>
            </a:pPr>
            <a:r>
              <a:t/>
            </a:r>
            <a:endParaRPr b="0" baseline="0" i="0" sz="2400" u="none" cap="none" strike="noStrike">
              <a:solidFill>
                <a:srgbClr val="000000"/>
              </a:solidFill>
              <a:latin typeface="Libre Baskerville"/>
              <a:ea typeface="Libre Baskerville"/>
              <a:cs typeface="Libre Baskerville"/>
              <a:sym typeface="Libre Baskerville"/>
            </a:endParaRPr>
          </a:p>
        </p:txBody>
      </p:sp>
      <p:sp>
        <p:nvSpPr>
          <p:cNvPr id="353" name="Shape 353"/>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Televisi Internet </a:t>
            </a:r>
          </a:p>
        </p:txBody>
      </p:sp>
      <p:sp>
        <p:nvSpPr>
          <p:cNvPr id="359" name="Shape 359"/>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74320" lvl="0" marL="274320" marR="0" rtl="0" algn="l">
              <a:spcBef>
                <a:spcPts val="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IPTV diluncurkan di Amerika pada tahun 2005</a:t>
            </a:r>
          </a:p>
          <a:p>
            <a:pPr indent="-274320" lvl="0" marL="274320" marR="0" rtl="0" algn="l">
              <a:spcBef>
                <a:spcPts val="60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Televisi Internet telah dikembangkan selama lebih dari satu dekade dengan Microsoft menjadi salah satu perusahaan terkemuka berinvestasi dalam teknologi baru ini</a:t>
            </a:r>
          </a:p>
        </p:txBody>
      </p:sp>
      <p:sp>
        <p:nvSpPr>
          <p:cNvPr id="360" name="Shape 360"/>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Mobile Phone Television</a:t>
            </a:r>
          </a:p>
        </p:txBody>
      </p:sp>
      <p:sp>
        <p:nvSpPr>
          <p:cNvPr id="366" name="Shape 366"/>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Perkembangan televisi ponsel menyediakan saluran lain bagi perusahaan telekomunikasi, penyedia konten, penyiaran, pengiklan dan bisnis lain untuk dapat berhubungan dengan pelanggannya.</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Nokia telah aktif dalam bereksperimen dengan layanan mobile TV untuk menentukan apa yang pelanggan mereka inginkan dari layanan, bagaimana mereka menggunakannya dan berapa banyak mereka bersedia membayar. </a:t>
            </a:r>
          </a:p>
        </p:txBody>
      </p:sp>
      <p:sp>
        <p:nvSpPr>
          <p:cNvPr id="367" name="Shape 367"/>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Interactive television</a:t>
            </a:r>
          </a:p>
        </p:txBody>
      </p:sp>
      <p:sp>
        <p:nvSpPr>
          <p:cNvPr id="373" name="Shape 373"/>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lnSpc>
                <a:spcPct val="90000"/>
              </a:lnSpc>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Televisi interaktif merupakan perwujudan dari konvergensi televisi dan teknologi interaktif baru seperti internet</a:t>
            </a:r>
          </a:p>
          <a:p>
            <a:pPr indent="-281940"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Ciri utama dari televisi interaktif adalah keterlibatan penonton dalam experience televisi karena menawarkan kemungkinan interaksi antara konsumen dan konten.</a:t>
            </a:r>
          </a:p>
          <a:p>
            <a:pPr indent="-281940"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Perkembangan televisi digital telah membuka berbagai aplikasi baru yang interaktif dalam komunikasi dan industri penyiaran melalui perluasan sistem transmisi, meningkatkan standar teknis dan memperluas jangkauan penyediaan konten.</a:t>
            </a:r>
          </a:p>
        </p:txBody>
      </p:sp>
      <p:sp>
        <p:nvSpPr>
          <p:cNvPr id="374" name="Shape 374"/>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TEKNOLOGI TELEVISI INTERAKTIF </a:t>
            </a:r>
          </a:p>
        </p:txBody>
      </p:sp>
      <p:sp>
        <p:nvSpPr>
          <p:cNvPr id="380" name="Shape 380"/>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Televisi interaktif memerlukan </a:t>
            </a:r>
            <a:r>
              <a:rPr b="0" baseline="0" i="1" lang="en-GB" sz="1800" u="none" cap="none" strike="noStrike">
                <a:solidFill>
                  <a:srgbClr val="000000"/>
                </a:solidFill>
                <a:latin typeface="Libre Baskerville"/>
                <a:ea typeface="Libre Baskerville"/>
                <a:cs typeface="Libre Baskerville"/>
                <a:sym typeface="Libre Baskerville"/>
              </a:rPr>
              <a:t>set-top-box</a:t>
            </a:r>
            <a:r>
              <a:rPr b="0" baseline="0" i="0" lang="en-GB" sz="1800" u="none" cap="none" strike="noStrike">
                <a:solidFill>
                  <a:srgbClr val="000000"/>
                </a:solidFill>
                <a:latin typeface="Libre Baskerville"/>
                <a:ea typeface="Libre Baskerville"/>
                <a:cs typeface="Libre Baskerville"/>
                <a:sym typeface="Libre Baskerville"/>
              </a:rPr>
              <a:t> untuk memecahkan kode digital yang dikirim melalui satelit atau kabel dan mengubah mereka menjadi gambar pada layar.</a:t>
            </a:r>
          </a:p>
          <a:p>
            <a:pPr indent="-281940" lvl="0" marL="274320" marR="0" rtl="0" algn="l">
              <a:spcBef>
                <a:spcPts val="600"/>
              </a:spcBef>
              <a:buClr>
                <a:srgbClr val="000000"/>
              </a:buClr>
              <a:buSzPct val="100000"/>
              <a:buFont typeface="Noto Sans Symbols"/>
              <a:buChar char="•"/>
            </a:pPr>
            <a:r>
              <a:rPr b="0" baseline="0" i="1" lang="en-GB" sz="1800" u="none" cap="none" strike="noStrike">
                <a:solidFill>
                  <a:srgbClr val="000000"/>
                </a:solidFill>
                <a:latin typeface="Libre Baskerville"/>
                <a:ea typeface="Libre Baskerville"/>
                <a:cs typeface="Libre Baskerville"/>
                <a:sym typeface="Libre Baskerville"/>
              </a:rPr>
              <a:t>Set-top-box</a:t>
            </a:r>
            <a:r>
              <a:rPr b="0" baseline="0" i="0" lang="en-GB" sz="1800" u="none" cap="none" strike="noStrike">
                <a:solidFill>
                  <a:srgbClr val="000000"/>
                </a:solidFill>
                <a:latin typeface="Libre Baskerville"/>
                <a:ea typeface="Libre Baskerville"/>
                <a:cs typeface="Libre Baskerville"/>
                <a:sym typeface="Libre Baskerville"/>
              </a:rPr>
              <a:t> ini juga dilengkapi dengan modem yang memfasilitasi interaktivitas.</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Perbedaan utama antara televisi analog tradisional dan televisi digital adalah pada fasilitas interaktivitas.</a:t>
            </a:r>
          </a:p>
        </p:txBody>
      </p:sp>
      <p:sp>
        <p:nvSpPr>
          <p:cNvPr id="381" name="Shape 381"/>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Ada tiga komponen utama teknologi televisi interaktif</a:t>
            </a:r>
          </a:p>
        </p:txBody>
      </p:sp>
      <p:sp>
        <p:nvSpPr>
          <p:cNvPr id="387" name="Shape 387"/>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Platform: Sistem yang membentuk set-top-box. Platform ini memungkinkan interaktivitas dan aplikasi lainnya. Platform dapat mencakup televisi dengan software interaktif, middleware atau perangkat keras.</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Middleware: nama umum untuk program, apapun yang berfungsi untuk menyatukan mesin interaktif dan database. Middleware menyediakan perangkat lunak untuk layanan antara server dan pengguna akhir.</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Software: perangkat lunak yang dapat menambahkan fitur ke kotak set-top.</a:t>
            </a:r>
          </a:p>
          <a:p>
            <a:pPr indent="-167640" lvl="0" marL="274320" marR="0" rtl="0" algn="l">
              <a:spcBef>
                <a:spcPts val="600"/>
              </a:spcBef>
              <a:buClr>
                <a:schemeClr val="accent1"/>
              </a:buClr>
              <a:buFont typeface="Noto Sans Symbols"/>
              <a:buNone/>
            </a:pPr>
            <a:r>
              <a:t/>
            </a:r>
            <a:endParaRPr b="0" baseline="0" i="0" sz="1800" u="none" cap="none" strike="noStrike">
              <a:solidFill>
                <a:srgbClr val="000000"/>
              </a:solidFill>
              <a:latin typeface="Libre Baskerville"/>
              <a:ea typeface="Libre Baskerville"/>
              <a:cs typeface="Libre Baskerville"/>
              <a:sym typeface="Libre Baskerville"/>
            </a:endParaRPr>
          </a:p>
        </p:txBody>
      </p:sp>
      <p:sp>
        <p:nvSpPr>
          <p:cNvPr id="388" name="Shape 388"/>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SISTEM PEMBAYARAN </a:t>
            </a:r>
          </a:p>
        </p:txBody>
      </p:sp>
      <p:sp>
        <p:nvSpPr>
          <p:cNvPr id="394" name="Shape 394"/>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Pedagang online dapat membuka layanan pembayaran dengan mengakses website penyedia layanan pembayaran dan hanya mengklik untuk rincian yang berkaitan dengan perdagangan online.</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Ada banyak penyedia layanan pembayaran seperti WorldPlay dan Kaji, tetapi PayPal yang terdepan dalam hal ini.</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Salah satu aspek yang paling penting dari sistem pembayaran yang aman untuk e-bisnis dan e-commerce adalah keaslian transaksi</a:t>
            </a:r>
          </a:p>
        </p:txBody>
      </p:sp>
      <p:sp>
        <p:nvSpPr>
          <p:cNvPr id="395" name="Shape 395"/>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SISTEM PEMBAYARAN </a:t>
            </a:r>
          </a:p>
        </p:txBody>
      </p:sp>
      <p:sp>
        <p:nvSpPr>
          <p:cNvPr id="401" name="Shape 401"/>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Perangkat lunak yang paling umum digunakan untuk tujuan ini adalah Secure Sockets Layer (SSL) yang dikembangkan oleh Netscape</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SSL membuat penggunaan sertifikat digital untuk mengotentikasi suatu transaksi.</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Sebagian besar transaksi kartu kredit dilindungi oleh SSL</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SSL  ini adalah mekanisme pembayaran untuk mengkonfirmasi keaslian kedua pembeli dan penjual.</a:t>
            </a:r>
          </a:p>
        </p:txBody>
      </p:sp>
      <p:sp>
        <p:nvSpPr>
          <p:cNvPr id="402" name="Shape 402"/>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beberapa Standar pembayaran lain</a:t>
            </a:r>
          </a:p>
        </p:txBody>
      </p:sp>
      <p:sp>
        <p:nvSpPr>
          <p:cNvPr id="408" name="Shape 408"/>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74320" lvl="0" marL="274320" marR="0" rtl="0" algn="l">
              <a:spcBef>
                <a:spcPts val="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The Open Buying internet(OBI)</a:t>
            </a:r>
          </a:p>
          <a:p>
            <a:pPr indent="-274320" lvl="0" marL="274320" marR="0" rtl="0" algn="l">
              <a:spcBef>
                <a:spcPts val="600"/>
              </a:spcBef>
              <a:buClr>
                <a:srgbClr val="000000"/>
              </a:buClr>
              <a:buSzPct val="70000"/>
              <a:buFont typeface="Noto Sans Symbols"/>
              <a:buChar char="•"/>
            </a:pPr>
            <a:r>
              <a:rPr b="1" baseline="0" i="0" lang="en-GB" sz="2400" u="none" cap="none" strike="noStrike">
                <a:solidFill>
                  <a:srgbClr val="000000"/>
                </a:solidFill>
                <a:latin typeface="Libre Baskerville"/>
                <a:ea typeface="Libre Baskerville"/>
                <a:cs typeface="Libre Baskerville"/>
                <a:sym typeface="Libre Baskerville"/>
              </a:rPr>
              <a:t>The Open Trading Protocol (OTP)</a:t>
            </a:r>
          </a:p>
        </p:txBody>
      </p:sp>
      <p:sp>
        <p:nvSpPr>
          <p:cNvPr id="409" name="Shape 409"/>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Oleh Karena Itu .....</a:t>
            </a:r>
          </a:p>
        </p:txBody>
      </p:sp>
      <p:sp>
        <p:nvSpPr>
          <p:cNvPr id="100" name="Shape 100"/>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Bahwa perusahaan membutuhkan sebuah sistem yang terintegrasi</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Perusahaan-perusahaan terkenal mendukung dibuatnya suatu standarisasi</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Industri dalam bidang e-bisnis harus punya standar sendiri</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Mempunyai sistem yang menggabungkan jumlah terbesar dari kemampuan bisnis bersama</a:t>
            </a:r>
          </a:p>
          <a:p>
            <a:pPr indent="-167640" lvl="0" marL="274320" marR="0" rtl="0" algn="l">
              <a:spcBef>
                <a:spcPts val="600"/>
              </a:spcBef>
              <a:buClr>
                <a:schemeClr val="accent1"/>
              </a:buClr>
              <a:buFont typeface="Noto Sans Symbols"/>
              <a:buNone/>
            </a:pPr>
            <a:r>
              <a:t/>
            </a:r>
            <a:endParaRPr b="0" baseline="0" i="0" sz="1800" u="none" cap="none" strike="noStrike">
              <a:solidFill>
                <a:srgbClr val="000000"/>
              </a:solidFill>
              <a:latin typeface="Libre Baskerville"/>
              <a:ea typeface="Libre Baskerville"/>
              <a:cs typeface="Libre Baskerville"/>
              <a:sym typeface="Libre Baskerville"/>
            </a:endParaRPr>
          </a:p>
        </p:txBody>
      </p:sp>
      <p:sp>
        <p:nvSpPr>
          <p:cNvPr id="101" name="Shape 101"/>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The Open Buying internet(OBI)</a:t>
            </a:r>
          </a:p>
        </p:txBody>
      </p:sp>
      <p:sp>
        <p:nvSpPr>
          <p:cNvPr id="415" name="Shape 415"/>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Sistem yang dikelola oleh CommerceNet disebut “</a:t>
            </a:r>
            <a:r>
              <a:rPr b="0" baseline="0" i="1" lang="en-GB" sz="1800" u="none" cap="none" strike="noStrike">
                <a:solidFill>
                  <a:srgbClr val="000000"/>
                </a:solidFill>
                <a:latin typeface="Libre Baskerville"/>
                <a:ea typeface="Libre Baskerville"/>
                <a:cs typeface="Libre Baskerville"/>
                <a:sym typeface="Libre Baskerville"/>
              </a:rPr>
              <a:t>The Open Buying Internet</a:t>
            </a:r>
            <a:r>
              <a:rPr b="1" baseline="0" i="0" lang="en-GB" sz="1800" u="none" cap="none" strike="noStrike">
                <a:solidFill>
                  <a:srgbClr val="000000"/>
                </a:solidFill>
                <a:latin typeface="Libre Baskerville"/>
                <a:ea typeface="Libre Baskerville"/>
                <a:cs typeface="Libre Baskerville"/>
                <a:sym typeface="Libre Baskerville"/>
              </a:rPr>
              <a:t>”</a:t>
            </a:r>
            <a:r>
              <a:rPr b="0" baseline="0" i="0" lang="en-GB" sz="1800" u="none" cap="none" strike="noStrike">
                <a:solidFill>
                  <a:srgbClr val="000000"/>
                </a:solidFill>
                <a:latin typeface="Libre Baskerville"/>
                <a:ea typeface="Libre Baskerville"/>
                <a:cs typeface="Libre Baskerville"/>
                <a:sym typeface="Libre Baskerville"/>
              </a:rPr>
              <a:t> (OBI) ( www.openbuy.com ).</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standar e- bisnis yang paling canggih yang tersedia dan ditujukan khusus pada business-to-business ( B2B ) adalah e-procurement (pengadaan secara elektronik).</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OBI menyediakan arsitektur terbuka yang membawa pembeli dan penjual bersama-sama untuk bertransaksi dengan volume yang besar.</a:t>
            </a:r>
          </a:p>
        </p:txBody>
      </p:sp>
      <p:sp>
        <p:nvSpPr>
          <p:cNvPr id="416" name="Shape 416"/>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The Open Trading Protocol (OTP)</a:t>
            </a:r>
          </a:p>
        </p:txBody>
      </p:sp>
      <p:sp>
        <p:nvSpPr>
          <p:cNvPr id="422" name="Shape 422"/>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1" lang="en-GB" sz="1800" u="none" cap="none" strike="noStrike">
                <a:solidFill>
                  <a:srgbClr val="000000"/>
                </a:solidFill>
                <a:latin typeface="Libre Baskerville"/>
                <a:ea typeface="Libre Baskerville"/>
                <a:cs typeface="Libre Baskerville"/>
                <a:sym typeface="Libre Baskerville"/>
              </a:rPr>
              <a:t>Open Trading Protokol</a:t>
            </a:r>
            <a:r>
              <a:rPr b="0" baseline="0" i="0" lang="en-GB" sz="1800" u="none" cap="none" strike="noStrike">
                <a:solidFill>
                  <a:srgbClr val="000000"/>
                </a:solidFill>
                <a:latin typeface="Libre Baskerville"/>
                <a:ea typeface="Libre Baskerville"/>
                <a:cs typeface="Libre Baskerville"/>
                <a:sym typeface="Libre Baskerville"/>
              </a:rPr>
              <a:t> (OTP) diperkenalkan pada tahun 1997</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OTP Memimpin pengembangan smart card digital money, Mondex,</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OTP dirancang untuk memberikan suatu virtual analog pada lingkungan perdagangan tradisional di seluruh supply chain dari negosiasi sampai pengiriman produk.</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Peserta dapat melakukan salah satu peran kunci dalam mempengaruhi transaksi termasuk penawaran, pembayaran , pengiriman dan otentifikasi.</a:t>
            </a:r>
          </a:p>
        </p:txBody>
      </p:sp>
      <p:sp>
        <p:nvSpPr>
          <p:cNvPr id="423" name="Shape 423"/>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Ringkasan</a:t>
            </a:r>
          </a:p>
        </p:txBody>
      </p:sp>
      <p:sp>
        <p:nvSpPr>
          <p:cNvPr id="429" name="Shape 429"/>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9941" lvl="0" marL="274320" marR="0" rtl="0" algn="l">
              <a:lnSpc>
                <a:spcPct val="90000"/>
              </a:lnSpc>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E - bisnis dan e-commerce adalah industri berbasis teknologi.</a:t>
            </a:r>
          </a:p>
          <a:p>
            <a:pPr indent="-289941"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Perkembangan internet dan komersialisasi melalui World Wide Web telah membuka saluran penting komunikasi antara pembeli, penjual dan mitra dalam supply chain produk dan jasa.</a:t>
            </a:r>
          </a:p>
          <a:p>
            <a:pPr indent="-289941"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Berkembangnya  penggunaan internet hanya mungkin terjadi karena infrastruktur informasi yang mendukung.</a:t>
            </a:r>
          </a:p>
          <a:p>
            <a:pPr indent="-289941"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pengenalan teknologi broadband telah membantu mengurangi kemacetan di internet dengan mengakomodasi jumlah yang lebih besar dari pengguna serta menawarkan layanan berkecepatan tinggi.</a:t>
            </a:r>
          </a:p>
        </p:txBody>
      </p:sp>
      <p:sp>
        <p:nvSpPr>
          <p:cNvPr id="430" name="Shape 430"/>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Ringkasan</a:t>
            </a:r>
          </a:p>
        </p:txBody>
      </p:sp>
      <p:sp>
        <p:nvSpPr>
          <p:cNvPr id="436" name="Shape 436"/>
          <p:cNvSpPr txBox="1"/>
          <p:nvPr>
            <p:ph idx="1" type="body"/>
          </p:nvPr>
        </p:nvSpPr>
        <p:spPr>
          <a:xfrm>
            <a:off x="457200" y="1063225"/>
            <a:ext cx="7467600" cy="3655200"/>
          </a:xfrm>
          <a:prstGeom prst="rect">
            <a:avLst/>
          </a:prstGeom>
          <a:noFill/>
          <a:ln>
            <a:noFill/>
          </a:ln>
        </p:spPr>
        <p:txBody>
          <a:bodyPr anchorCtr="0" anchor="t" bIns="45700" lIns="91425" rIns="91425" tIns="45700">
            <a:noAutofit/>
          </a:bodyPr>
          <a:lstStyle/>
          <a:p>
            <a:pPr indent="-281940" lvl="0" marL="274320" marR="0" rtl="0" algn="l">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Internet wireless mobile dan televisi interaktif adalah dua contoh dari saluran ini.</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Salah satu hambatan untuk pertumbuhan e-bisnis dan e-commerce yaitu masalah keamanan.</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Secara khusus, pihak yang berkepentingan seperti perusahaan, lembaga keuangan dan pakar keamanan telah mengembangkan sistem pembayaran yang kuat yang baik mengotentikasi pembeli dan penjual, dan menawarkan privasi dan keamanan.</a:t>
            </a:r>
          </a:p>
          <a:p>
            <a:pPr indent="-281940" lvl="0" marL="274320" marR="0" rtl="0" algn="l">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Tetapi pada kenyataannya, penipuan di internet tetap menjadi masalah serius.</a:t>
            </a:r>
          </a:p>
        </p:txBody>
      </p:sp>
      <p:sp>
        <p:nvSpPr>
          <p:cNvPr id="437" name="Shape 437"/>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baseline="0" i="0" lang="en-GB" sz="3000" u="none" cap="small" strike="noStrike">
                <a:solidFill>
                  <a:schemeClr val="dk2"/>
                </a:solidFill>
                <a:latin typeface="Libre Baskerville"/>
                <a:ea typeface="Libre Baskerville"/>
                <a:cs typeface="Libre Baskerville"/>
                <a:sym typeface="Libre Baskerville"/>
              </a:rPr>
              <a:t>Tipe Sistem Terintegrasi </a:t>
            </a:r>
          </a:p>
        </p:txBody>
      </p:sp>
      <p:sp>
        <p:nvSpPr>
          <p:cNvPr id="107" name="Shape 107"/>
          <p:cNvSpPr txBox="1"/>
          <p:nvPr>
            <p:ph idx="1" type="body"/>
          </p:nvPr>
        </p:nvSpPr>
        <p:spPr>
          <a:xfrm>
            <a:off x="457200" y="1063225"/>
            <a:ext cx="7467600" cy="3655200"/>
          </a:xfrm>
          <a:prstGeom prst="rect">
            <a:avLst/>
          </a:prstGeom>
          <a:noFill/>
          <a:ln>
            <a:noFill/>
          </a:ln>
        </p:spPr>
        <p:txBody>
          <a:bodyPr anchorCtr="0" anchor="t" bIns="45700" lIns="91425" rIns="91425" tIns="45700">
            <a:noAutofit/>
          </a:bodyPr>
          <a:lstStyle/>
          <a:p>
            <a:pPr indent="-243840" lvl="0" marL="274320" marR="0" rtl="0" algn="l">
              <a:spcBef>
                <a:spcPts val="0"/>
              </a:spcBef>
              <a:buClr>
                <a:srgbClr val="000000"/>
              </a:buClr>
              <a:buSzPct val="100000"/>
              <a:buFont typeface="Noto Sans Symbols"/>
              <a:buChar char="•"/>
            </a:pPr>
            <a:r>
              <a:rPr b="0" baseline="0" i="0" lang="en-GB" sz="1200" u="none" cap="none" strike="noStrike">
                <a:solidFill>
                  <a:srgbClr val="000000"/>
                </a:solidFill>
                <a:latin typeface="Libre Baskerville"/>
                <a:ea typeface="Libre Baskerville"/>
                <a:cs typeface="Libre Baskerville"/>
                <a:sym typeface="Libre Baskerville"/>
              </a:rPr>
              <a:t>Mengurangi biaya melakukan bisnis.</a:t>
            </a:r>
          </a:p>
          <a:p>
            <a:pPr indent="-243840" lvl="0" marL="274320" marR="0" rtl="0" algn="l">
              <a:spcBef>
                <a:spcPts val="600"/>
              </a:spcBef>
              <a:buClr>
                <a:srgbClr val="000000"/>
              </a:buClr>
              <a:buSzPct val="100000"/>
              <a:buFont typeface="Noto Sans Symbols"/>
              <a:buChar char="•"/>
            </a:pPr>
            <a:r>
              <a:rPr b="0" baseline="0" i="0" lang="en-GB" sz="1200" u="none" cap="none" strike="noStrike">
                <a:solidFill>
                  <a:srgbClr val="000000"/>
                </a:solidFill>
                <a:latin typeface="Libre Baskerville"/>
                <a:ea typeface="Libre Baskerville"/>
                <a:cs typeface="Libre Baskerville"/>
                <a:sym typeface="Libre Baskerville"/>
              </a:rPr>
              <a:t>Mengurangi biaya masuk ke e - bisnis.</a:t>
            </a:r>
          </a:p>
          <a:p>
            <a:pPr indent="-243840" lvl="0" marL="274320" marR="0" rtl="0" algn="l">
              <a:spcBef>
                <a:spcPts val="600"/>
              </a:spcBef>
              <a:buClr>
                <a:srgbClr val="000000"/>
              </a:buClr>
              <a:buSzPct val="100000"/>
              <a:buFont typeface="Noto Sans Symbols"/>
              <a:buChar char="•"/>
            </a:pPr>
            <a:r>
              <a:rPr b="0" baseline="0" i="0" lang="en-GB" sz="1200" u="none" cap="none" strike="noStrike">
                <a:solidFill>
                  <a:srgbClr val="000000"/>
                </a:solidFill>
                <a:latin typeface="Libre Baskerville"/>
                <a:ea typeface="Libre Baskerville"/>
                <a:cs typeface="Libre Baskerville"/>
                <a:sym typeface="Libre Baskerville"/>
              </a:rPr>
              <a:t>Memberikan kemudahan alat yang digunakan</a:t>
            </a:r>
          </a:p>
          <a:p>
            <a:pPr indent="-243840" lvl="0" marL="274320" marR="0" rtl="0" algn="l">
              <a:spcBef>
                <a:spcPts val="600"/>
              </a:spcBef>
              <a:buClr>
                <a:srgbClr val="000000"/>
              </a:buClr>
              <a:buSzPct val="100000"/>
              <a:buFont typeface="Noto Sans Symbols"/>
              <a:buChar char="•"/>
            </a:pPr>
            <a:r>
              <a:rPr b="0" baseline="0" i="0" lang="en-GB" sz="1200" u="none" cap="none" strike="noStrike">
                <a:solidFill>
                  <a:srgbClr val="000000"/>
                </a:solidFill>
                <a:latin typeface="Libre Baskerville"/>
                <a:ea typeface="Libre Baskerville"/>
                <a:cs typeface="Libre Baskerville"/>
                <a:sym typeface="Libre Baskerville"/>
              </a:rPr>
              <a:t>Meningkatkan integritas data dan aksesibilitas</a:t>
            </a:r>
          </a:p>
          <a:p>
            <a:pPr indent="-243840" lvl="0" marL="274320" marR="0" rtl="0" algn="l">
              <a:spcBef>
                <a:spcPts val="600"/>
              </a:spcBef>
              <a:buClr>
                <a:srgbClr val="000000"/>
              </a:buClr>
              <a:buSzPct val="100000"/>
              <a:buFont typeface="Noto Sans Symbols"/>
              <a:buChar char="•"/>
            </a:pPr>
            <a:r>
              <a:rPr b="0" baseline="0" i="0" lang="en-GB" sz="1200" u="none" cap="none" strike="noStrike">
                <a:solidFill>
                  <a:srgbClr val="000000"/>
                </a:solidFill>
                <a:latin typeface="Libre Baskerville"/>
                <a:ea typeface="Libre Baskerville"/>
                <a:cs typeface="Libre Baskerville"/>
                <a:sym typeface="Libre Baskerville"/>
              </a:rPr>
              <a:t>Menyediakan keamanan dan kontrol yang tepat</a:t>
            </a:r>
          </a:p>
          <a:p>
            <a:pPr indent="-243840" lvl="0" marL="274320" marR="0" rtl="0" algn="l">
              <a:spcBef>
                <a:spcPts val="600"/>
              </a:spcBef>
              <a:buClr>
                <a:srgbClr val="000000"/>
              </a:buClr>
              <a:buSzPct val="100000"/>
              <a:buFont typeface="Noto Sans Symbols"/>
              <a:buChar char="•"/>
            </a:pPr>
            <a:r>
              <a:rPr b="0" baseline="0" i="0" lang="en-GB" sz="1200" u="none" cap="none" strike="noStrike">
                <a:solidFill>
                  <a:srgbClr val="000000"/>
                </a:solidFill>
                <a:latin typeface="Libre Baskerville"/>
                <a:ea typeface="Libre Baskerville"/>
                <a:cs typeface="Libre Baskerville"/>
                <a:sym typeface="Libre Baskerville"/>
              </a:rPr>
              <a:t>Menyediakan perpanjangan dan pengendalian teknologi </a:t>
            </a:r>
          </a:p>
          <a:p>
            <a:pPr indent="-243840" lvl="0" marL="274320" marR="0" rtl="0" algn="l">
              <a:spcBef>
                <a:spcPts val="600"/>
              </a:spcBef>
              <a:buClr>
                <a:srgbClr val="000000"/>
              </a:buClr>
              <a:buSzPct val="100000"/>
              <a:buFont typeface="Noto Sans Symbols"/>
              <a:buChar char="•"/>
            </a:pPr>
            <a:r>
              <a:rPr b="0" baseline="0" i="0" lang="en-GB" sz="1200" u="none" cap="none" strike="noStrike">
                <a:solidFill>
                  <a:srgbClr val="000000"/>
                </a:solidFill>
                <a:latin typeface="Libre Baskerville"/>
                <a:ea typeface="Libre Baskerville"/>
                <a:cs typeface="Libre Baskerville"/>
                <a:sym typeface="Libre Baskerville"/>
              </a:rPr>
              <a:t>Mengintegrasikan dengan sistem saat ini</a:t>
            </a:r>
          </a:p>
          <a:p>
            <a:pPr indent="-243840" lvl="0" marL="274320" marR="0" rtl="0" algn="l">
              <a:spcBef>
                <a:spcPts val="600"/>
              </a:spcBef>
              <a:buClr>
                <a:srgbClr val="000000"/>
              </a:buClr>
              <a:buSzPct val="100000"/>
              <a:buFont typeface="Noto Sans Symbols"/>
              <a:buChar char="•"/>
            </a:pPr>
            <a:r>
              <a:rPr b="0" baseline="0" i="0" lang="en-GB" sz="1200" u="none" cap="none" strike="noStrike">
                <a:solidFill>
                  <a:srgbClr val="000000"/>
                </a:solidFill>
                <a:latin typeface="Libre Baskerville"/>
                <a:ea typeface="Libre Baskerville"/>
                <a:cs typeface="Libre Baskerville"/>
                <a:sym typeface="Libre Baskerville"/>
              </a:rPr>
              <a:t>Memanfaatkan standar terbuka</a:t>
            </a:r>
          </a:p>
          <a:p>
            <a:pPr indent="-243840" lvl="0" marL="274320" marR="0" rtl="0" algn="l">
              <a:spcBef>
                <a:spcPts val="600"/>
              </a:spcBef>
              <a:buClr>
                <a:srgbClr val="000000"/>
              </a:buClr>
              <a:buSzPct val="100000"/>
              <a:buFont typeface="Noto Sans Symbols"/>
              <a:buChar char="•"/>
            </a:pPr>
            <a:r>
              <a:rPr b="0" baseline="0" i="0" lang="en-GB" sz="1200" u="none" cap="none" strike="noStrike">
                <a:solidFill>
                  <a:srgbClr val="000000"/>
                </a:solidFill>
                <a:latin typeface="Libre Baskerville"/>
                <a:ea typeface="Libre Baskerville"/>
                <a:cs typeface="Libre Baskerville"/>
                <a:sym typeface="Libre Baskerville"/>
              </a:rPr>
              <a:t>Menyediakan interoperabilitas</a:t>
            </a:r>
          </a:p>
          <a:p>
            <a:pPr indent="-243840" lvl="0" marL="274320" marR="0" rtl="0" algn="l">
              <a:spcBef>
                <a:spcPts val="600"/>
              </a:spcBef>
              <a:buClr>
                <a:srgbClr val="000000"/>
              </a:buClr>
              <a:buSzPct val="100000"/>
              <a:buFont typeface="Noto Sans Symbols"/>
              <a:buChar char="•"/>
            </a:pPr>
            <a:r>
              <a:rPr b="0" baseline="0" i="0" lang="en-GB" sz="1200" u="none" cap="none" strike="noStrike">
                <a:solidFill>
                  <a:srgbClr val="000000"/>
                </a:solidFill>
                <a:latin typeface="Libre Baskerville"/>
                <a:ea typeface="Libre Baskerville"/>
                <a:cs typeface="Libre Baskerville"/>
                <a:sym typeface="Libre Baskerville"/>
              </a:rPr>
              <a:t>Menjadikan suatu perkembangan global</a:t>
            </a:r>
          </a:p>
          <a:p>
            <a:pPr indent="-167640" lvl="0" marL="274320" marR="0" rtl="0" algn="l">
              <a:spcBef>
                <a:spcPts val="600"/>
              </a:spcBef>
              <a:buClr>
                <a:schemeClr val="accent1"/>
              </a:buClr>
              <a:buFont typeface="Noto Sans Symbols"/>
              <a:buNone/>
            </a:pPr>
            <a:r>
              <a:t/>
            </a:r>
            <a:endParaRPr b="0" baseline="0" i="0" sz="1200" u="none" cap="none" strike="noStrike">
              <a:solidFill>
                <a:srgbClr val="000000"/>
              </a:solidFill>
              <a:latin typeface="Libre Baskerville"/>
              <a:ea typeface="Libre Baskerville"/>
              <a:cs typeface="Libre Baskerville"/>
              <a:sym typeface="Libre Baskerville"/>
            </a:endParaRPr>
          </a:p>
        </p:txBody>
      </p:sp>
      <p:sp>
        <p:nvSpPr>
          <p:cNvPr id="108" name="Shape 108"/>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63403"/>
            <a:ext cx="7467600" cy="8574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MULTI INTERFACE DAN SINGLE INTERFACE UNTUK E-BISNIS</a:t>
            </a:r>
          </a:p>
        </p:txBody>
      </p:sp>
      <p:sp>
        <p:nvSpPr>
          <p:cNvPr id="114" name="Shape 114"/>
          <p:cNvSpPr txBox="1"/>
          <p:nvPr>
            <p:ph idx="1" type="body"/>
          </p:nvPr>
        </p:nvSpPr>
        <p:spPr>
          <a:xfrm>
            <a:off x="457200" y="833500"/>
            <a:ext cx="7467600" cy="3655200"/>
          </a:xfrm>
          <a:prstGeom prst="rect">
            <a:avLst/>
          </a:prstGeom>
          <a:noFill/>
          <a:ln>
            <a:noFill/>
          </a:ln>
        </p:spPr>
        <p:txBody>
          <a:bodyPr anchorCtr="0" anchor="t" bIns="45700" lIns="91425" rIns="91425" tIns="45700">
            <a:noAutofit/>
          </a:bodyPr>
          <a:lstStyle/>
          <a:p>
            <a:pPr indent="-289941" lvl="0" marL="274320" marR="0" rtl="0" algn="l">
              <a:lnSpc>
                <a:spcPct val="90000"/>
              </a:lnSpc>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Dalam rangka menerapkan e-bisnis strategi secara efektif semua perusahaan harus berinteraksi dan bertransaksi bisnis dengan yang lain. Hal ini dimungkinkan untuk menentukan jumlah pekerjaan yang diperlukan untuk menerapkan keseluruhan supply chain dengan membagi jumlah pekerjaan yang diperlukan untuk melaksanakan satu interface data.</a:t>
            </a:r>
          </a:p>
          <a:p>
            <a:pPr indent="-289941"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Ada beberapa model bisnis di mana interface data tunggal dapat menghubungkan semua peserta dalam e-marketplace, kemudian yang lainnya memerlukan interface yang terpisah untuk masing-masing peserta</a:t>
            </a:r>
          </a:p>
          <a:p>
            <a:pPr indent="-289941"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Sebuah single interface meminimalkan sumber daya manusia dan keuangan dan mempercepat pelaksanaan proses supply chain</a:t>
            </a:r>
          </a:p>
        </p:txBody>
      </p:sp>
      <p:sp>
        <p:nvSpPr>
          <p:cNvPr id="115" name="Shape 115"/>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Electronic Data Interchange (EDI) </a:t>
            </a:r>
          </a:p>
        </p:txBody>
      </p:sp>
      <p:sp>
        <p:nvSpPr>
          <p:cNvPr id="121" name="Shape 121"/>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81940" lvl="0" marL="274320" marR="0" rtl="0" algn="l">
              <a:lnSpc>
                <a:spcPct val="90000"/>
              </a:lnSpc>
              <a:spcBef>
                <a:spcPts val="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Salah satu model e-marketplace pertama kali diusulkan untuk mengintegrasikan sistem adalah Electronic Data Interchange (EDI) yaitu sistem komunikasi antara mitra yang berpartisipasi dalam supply chain.</a:t>
            </a:r>
          </a:p>
          <a:p>
            <a:pPr indent="-281940"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Implementasi dari sistem EDI membutuhkan sejumlah besar pekerjaan di seluruh supply chain untuk mengintegrasikan dan menyelaraskan standar komunikasi antara masing-masing pasangan</a:t>
            </a:r>
          </a:p>
          <a:p>
            <a:pPr indent="-281940" lvl="0" marL="274320" marR="0" rtl="0" algn="l">
              <a:lnSpc>
                <a:spcPct val="90000"/>
              </a:lnSpc>
              <a:spcBef>
                <a:spcPts val="600"/>
              </a:spcBef>
              <a:buClr>
                <a:srgbClr val="000000"/>
              </a:buClr>
              <a:buSzPct val="100000"/>
              <a:buFont typeface="Noto Sans Symbols"/>
              <a:buChar char="•"/>
            </a:pPr>
            <a:r>
              <a:rPr b="0" baseline="0" i="0" lang="en-GB" sz="1800" u="none" cap="none" strike="noStrike">
                <a:solidFill>
                  <a:srgbClr val="000000"/>
                </a:solidFill>
                <a:latin typeface="Libre Baskerville"/>
                <a:ea typeface="Libre Baskerville"/>
                <a:cs typeface="Libre Baskerville"/>
                <a:sym typeface="Libre Baskerville"/>
              </a:rPr>
              <a:t>Jika semua mitra bekerja sama dalam menggunakan standar yang sama, jumlah pekerjaan pada supply chain adalah </a:t>
            </a:r>
            <a:r>
              <a:rPr b="0" baseline="0" i="1" lang="en-GB" sz="1800" u="none" cap="none" strike="noStrike">
                <a:solidFill>
                  <a:srgbClr val="000000"/>
                </a:solidFill>
                <a:latin typeface="Libre Baskerville"/>
                <a:ea typeface="Libre Baskerville"/>
                <a:cs typeface="Libre Baskerville"/>
                <a:sym typeface="Libre Baskerville"/>
              </a:rPr>
              <a:t>n</a:t>
            </a:r>
            <a:r>
              <a:rPr b="0" baseline="0" i="0" lang="en-GB" sz="1800" u="none" cap="none" strike="noStrike">
                <a:solidFill>
                  <a:srgbClr val="000000"/>
                </a:solidFill>
                <a:latin typeface="Libre Baskerville"/>
                <a:ea typeface="Libre Baskerville"/>
                <a:cs typeface="Libre Baskerville"/>
                <a:sym typeface="Libre Baskerville"/>
              </a:rPr>
              <a:t>(yaitu satu interface per pathner). </a:t>
            </a:r>
          </a:p>
        </p:txBody>
      </p:sp>
      <p:sp>
        <p:nvSpPr>
          <p:cNvPr id="122" name="Shape 122"/>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7467600" cy="85725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1" baseline="0" i="0" lang="en-GB" sz="3000" u="none" cap="small" strike="noStrike">
                <a:solidFill>
                  <a:schemeClr val="dk2"/>
                </a:solidFill>
                <a:latin typeface="Libre Baskerville"/>
                <a:ea typeface="Libre Baskerville"/>
                <a:cs typeface="Libre Baskerville"/>
                <a:sym typeface="Libre Baskerville"/>
              </a:rPr>
              <a:t>Electronic Data Interchange (EDI) </a:t>
            </a:r>
          </a:p>
        </p:txBody>
      </p:sp>
      <p:sp>
        <p:nvSpPr>
          <p:cNvPr id="128" name="Shape 128"/>
          <p:cNvSpPr txBox="1"/>
          <p:nvPr>
            <p:ph idx="1" type="body"/>
          </p:nvPr>
        </p:nvSpPr>
        <p:spPr>
          <a:xfrm>
            <a:off x="457200" y="1200150"/>
            <a:ext cx="7467600" cy="3655313"/>
          </a:xfrm>
          <a:prstGeom prst="rect">
            <a:avLst/>
          </a:prstGeom>
          <a:noFill/>
          <a:ln>
            <a:noFill/>
          </a:ln>
        </p:spPr>
        <p:txBody>
          <a:bodyPr anchorCtr="0" anchor="t" bIns="45700" lIns="91425" rIns="91425" tIns="45700">
            <a:noAutofit/>
          </a:bodyPr>
          <a:lstStyle/>
          <a:p>
            <a:pPr indent="-274320" lvl="0" marL="274320" marR="0" rtl="0" algn="l">
              <a:spcBef>
                <a:spcPts val="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Kompleksitas dan biaya pelaksanaan model ini membuat kepercayaan menjadi berkurang </a:t>
            </a:r>
          </a:p>
          <a:p>
            <a:pPr indent="-167640" lvl="0" marL="274320" marR="0" rtl="0" algn="l">
              <a:spcBef>
                <a:spcPts val="600"/>
              </a:spcBef>
              <a:buClr>
                <a:schemeClr val="accent1"/>
              </a:buClr>
              <a:buFont typeface="Noto Sans Symbols"/>
              <a:buNone/>
            </a:pPr>
            <a:r>
              <a:t/>
            </a:r>
            <a:endParaRPr b="0" baseline="0" i="0" sz="2400" u="none" cap="none" strike="noStrike">
              <a:solidFill>
                <a:srgbClr val="000000"/>
              </a:solidFill>
              <a:latin typeface="Libre Baskerville"/>
              <a:ea typeface="Libre Baskerville"/>
              <a:cs typeface="Libre Baskerville"/>
              <a:sym typeface="Libre Baskerville"/>
            </a:endParaRPr>
          </a:p>
          <a:p>
            <a:pPr indent="-274320" lvl="0" marL="274320" marR="0" rtl="0" algn="l">
              <a:spcBef>
                <a:spcPts val="600"/>
              </a:spcBef>
              <a:buClr>
                <a:srgbClr val="000000"/>
              </a:buClr>
              <a:buSzPct val="70000"/>
              <a:buFont typeface="Noto Sans Symbols"/>
              <a:buChar char="•"/>
            </a:pPr>
            <a:r>
              <a:rPr b="0" baseline="0" i="0" lang="en-GB" sz="2400" u="none" cap="none" strike="noStrike">
                <a:solidFill>
                  <a:srgbClr val="000000"/>
                </a:solidFill>
                <a:latin typeface="Libre Baskerville"/>
                <a:ea typeface="Libre Baskerville"/>
                <a:cs typeface="Libre Baskerville"/>
                <a:sym typeface="Libre Baskerville"/>
              </a:rPr>
              <a:t>Generasi berikutnya dari sistem yang terintegrasi harus memiliki metode yang layak untuk mengatasi kelebihan beban kerja dalam mendirikan sebuah sistem.</a:t>
            </a:r>
          </a:p>
        </p:txBody>
      </p:sp>
      <p:sp>
        <p:nvSpPr>
          <p:cNvPr id="129" name="Shape 129"/>
          <p:cNvSpPr txBox="1"/>
          <p:nvPr>
            <p:ph idx="12" type="sldNum"/>
          </p:nvPr>
        </p:nvSpPr>
        <p:spPr>
          <a:xfrm>
            <a:off x="8129015" y="4300537"/>
            <a:ext cx="609599" cy="390906"/>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GB"/>
              <a:t>‹#›</a:t>
            </a:fld>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