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Amatic SC"/>
      <p:regular r:id="rId27"/>
      <p:bold r:id="rId28"/>
    </p:embeddedFont>
    <p:embeddedFont>
      <p:font typeface="Source Code Pro"/>
      <p:regular r:id="rId29"/>
      <p:bold r:id="rId30"/>
    </p:embeddedFont>
    <p:embeddedFont>
      <p:font typeface="Questrial"/>
      <p:regular r:id="rId31"/>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AmaticSC-bold.fntdata"/><Relationship Id="rId27" Type="http://schemas.openxmlformats.org/officeDocument/2006/relationships/font" Target="fonts/AmaticSC-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Questrial-regular.fntdata"/><Relationship Id="rId30" Type="http://schemas.openxmlformats.org/officeDocument/2006/relationships/font" Target="fonts/SourceCode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18" name="Shape 11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24" name="Shape 12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30" name="Shape 13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36" name="Shape 13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42" name="Shape 14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48" name="Shape 14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62" name="Shape 1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68" name="Shape 1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74" name="Shape 1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80" name="Shape 18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86" name="Shape 18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92" name="Shape 19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74" name="Shape 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83" name="Shape 8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88" name="Shape 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94" name="Shape 9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00" name="Shape 10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06" name="Shape 10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12" name="Shape 11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8" name="Shape 8"/>
        <p:cNvGrpSpPr/>
        <p:nvPr/>
      </p:nvGrpSpPr>
      <p:grpSpPr>
        <a:xfrm>
          <a:off x="0" y="0"/>
          <a:ext cx="0" cy="0"/>
          <a:chOff x="0" y="0"/>
          <a:chExt cx="0" cy="0"/>
        </a:xfrm>
      </p:grpSpPr>
      <p:sp>
        <p:nvSpPr>
          <p:cNvPr id="9" name="Shape 9"/>
          <p:cNvSpPr/>
          <p:nvPr/>
        </p:nvSpPr>
        <p:spPr>
          <a:xfrm>
            <a:off x="0" y="0"/>
            <a:ext cx="9144000" cy="3429000"/>
          </a:xfrm>
          <a:prstGeom prst="rect">
            <a:avLst/>
          </a:prstGeom>
          <a:solidFill>
            <a:schemeClr val="lt1"/>
          </a:solidFill>
          <a:ln>
            <a:noFill/>
          </a:ln>
        </p:spPr>
        <p:txBody>
          <a:bodyPr anchorCtr="0" anchor="ctr" bIns="91425" lIns="91425" rIns="91425" tIns="91425">
            <a:noAutofit/>
          </a:bodyPr>
          <a:lstStyle/>
          <a:p>
            <a:pPr>
              <a:spcBef>
                <a:spcPts val="0"/>
              </a:spcBef>
              <a:buNone/>
            </a:pPr>
            <a:r>
              <a:t/>
            </a:r>
            <a:endParaRPr/>
          </a:p>
        </p:txBody>
      </p:sp>
      <p:sp>
        <p:nvSpPr>
          <p:cNvPr id="10" name="Shape 10"/>
          <p:cNvSpPr txBox="1"/>
          <p:nvPr>
            <p:ph type="ctrTitle"/>
          </p:nvPr>
        </p:nvSpPr>
        <p:spPr>
          <a:xfrm>
            <a:off x="311700" y="392150"/>
            <a:ext cx="8520599" cy="2690399"/>
          </a:xfrm>
          <a:prstGeom prst="rect">
            <a:avLst/>
          </a:prstGeom>
        </p:spPr>
        <p:txBody>
          <a:bodyPr anchorCtr="0" anchor="ctr" bIns="91425" lIns="91425" rIns="91425" tIns="91425"/>
          <a:lstStyle>
            <a:lvl1pPr algn="ctr">
              <a:spcBef>
                <a:spcPts val="0"/>
              </a:spcBef>
              <a:buSzPct val="100000"/>
              <a:defRPr sz="8000"/>
            </a:lvl1pPr>
            <a:lvl2pPr algn="ctr">
              <a:spcBef>
                <a:spcPts val="0"/>
              </a:spcBef>
              <a:buSzPct val="100000"/>
              <a:defRPr sz="8000"/>
            </a:lvl2pPr>
            <a:lvl3pPr algn="ctr">
              <a:spcBef>
                <a:spcPts val="0"/>
              </a:spcBef>
              <a:buSzPct val="100000"/>
              <a:defRPr sz="8000"/>
            </a:lvl3pPr>
            <a:lvl4pPr algn="ctr">
              <a:spcBef>
                <a:spcPts val="0"/>
              </a:spcBef>
              <a:buSzPct val="100000"/>
              <a:defRPr sz="8000"/>
            </a:lvl4pPr>
            <a:lvl5pPr algn="ctr">
              <a:spcBef>
                <a:spcPts val="0"/>
              </a:spcBef>
              <a:buSzPct val="100000"/>
              <a:defRPr sz="8000"/>
            </a:lvl5pPr>
            <a:lvl6pPr algn="ctr">
              <a:spcBef>
                <a:spcPts val="0"/>
              </a:spcBef>
              <a:buSzPct val="100000"/>
              <a:defRPr sz="8000"/>
            </a:lvl6pPr>
            <a:lvl7pPr algn="ctr">
              <a:spcBef>
                <a:spcPts val="0"/>
              </a:spcBef>
              <a:buSzPct val="100000"/>
              <a:defRPr sz="8000"/>
            </a:lvl7pPr>
            <a:lvl8pPr algn="ctr">
              <a:spcBef>
                <a:spcPts val="0"/>
              </a:spcBef>
              <a:buSzPct val="100000"/>
              <a:defRPr sz="8000"/>
            </a:lvl8pPr>
            <a:lvl9pPr algn="ctr">
              <a:spcBef>
                <a:spcPts val="0"/>
              </a:spcBef>
              <a:buSzPct val="100000"/>
              <a:defRPr sz="8000"/>
            </a:lvl9pPr>
          </a:lstStyle>
          <a:p/>
        </p:txBody>
      </p:sp>
      <p:sp>
        <p:nvSpPr>
          <p:cNvPr id="11" name="Shape 11"/>
          <p:cNvSpPr txBox="1"/>
          <p:nvPr>
            <p:ph idx="1" type="subTitle"/>
          </p:nvPr>
        </p:nvSpPr>
        <p:spPr>
          <a:xfrm>
            <a:off x="311700" y="3890400"/>
            <a:ext cx="8520599" cy="706200"/>
          </a:xfrm>
          <a:prstGeom prst="rect">
            <a:avLst/>
          </a:prstGeom>
        </p:spPr>
        <p:txBody>
          <a:bodyPr anchorCtr="0" anchor="ctr" bIns="91425" lIns="91425" rIns="91425" tIns="91425"/>
          <a:lstStyle>
            <a:lvl1pPr algn="ctr">
              <a:lnSpc>
                <a:spcPct val="100000"/>
              </a:lnSpc>
              <a:spcBef>
                <a:spcPts val="0"/>
              </a:spcBef>
              <a:spcAft>
                <a:spcPts val="0"/>
              </a:spcAft>
              <a:buClr>
                <a:schemeClr val="accent1"/>
              </a:buClr>
              <a:buSzPct val="100000"/>
              <a:buNone/>
              <a:defRPr b="1" sz="2100">
                <a:solidFill>
                  <a:schemeClr val="accent1"/>
                </a:solidFill>
              </a:defRPr>
            </a:lvl1pPr>
            <a:lvl2pPr algn="ctr">
              <a:lnSpc>
                <a:spcPct val="100000"/>
              </a:lnSpc>
              <a:spcBef>
                <a:spcPts val="0"/>
              </a:spcBef>
              <a:spcAft>
                <a:spcPts val="0"/>
              </a:spcAft>
              <a:buClr>
                <a:schemeClr val="accent1"/>
              </a:buClr>
              <a:buSzPct val="100000"/>
              <a:buNone/>
              <a:defRPr b="1" sz="2100">
                <a:solidFill>
                  <a:schemeClr val="accent1"/>
                </a:solidFill>
              </a:defRPr>
            </a:lvl2pPr>
            <a:lvl3pPr algn="ctr">
              <a:lnSpc>
                <a:spcPct val="100000"/>
              </a:lnSpc>
              <a:spcBef>
                <a:spcPts val="0"/>
              </a:spcBef>
              <a:spcAft>
                <a:spcPts val="0"/>
              </a:spcAft>
              <a:buClr>
                <a:schemeClr val="accent1"/>
              </a:buClr>
              <a:buSzPct val="100000"/>
              <a:buNone/>
              <a:defRPr b="1" sz="2100">
                <a:solidFill>
                  <a:schemeClr val="accent1"/>
                </a:solidFill>
              </a:defRPr>
            </a:lvl3pPr>
            <a:lvl4pPr algn="ctr">
              <a:lnSpc>
                <a:spcPct val="100000"/>
              </a:lnSpc>
              <a:spcBef>
                <a:spcPts val="0"/>
              </a:spcBef>
              <a:spcAft>
                <a:spcPts val="0"/>
              </a:spcAft>
              <a:buClr>
                <a:schemeClr val="accent1"/>
              </a:buClr>
              <a:buSzPct val="100000"/>
              <a:buNone/>
              <a:defRPr b="1" sz="2100">
                <a:solidFill>
                  <a:schemeClr val="accent1"/>
                </a:solidFill>
              </a:defRPr>
            </a:lvl4pPr>
            <a:lvl5pPr algn="ctr">
              <a:lnSpc>
                <a:spcPct val="100000"/>
              </a:lnSpc>
              <a:spcBef>
                <a:spcPts val="0"/>
              </a:spcBef>
              <a:spcAft>
                <a:spcPts val="0"/>
              </a:spcAft>
              <a:buClr>
                <a:schemeClr val="accent1"/>
              </a:buClr>
              <a:buSzPct val="100000"/>
              <a:buNone/>
              <a:defRPr b="1" sz="2100">
                <a:solidFill>
                  <a:schemeClr val="accent1"/>
                </a:solidFill>
              </a:defRPr>
            </a:lvl5pPr>
            <a:lvl6pPr algn="ctr">
              <a:lnSpc>
                <a:spcPct val="100000"/>
              </a:lnSpc>
              <a:spcBef>
                <a:spcPts val="0"/>
              </a:spcBef>
              <a:spcAft>
                <a:spcPts val="0"/>
              </a:spcAft>
              <a:buClr>
                <a:schemeClr val="accent1"/>
              </a:buClr>
              <a:buSzPct val="100000"/>
              <a:buNone/>
              <a:defRPr b="1" sz="2100">
                <a:solidFill>
                  <a:schemeClr val="accent1"/>
                </a:solidFill>
              </a:defRPr>
            </a:lvl6pPr>
            <a:lvl7pPr algn="ctr">
              <a:lnSpc>
                <a:spcPct val="100000"/>
              </a:lnSpc>
              <a:spcBef>
                <a:spcPts val="0"/>
              </a:spcBef>
              <a:spcAft>
                <a:spcPts val="0"/>
              </a:spcAft>
              <a:buClr>
                <a:schemeClr val="accent1"/>
              </a:buClr>
              <a:buSzPct val="100000"/>
              <a:buNone/>
              <a:defRPr b="1" sz="2100">
                <a:solidFill>
                  <a:schemeClr val="accent1"/>
                </a:solidFill>
              </a:defRPr>
            </a:lvl7pPr>
            <a:lvl8pPr algn="ctr">
              <a:lnSpc>
                <a:spcPct val="100000"/>
              </a:lnSpc>
              <a:spcBef>
                <a:spcPts val="0"/>
              </a:spcBef>
              <a:spcAft>
                <a:spcPts val="0"/>
              </a:spcAft>
              <a:buClr>
                <a:schemeClr val="accent1"/>
              </a:buClr>
              <a:buSzPct val="100000"/>
              <a:buNone/>
              <a:defRPr b="1" sz="2100">
                <a:solidFill>
                  <a:schemeClr val="accent1"/>
                </a:solidFill>
              </a:defRPr>
            </a:lvl8pPr>
            <a:lvl9pPr algn="ctr">
              <a:lnSpc>
                <a:spcPct val="100000"/>
              </a:lnSpc>
              <a:spcBef>
                <a:spcPts val="0"/>
              </a:spcBef>
              <a:spcAft>
                <a:spcPts val="0"/>
              </a:spcAft>
              <a:buClr>
                <a:schemeClr val="accent1"/>
              </a:buClr>
              <a:buSzPct val="100000"/>
              <a:buNone/>
              <a:defRPr b="1" sz="2100">
                <a:solidFill>
                  <a:schemeClr val="accent1"/>
                </a:solidFill>
              </a:defRPr>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5" name="Shape 45"/>
        <p:cNvGrpSpPr/>
        <p:nvPr/>
      </p:nvGrpSpPr>
      <p:grpSpPr>
        <a:xfrm>
          <a:off x="0" y="0"/>
          <a:ext cx="0" cy="0"/>
          <a:chOff x="0" y="0"/>
          <a:chExt cx="0" cy="0"/>
        </a:xfrm>
      </p:grpSpPr>
      <p:sp>
        <p:nvSpPr>
          <p:cNvPr id="46" name="Shape 46"/>
          <p:cNvSpPr txBox="1"/>
          <p:nvPr>
            <p:ph type="title"/>
          </p:nvPr>
        </p:nvSpPr>
        <p:spPr>
          <a:xfrm>
            <a:off x="311700" y="1240275"/>
            <a:ext cx="8520599" cy="1981800"/>
          </a:xfrm>
          <a:prstGeom prst="rect">
            <a:avLst/>
          </a:prstGeom>
        </p:spPr>
        <p:txBody>
          <a:bodyPr anchorCtr="0" anchor="b" bIns="91425" lIns="91425" rIns="91425" tIns="91425"/>
          <a:lstStyle>
            <a:lvl1pPr algn="ctr">
              <a:spcBef>
                <a:spcPts val="0"/>
              </a:spcBef>
              <a:buClr>
                <a:schemeClr val="lt1"/>
              </a:buClr>
              <a:buSzPct val="100000"/>
              <a:defRPr sz="12000">
                <a:solidFill>
                  <a:schemeClr val="lt1"/>
                </a:solidFill>
              </a:defRPr>
            </a:lvl1pPr>
            <a:lvl2pPr algn="ctr">
              <a:spcBef>
                <a:spcPts val="0"/>
              </a:spcBef>
              <a:buClr>
                <a:schemeClr val="lt1"/>
              </a:buClr>
              <a:buSzPct val="100000"/>
              <a:defRPr sz="12000">
                <a:solidFill>
                  <a:schemeClr val="lt1"/>
                </a:solidFill>
              </a:defRPr>
            </a:lvl2pPr>
            <a:lvl3pPr algn="ctr">
              <a:spcBef>
                <a:spcPts val="0"/>
              </a:spcBef>
              <a:buClr>
                <a:schemeClr val="lt1"/>
              </a:buClr>
              <a:buSzPct val="100000"/>
              <a:defRPr sz="12000">
                <a:solidFill>
                  <a:schemeClr val="lt1"/>
                </a:solidFill>
              </a:defRPr>
            </a:lvl3pPr>
            <a:lvl4pPr algn="ctr">
              <a:spcBef>
                <a:spcPts val="0"/>
              </a:spcBef>
              <a:buClr>
                <a:schemeClr val="lt1"/>
              </a:buClr>
              <a:buSzPct val="100000"/>
              <a:defRPr sz="12000">
                <a:solidFill>
                  <a:schemeClr val="lt1"/>
                </a:solidFill>
              </a:defRPr>
            </a:lvl4pPr>
            <a:lvl5pPr algn="ctr">
              <a:spcBef>
                <a:spcPts val="0"/>
              </a:spcBef>
              <a:buClr>
                <a:schemeClr val="lt1"/>
              </a:buClr>
              <a:buSzPct val="100000"/>
              <a:defRPr sz="12000">
                <a:solidFill>
                  <a:schemeClr val="lt1"/>
                </a:solidFill>
              </a:defRPr>
            </a:lvl5pPr>
            <a:lvl6pPr algn="ctr">
              <a:spcBef>
                <a:spcPts val="0"/>
              </a:spcBef>
              <a:buClr>
                <a:schemeClr val="lt1"/>
              </a:buClr>
              <a:buSzPct val="100000"/>
              <a:defRPr sz="12000">
                <a:solidFill>
                  <a:schemeClr val="lt1"/>
                </a:solidFill>
              </a:defRPr>
            </a:lvl6pPr>
            <a:lvl7pPr algn="ctr">
              <a:spcBef>
                <a:spcPts val="0"/>
              </a:spcBef>
              <a:buClr>
                <a:schemeClr val="lt1"/>
              </a:buClr>
              <a:buSzPct val="100000"/>
              <a:defRPr sz="12000">
                <a:solidFill>
                  <a:schemeClr val="lt1"/>
                </a:solidFill>
              </a:defRPr>
            </a:lvl7pPr>
            <a:lvl8pPr algn="ctr">
              <a:spcBef>
                <a:spcPts val="0"/>
              </a:spcBef>
              <a:buClr>
                <a:schemeClr val="lt1"/>
              </a:buClr>
              <a:buSzPct val="100000"/>
              <a:defRPr sz="12000">
                <a:solidFill>
                  <a:schemeClr val="lt1"/>
                </a:solidFill>
              </a:defRPr>
            </a:lvl8pPr>
            <a:lvl9pPr algn="ctr">
              <a:spcBef>
                <a:spcPts val="0"/>
              </a:spcBef>
              <a:buClr>
                <a:schemeClr val="lt1"/>
              </a:buClr>
              <a:buSzPct val="100000"/>
              <a:defRPr sz="12000">
                <a:solidFill>
                  <a:schemeClr val="lt1"/>
                </a:solidFill>
              </a:defRPr>
            </a:lvl9pPr>
          </a:lstStyle>
          <a:p/>
        </p:txBody>
      </p:sp>
      <p:sp>
        <p:nvSpPr>
          <p:cNvPr id="47" name="Shape 47"/>
          <p:cNvSpPr txBox="1"/>
          <p:nvPr>
            <p:ph idx="1" type="body"/>
          </p:nvPr>
        </p:nvSpPr>
        <p:spPr>
          <a:xfrm>
            <a:off x="311700" y="3304625"/>
            <a:ext cx="8520599" cy="1300800"/>
          </a:xfrm>
          <a:prstGeom prst="rect">
            <a:avLst/>
          </a:prstGeom>
        </p:spPr>
        <p:txBody>
          <a:bodyPr anchorCtr="0" anchor="t" bIns="91425" lIns="91425" rIns="91425" tIns="91425"/>
          <a:lstStyle>
            <a:lvl1pPr algn="ctr">
              <a:spcBef>
                <a:spcPts val="0"/>
              </a:spcBef>
              <a:buClr>
                <a:schemeClr val="accent1"/>
              </a:buClr>
              <a:defRPr>
                <a:solidFill>
                  <a:schemeClr val="accent1"/>
                </a:solidFill>
              </a:defRPr>
            </a:lvl1pPr>
            <a:lvl2pPr algn="ctr">
              <a:spcBef>
                <a:spcPts val="0"/>
              </a:spcBef>
              <a:buClr>
                <a:schemeClr val="accent1"/>
              </a:buClr>
              <a:defRPr>
                <a:solidFill>
                  <a:schemeClr val="accent1"/>
                </a:solidFill>
              </a:defRPr>
            </a:lvl2pPr>
            <a:lvl3pPr algn="ctr">
              <a:spcBef>
                <a:spcPts val="0"/>
              </a:spcBef>
              <a:buClr>
                <a:schemeClr val="accent1"/>
              </a:buClr>
              <a:defRPr>
                <a:solidFill>
                  <a:schemeClr val="accent1"/>
                </a:solidFill>
              </a:defRPr>
            </a:lvl3pPr>
            <a:lvl4pPr algn="ctr">
              <a:spcBef>
                <a:spcPts val="0"/>
              </a:spcBef>
              <a:buClr>
                <a:schemeClr val="accent1"/>
              </a:buClr>
              <a:defRPr>
                <a:solidFill>
                  <a:schemeClr val="accent1"/>
                </a:solidFill>
              </a:defRPr>
            </a:lvl4pPr>
            <a:lvl5pPr algn="ctr">
              <a:spcBef>
                <a:spcPts val="0"/>
              </a:spcBef>
              <a:buClr>
                <a:schemeClr val="accent1"/>
              </a:buClr>
              <a:defRPr>
                <a:solidFill>
                  <a:schemeClr val="accent1"/>
                </a:solidFill>
              </a:defRPr>
            </a:lvl5pPr>
            <a:lvl6pPr algn="ctr">
              <a:spcBef>
                <a:spcPts val="0"/>
              </a:spcBef>
              <a:buClr>
                <a:schemeClr val="accent1"/>
              </a:buClr>
              <a:defRPr>
                <a:solidFill>
                  <a:schemeClr val="accent1"/>
                </a:solidFill>
              </a:defRPr>
            </a:lvl6pPr>
            <a:lvl7pPr algn="ctr">
              <a:spcBef>
                <a:spcPts val="0"/>
              </a:spcBef>
              <a:buClr>
                <a:schemeClr val="accent1"/>
              </a:buClr>
              <a:defRPr>
                <a:solidFill>
                  <a:schemeClr val="accent1"/>
                </a:solidFill>
              </a:defRPr>
            </a:lvl7pPr>
            <a:lvl8pPr algn="ctr">
              <a:spcBef>
                <a:spcPts val="0"/>
              </a:spcBef>
              <a:buClr>
                <a:schemeClr val="accent1"/>
              </a:buClr>
              <a:defRPr>
                <a:solidFill>
                  <a:schemeClr val="accent1"/>
                </a:solidFill>
              </a:defRPr>
            </a:lvl8pPr>
            <a:lvl9pPr algn="ctr">
              <a:spcBef>
                <a:spcPts val="0"/>
              </a:spcBef>
              <a:buClr>
                <a:schemeClr val="accent1"/>
              </a:buClr>
              <a:defRPr>
                <a:solidFill>
                  <a:schemeClr val="accent1"/>
                </a:solidFill>
              </a:defRPr>
            </a:lvl9pPr>
          </a:lstStyle>
          <a:p/>
        </p:txBody>
      </p:sp>
      <p:sp>
        <p:nvSpPr>
          <p:cNvPr id="48" name="Shape 4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9" name="Shape 49"/>
        <p:cNvGrpSpPr/>
        <p:nvPr/>
      </p:nvGrpSpPr>
      <p:grpSpPr>
        <a:xfrm>
          <a:off x="0" y="0"/>
          <a:ext cx="0" cy="0"/>
          <a:chOff x="0" y="0"/>
          <a:chExt cx="0" cy="0"/>
        </a:xfrm>
      </p:grpSpPr>
      <p:sp>
        <p:nvSpPr>
          <p:cNvPr id="50" name="Shape 50"/>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51" name="Shape 51"/>
        <p:cNvGrpSpPr/>
        <p:nvPr/>
      </p:nvGrpSpPr>
      <p:grpSpPr>
        <a:xfrm>
          <a:off x="0" y="0"/>
          <a:ext cx="0" cy="0"/>
          <a:chOff x="0" y="0"/>
          <a:chExt cx="0" cy="0"/>
        </a:xfrm>
      </p:grpSpPr>
      <p:sp>
        <p:nvSpPr>
          <p:cNvPr id="52" name="Shape 52"/>
          <p:cNvSpPr txBox="1"/>
          <p:nvPr>
            <p:ph type="title"/>
          </p:nvPr>
        </p:nvSpPr>
        <p:spPr>
          <a:xfrm>
            <a:off x="457200" y="0"/>
            <a:ext cx="8229600" cy="1200000"/>
          </a:xfrm>
          <a:prstGeom prst="rect">
            <a:avLst/>
          </a:prstGeom>
          <a:noFill/>
          <a:ln>
            <a:noFill/>
          </a:ln>
        </p:spPr>
        <p:txBody>
          <a:bodyPr anchorCtr="0" anchor="b" bIns="91425" lIns="91425" rIns="91425" tIns="91425"/>
          <a:lstStyle>
            <a:lvl1pPr rtl="0" algn="ctr">
              <a:lnSpc>
                <a:spcPct val="107407"/>
              </a:lnSpc>
              <a:spcBef>
                <a:spcPts val="0"/>
              </a:spcBef>
              <a:buClr>
                <a:schemeClr val="dk2"/>
              </a:buClr>
              <a:buFont typeface="Times New Roman"/>
              <a:buNone/>
              <a:defRPr sz="5400">
                <a:solidFill>
                  <a:schemeClr val="dk2"/>
                </a:solidFill>
                <a:latin typeface="Times New Roman"/>
                <a:ea typeface="Times New Roman"/>
                <a:cs typeface="Times New Roman"/>
                <a:sym typeface="Times New Roman"/>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3" name="Shape 53"/>
          <p:cNvSpPr txBox="1"/>
          <p:nvPr>
            <p:ph idx="1" type="body"/>
          </p:nvPr>
        </p:nvSpPr>
        <p:spPr>
          <a:xfrm>
            <a:off x="457200" y="1200150"/>
            <a:ext cx="8229600" cy="3394500"/>
          </a:xfrm>
          <a:prstGeom prst="rect">
            <a:avLst/>
          </a:prstGeom>
          <a:noFill/>
          <a:ln>
            <a:noFill/>
          </a:ln>
        </p:spPr>
        <p:txBody>
          <a:bodyPr anchorCtr="0" anchor="t" bIns="91425" lIns="91425" rIns="91425" tIns="91425"/>
          <a:lstStyle>
            <a:lvl1pPr rtl="0">
              <a:spcBef>
                <a:spcPts val="0"/>
              </a:spcBef>
              <a:defRPr sz="2400">
                <a:solidFill>
                  <a:srgbClr val="7F7F7F"/>
                </a:solidFill>
                <a:latin typeface="Questrial"/>
                <a:ea typeface="Questrial"/>
                <a:cs typeface="Questrial"/>
                <a:sym typeface="Questrial"/>
              </a:defRPr>
            </a:lvl1pPr>
            <a:lvl2pPr rtl="0">
              <a:spcBef>
                <a:spcPts val="0"/>
              </a:spcBef>
              <a:defRPr sz="1600">
                <a:solidFill>
                  <a:srgbClr val="7F7F7F"/>
                </a:solidFill>
                <a:latin typeface="Questrial"/>
                <a:ea typeface="Questrial"/>
                <a:cs typeface="Questrial"/>
                <a:sym typeface="Questrial"/>
              </a:defRPr>
            </a:lvl2pPr>
            <a:lvl3pPr rtl="0">
              <a:spcBef>
                <a:spcPts val="0"/>
              </a:spcBef>
              <a:defRPr sz="1600">
                <a:solidFill>
                  <a:srgbClr val="7F7F7F"/>
                </a:solidFill>
                <a:latin typeface="Questrial"/>
                <a:ea typeface="Questrial"/>
                <a:cs typeface="Questrial"/>
                <a:sym typeface="Questrial"/>
              </a:defRPr>
            </a:lvl3pPr>
            <a:lvl4pPr rtl="0">
              <a:spcBef>
                <a:spcPts val="0"/>
              </a:spcBef>
              <a:defRPr sz="1600">
                <a:solidFill>
                  <a:srgbClr val="7F7F7F"/>
                </a:solidFill>
                <a:latin typeface="Questrial"/>
                <a:ea typeface="Questrial"/>
                <a:cs typeface="Questrial"/>
                <a:sym typeface="Questrial"/>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buFont typeface="Arial"/>
              <a:buChar char="•"/>
              <a:defRPr/>
            </a:lvl9pPr>
          </a:lstStyle>
          <a:p/>
        </p:txBody>
      </p:sp>
      <p:sp>
        <p:nvSpPr>
          <p:cNvPr id="54" name="Shape 54"/>
          <p:cNvSpPr txBox="1"/>
          <p:nvPr>
            <p:ph idx="10" type="dt"/>
          </p:nvPr>
        </p:nvSpPr>
        <p:spPr>
          <a:xfrm>
            <a:off x="6363346" y="4767262"/>
            <a:ext cx="2085899" cy="273900"/>
          </a:xfrm>
          <a:prstGeom prst="rect">
            <a:avLst/>
          </a:prstGeom>
          <a:noFill/>
          <a:ln>
            <a:noFill/>
          </a:ln>
        </p:spPr>
        <p:txBody>
          <a:bodyPr anchorCtr="0" anchor="ctr" bIns="91425" lIns="91425" rIns="91425" tIns="91425"/>
          <a:lstStyle>
            <a:lvl1pPr indent="0" marL="0" marR="0" rtl="0" algn="r">
              <a:spcBef>
                <a:spcPts val="0"/>
              </a:spcBef>
              <a:defRPr b="0" baseline="0" i="0" sz="1200" u="none" cap="none" strike="noStrike">
                <a:solidFill>
                  <a:srgbClr val="595959"/>
                </a:solidFill>
                <a:latin typeface="Questrial"/>
                <a:ea typeface="Questrial"/>
                <a:cs typeface="Questrial"/>
                <a:sym typeface="Questrial"/>
              </a:defRPr>
            </a:lvl1pPr>
            <a:lvl2pPr indent="0" marL="457200" marR="0" rtl="0" algn="l">
              <a:spcBef>
                <a:spcPts val="0"/>
              </a:spcBef>
              <a:defRPr b="0" baseline="0" i="0" sz="1800" u="none" cap="none" strike="noStrike">
                <a:solidFill>
                  <a:schemeClr val="dk1"/>
                </a:solidFill>
                <a:latin typeface="Times New Roman"/>
                <a:ea typeface="Times New Roman"/>
                <a:cs typeface="Times New Roman"/>
                <a:sym typeface="Times New Roman"/>
              </a:defRPr>
            </a:lvl2pPr>
            <a:lvl3pPr indent="0" marL="914400" marR="0" rtl="0" algn="l">
              <a:spcBef>
                <a:spcPts val="0"/>
              </a:spcBef>
              <a:defRPr b="0" baseline="0" i="0" sz="1800" u="none" cap="none" strike="noStrike">
                <a:solidFill>
                  <a:schemeClr val="dk1"/>
                </a:solidFill>
                <a:latin typeface="Times New Roman"/>
                <a:ea typeface="Times New Roman"/>
                <a:cs typeface="Times New Roman"/>
                <a:sym typeface="Times New Roman"/>
              </a:defRPr>
            </a:lvl3pPr>
            <a:lvl4pPr indent="0" marL="1371600" marR="0" rtl="0" algn="l">
              <a:spcBef>
                <a:spcPts val="0"/>
              </a:spcBef>
              <a:defRPr b="0" baseline="0" i="0" sz="1800" u="none" cap="none" strike="noStrike">
                <a:solidFill>
                  <a:schemeClr val="dk1"/>
                </a:solidFill>
                <a:latin typeface="Times New Roman"/>
                <a:ea typeface="Times New Roman"/>
                <a:cs typeface="Times New Roman"/>
                <a:sym typeface="Times New Roman"/>
              </a:defRPr>
            </a:lvl4pPr>
            <a:lvl5pPr indent="0" marL="1828800" marR="0" rtl="0" algn="l">
              <a:spcBef>
                <a:spcPts val="0"/>
              </a:spcBef>
              <a:defRPr b="0" baseline="0" i="0" sz="1800" u="none" cap="none" strike="noStrike">
                <a:solidFill>
                  <a:schemeClr val="dk1"/>
                </a:solidFill>
                <a:latin typeface="Times New Roman"/>
                <a:ea typeface="Times New Roman"/>
                <a:cs typeface="Times New Roman"/>
                <a:sym typeface="Times New Roman"/>
              </a:defRPr>
            </a:lvl5pPr>
            <a:lvl6pPr indent="0" marL="2286000" marR="0" rtl="0" algn="l">
              <a:spcBef>
                <a:spcPts val="0"/>
              </a:spcBef>
              <a:defRPr b="0" baseline="0" i="0" sz="1800" u="none" cap="none" strike="noStrike">
                <a:solidFill>
                  <a:schemeClr val="dk1"/>
                </a:solidFill>
                <a:latin typeface="Times New Roman"/>
                <a:ea typeface="Times New Roman"/>
                <a:cs typeface="Times New Roman"/>
                <a:sym typeface="Times New Roman"/>
              </a:defRPr>
            </a:lvl6pPr>
            <a:lvl7pPr indent="0" marL="2743200" marR="0" rtl="0" algn="l">
              <a:spcBef>
                <a:spcPts val="0"/>
              </a:spcBef>
              <a:defRPr b="0" baseline="0" i="0" sz="1800" u="none" cap="none" strike="noStrike">
                <a:solidFill>
                  <a:schemeClr val="dk1"/>
                </a:solidFill>
                <a:latin typeface="Times New Roman"/>
                <a:ea typeface="Times New Roman"/>
                <a:cs typeface="Times New Roman"/>
                <a:sym typeface="Times New Roman"/>
              </a:defRPr>
            </a:lvl7pPr>
            <a:lvl8pPr indent="0" marL="3200400" marR="0" rtl="0" algn="l">
              <a:spcBef>
                <a:spcPts val="0"/>
              </a:spcBef>
              <a:defRPr b="0" baseline="0" i="0" sz="1800" u="none" cap="none" strike="noStrike">
                <a:solidFill>
                  <a:schemeClr val="dk1"/>
                </a:solidFill>
                <a:latin typeface="Times New Roman"/>
                <a:ea typeface="Times New Roman"/>
                <a:cs typeface="Times New Roman"/>
                <a:sym typeface="Times New Roman"/>
              </a:defRPr>
            </a:lvl8pPr>
            <a:lvl9pPr indent="0" marL="3657600" marR="0" rtl="0" algn="l">
              <a:spcBef>
                <a:spcPts val="0"/>
              </a:spcBef>
              <a:defRPr b="0" baseline="0" i="0" sz="1800" u="none" cap="none" strike="noStrike">
                <a:solidFill>
                  <a:schemeClr val="dk1"/>
                </a:solidFill>
                <a:latin typeface="Times New Roman"/>
                <a:ea typeface="Times New Roman"/>
                <a:cs typeface="Times New Roman"/>
                <a:sym typeface="Times New Roman"/>
              </a:defRPr>
            </a:lvl9pPr>
          </a:lstStyle>
          <a:p/>
        </p:txBody>
      </p:sp>
      <p:sp>
        <p:nvSpPr>
          <p:cNvPr id="55" name="Shape 55"/>
          <p:cNvSpPr txBox="1"/>
          <p:nvPr>
            <p:ph idx="11" type="ftr"/>
          </p:nvPr>
        </p:nvSpPr>
        <p:spPr>
          <a:xfrm>
            <a:off x="659164" y="4767262"/>
            <a:ext cx="2847899" cy="273900"/>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595959"/>
                </a:solidFill>
                <a:latin typeface="Questrial"/>
                <a:ea typeface="Questrial"/>
                <a:cs typeface="Questrial"/>
                <a:sym typeface="Questrial"/>
              </a:defRPr>
            </a:lvl1pPr>
            <a:lvl2pPr indent="0" marL="457200" marR="0" rtl="0" algn="l">
              <a:spcBef>
                <a:spcPts val="0"/>
              </a:spcBef>
              <a:defRPr b="0" baseline="0" i="0" sz="1800" u="none" cap="none" strike="noStrike">
                <a:solidFill>
                  <a:schemeClr val="dk1"/>
                </a:solidFill>
                <a:latin typeface="Times New Roman"/>
                <a:ea typeface="Times New Roman"/>
                <a:cs typeface="Times New Roman"/>
                <a:sym typeface="Times New Roman"/>
              </a:defRPr>
            </a:lvl2pPr>
            <a:lvl3pPr indent="0" marL="914400" marR="0" rtl="0" algn="l">
              <a:spcBef>
                <a:spcPts val="0"/>
              </a:spcBef>
              <a:defRPr b="0" baseline="0" i="0" sz="1800" u="none" cap="none" strike="noStrike">
                <a:solidFill>
                  <a:schemeClr val="dk1"/>
                </a:solidFill>
                <a:latin typeface="Times New Roman"/>
                <a:ea typeface="Times New Roman"/>
                <a:cs typeface="Times New Roman"/>
                <a:sym typeface="Times New Roman"/>
              </a:defRPr>
            </a:lvl3pPr>
            <a:lvl4pPr indent="0" marL="1371600" marR="0" rtl="0" algn="l">
              <a:spcBef>
                <a:spcPts val="0"/>
              </a:spcBef>
              <a:defRPr b="0" baseline="0" i="0" sz="1800" u="none" cap="none" strike="noStrike">
                <a:solidFill>
                  <a:schemeClr val="dk1"/>
                </a:solidFill>
                <a:latin typeface="Times New Roman"/>
                <a:ea typeface="Times New Roman"/>
                <a:cs typeface="Times New Roman"/>
                <a:sym typeface="Times New Roman"/>
              </a:defRPr>
            </a:lvl4pPr>
            <a:lvl5pPr indent="0" marL="1828800" marR="0" rtl="0" algn="l">
              <a:spcBef>
                <a:spcPts val="0"/>
              </a:spcBef>
              <a:defRPr b="0" baseline="0" i="0" sz="1800" u="none" cap="none" strike="noStrike">
                <a:solidFill>
                  <a:schemeClr val="dk1"/>
                </a:solidFill>
                <a:latin typeface="Times New Roman"/>
                <a:ea typeface="Times New Roman"/>
                <a:cs typeface="Times New Roman"/>
                <a:sym typeface="Times New Roman"/>
              </a:defRPr>
            </a:lvl5pPr>
            <a:lvl6pPr indent="0" marL="2286000" marR="0" rtl="0" algn="l">
              <a:spcBef>
                <a:spcPts val="0"/>
              </a:spcBef>
              <a:defRPr b="0" baseline="0" i="0" sz="1800" u="none" cap="none" strike="noStrike">
                <a:solidFill>
                  <a:schemeClr val="dk1"/>
                </a:solidFill>
                <a:latin typeface="Times New Roman"/>
                <a:ea typeface="Times New Roman"/>
                <a:cs typeface="Times New Roman"/>
                <a:sym typeface="Times New Roman"/>
              </a:defRPr>
            </a:lvl6pPr>
            <a:lvl7pPr indent="0" marL="2743200" marR="0" rtl="0" algn="l">
              <a:spcBef>
                <a:spcPts val="0"/>
              </a:spcBef>
              <a:defRPr b="0" baseline="0" i="0" sz="1800" u="none" cap="none" strike="noStrike">
                <a:solidFill>
                  <a:schemeClr val="dk1"/>
                </a:solidFill>
                <a:latin typeface="Times New Roman"/>
                <a:ea typeface="Times New Roman"/>
                <a:cs typeface="Times New Roman"/>
                <a:sym typeface="Times New Roman"/>
              </a:defRPr>
            </a:lvl7pPr>
            <a:lvl8pPr indent="0" marL="3200400" marR="0" rtl="0" algn="l">
              <a:spcBef>
                <a:spcPts val="0"/>
              </a:spcBef>
              <a:defRPr b="0" baseline="0" i="0" sz="1800" u="none" cap="none" strike="noStrike">
                <a:solidFill>
                  <a:schemeClr val="dk1"/>
                </a:solidFill>
                <a:latin typeface="Times New Roman"/>
                <a:ea typeface="Times New Roman"/>
                <a:cs typeface="Times New Roman"/>
                <a:sym typeface="Times New Roman"/>
              </a:defRPr>
            </a:lvl8pPr>
            <a:lvl9pPr indent="0" marL="3657600" marR="0" rtl="0" algn="l">
              <a:spcBef>
                <a:spcPts val="0"/>
              </a:spcBef>
              <a:defRPr b="0" baseline="0" i="0" sz="1800" u="none" cap="none" strike="noStrike">
                <a:solidFill>
                  <a:schemeClr val="dk1"/>
                </a:solidFill>
                <a:latin typeface="Times New Roman"/>
                <a:ea typeface="Times New Roman"/>
                <a:cs typeface="Times New Roman"/>
                <a:sym typeface="Times New Roman"/>
              </a:defRPr>
            </a:lvl9pPr>
          </a:lstStyle>
          <a:p/>
        </p:txBody>
      </p:sp>
      <p:sp>
        <p:nvSpPr>
          <p:cNvPr id="56" name="Shape 56"/>
          <p:cNvSpPr txBox="1"/>
          <p:nvPr>
            <p:ph idx="12" type="sldNum"/>
          </p:nvPr>
        </p:nvSpPr>
        <p:spPr>
          <a:xfrm>
            <a:off x="8543278" y="4767262"/>
            <a:ext cx="561899" cy="273900"/>
          </a:xfrm>
          <a:prstGeom prst="rect">
            <a:avLst/>
          </a:prstGeom>
          <a:noFill/>
          <a:ln>
            <a:noFill/>
          </a:ln>
        </p:spPr>
        <p:txBody>
          <a:bodyPr anchorCtr="0" anchor="ctr" bIns="45700" lIns="27425" rIns="45700" tIns="45700">
            <a:noAutofit/>
          </a:bodyPr>
          <a:lstStyle/>
          <a:p>
            <a:pPr indent="0" lvl="0" marL="0" marR="0" rtl="0" algn="l">
              <a:spcBef>
                <a:spcPts val="0"/>
              </a:spcBef>
              <a:buSzPct val="25000"/>
              <a:buNone/>
            </a:pPr>
            <a:fld id="{00000000-1234-1234-1234-123412341234}" type="slidenum">
              <a:rPr b="0" baseline="0" i="0" lang="en-GB" sz="1200" u="none" cap="none" strike="noStrike">
                <a:solidFill>
                  <a:srgbClr val="595959"/>
                </a:solidFill>
                <a:latin typeface="Questrial"/>
                <a:ea typeface="Questrial"/>
                <a:cs typeface="Questrial"/>
                <a:sym typeface="Quest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bg>
      <p:bgPr>
        <a:solidFill>
          <a:schemeClr val="dk1"/>
        </a:solidFill>
      </p:bgPr>
    </p:bg>
    <p:spTree>
      <p:nvGrpSpPr>
        <p:cNvPr id="13" name="Shape 13"/>
        <p:cNvGrpSpPr/>
        <p:nvPr/>
      </p:nvGrpSpPr>
      <p:grpSpPr>
        <a:xfrm>
          <a:off x="0" y="0"/>
          <a:ext cx="0" cy="0"/>
          <a:chOff x="0" y="0"/>
          <a:chExt cx="0" cy="0"/>
        </a:xfrm>
      </p:grpSpPr>
      <p:sp>
        <p:nvSpPr>
          <p:cNvPr id="14" name="Shape 14"/>
          <p:cNvSpPr txBox="1"/>
          <p:nvPr>
            <p:ph type="title"/>
          </p:nvPr>
        </p:nvSpPr>
        <p:spPr>
          <a:xfrm>
            <a:off x="2802750" y="802500"/>
            <a:ext cx="3538499" cy="3538499"/>
          </a:xfrm>
          <a:prstGeom prst="rect">
            <a:avLst/>
          </a:prstGeom>
          <a:solidFill>
            <a:srgbClr val="FFFFFF"/>
          </a:solidFill>
        </p:spPr>
        <p:txBody>
          <a:bodyPr anchorCtr="0" anchor="ctr"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292850"/>
            <a:ext cx="8520599" cy="8009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311700" y="1228675"/>
            <a:ext cx="8520599" cy="33401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292850"/>
            <a:ext cx="8520599" cy="8009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1" type="body"/>
          </p:nvPr>
        </p:nvSpPr>
        <p:spPr>
          <a:xfrm>
            <a:off x="311700" y="1228675"/>
            <a:ext cx="3999899" cy="3340199"/>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3" name="Shape 23"/>
          <p:cNvSpPr txBox="1"/>
          <p:nvPr>
            <p:ph idx="2" type="body"/>
          </p:nvPr>
        </p:nvSpPr>
        <p:spPr>
          <a:xfrm>
            <a:off x="4832400" y="1228675"/>
            <a:ext cx="3999899" cy="3340199"/>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04800" y="309350"/>
            <a:ext cx="8537700" cy="748200"/>
          </a:xfrm>
          <a:prstGeom prst="rect">
            <a:avLst/>
          </a:prstGeom>
        </p:spPr>
        <p:txBody>
          <a:bodyPr anchorCtr="0" anchor="t" bIns="91425" lIns="91425" rIns="91425" tIns="91425"/>
          <a:lstStyle>
            <a:lvl1pPr>
              <a:spcBef>
                <a:spcPts val="0"/>
              </a:spcBef>
              <a:buSzPct val="100000"/>
              <a:defRPr sz="4000"/>
            </a:lvl1pPr>
            <a:lvl2pPr>
              <a:spcBef>
                <a:spcPts val="0"/>
              </a:spcBef>
              <a:buSzPct val="100000"/>
              <a:defRPr sz="4000"/>
            </a:lvl2pPr>
            <a:lvl3pPr>
              <a:spcBef>
                <a:spcPts val="0"/>
              </a:spcBef>
              <a:buSzPct val="100000"/>
              <a:defRPr sz="4000"/>
            </a:lvl3pPr>
            <a:lvl4pPr>
              <a:spcBef>
                <a:spcPts val="0"/>
              </a:spcBef>
              <a:buSzPct val="100000"/>
              <a:defRPr sz="4000"/>
            </a:lvl4pPr>
            <a:lvl5pPr>
              <a:spcBef>
                <a:spcPts val="0"/>
              </a:spcBef>
              <a:buSzPct val="100000"/>
              <a:defRPr sz="4000"/>
            </a:lvl5pPr>
            <a:lvl6pPr>
              <a:spcBef>
                <a:spcPts val="0"/>
              </a:spcBef>
              <a:buSzPct val="100000"/>
              <a:defRPr sz="4000"/>
            </a:lvl6pPr>
            <a:lvl7pPr>
              <a:spcBef>
                <a:spcPts val="0"/>
              </a:spcBef>
              <a:buSzPct val="100000"/>
              <a:defRPr sz="4000"/>
            </a:lvl7pPr>
            <a:lvl8pPr>
              <a:spcBef>
                <a:spcPts val="0"/>
              </a:spcBef>
              <a:buSzPct val="100000"/>
              <a:defRPr sz="4000"/>
            </a:lvl8pPr>
            <a:lvl9pPr>
              <a:spcBef>
                <a:spcPts val="0"/>
              </a:spcBef>
              <a:buSzPct val="100000"/>
              <a:defRPr sz="4000"/>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7999" cy="755699"/>
          </a:xfrm>
          <a:prstGeom prst="rect">
            <a:avLst/>
          </a:prstGeom>
        </p:spPr>
        <p:txBody>
          <a:bodyPr anchorCtr="0" anchor="b" bIns="91425" lIns="91425" rIns="91425" tIns="91425"/>
          <a:lstStyle>
            <a:lvl1pPr>
              <a:spcBef>
                <a:spcPts val="0"/>
              </a:spcBef>
              <a:buSzPct val="100000"/>
              <a:defRPr sz="3000"/>
            </a:lvl1pPr>
            <a:lvl2pPr>
              <a:spcBef>
                <a:spcPts val="0"/>
              </a:spcBef>
              <a:buSzPct val="100000"/>
              <a:defRPr sz="3000"/>
            </a:lvl2pPr>
            <a:lvl3pPr>
              <a:spcBef>
                <a:spcPts val="0"/>
              </a:spcBef>
              <a:buSzPct val="100000"/>
              <a:defRPr sz="3000"/>
            </a:lvl3pPr>
            <a:lvl4pPr>
              <a:spcBef>
                <a:spcPts val="0"/>
              </a:spcBef>
              <a:buSzPct val="100000"/>
              <a:defRPr sz="3000"/>
            </a:lvl4pPr>
            <a:lvl5pPr>
              <a:spcBef>
                <a:spcPts val="0"/>
              </a:spcBef>
              <a:buSzPct val="100000"/>
              <a:defRPr sz="3000"/>
            </a:lvl5pPr>
            <a:lvl6pPr>
              <a:spcBef>
                <a:spcPts val="0"/>
              </a:spcBef>
              <a:buSzPct val="100000"/>
              <a:defRPr sz="3000"/>
            </a:lvl6pPr>
            <a:lvl7pPr>
              <a:spcBef>
                <a:spcPts val="0"/>
              </a:spcBef>
              <a:buSzPct val="100000"/>
              <a:defRPr sz="3000"/>
            </a:lvl7pPr>
            <a:lvl8pPr>
              <a:spcBef>
                <a:spcPts val="0"/>
              </a:spcBef>
              <a:buSzPct val="100000"/>
              <a:defRPr sz="3000"/>
            </a:lvl8pPr>
            <a:lvl9pPr>
              <a:spcBef>
                <a:spcPts val="0"/>
              </a:spcBef>
              <a:buSzPct val="100000"/>
              <a:defRPr sz="3000"/>
            </a:lvl9pPr>
          </a:lstStyle>
          <a:p/>
        </p:txBody>
      </p:sp>
      <p:sp>
        <p:nvSpPr>
          <p:cNvPr id="30" name="Shape 30"/>
          <p:cNvSpPr txBox="1"/>
          <p:nvPr>
            <p:ph idx="1" type="body"/>
          </p:nvPr>
        </p:nvSpPr>
        <p:spPr>
          <a:xfrm>
            <a:off x="311700" y="1389600"/>
            <a:ext cx="2807999" cy="31794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32" name="Shape 32"/>
        <p:cNvGrpSpPr/>
        <p:nvPr/>
      </p:nvGrpSpPr>
      <p:grpSpPr>
        <a:xfrm>
          <a:off x="0" y="0"/>
          <a:ext cx="0" cy="0"/>
          <a:chOff x="0" y="0"/>
          <a:chExt cx="0" cy="0"/>
        </a:xfrm>
      </p:grpSpPr>
      <p:sp>
        <p:nvSpPr>
          <p:cNvPr id="33" name="Shape 33"/>
          <p:cNvSpPr txBox="1"/>
          <p:nvPr>
            <p:ph type="title"/>
          </p:nvPr>
        </p:nvSpPr>
        <p:spPr>
          <a:xfrm>
            <a:off x="490250" y="526350"/>
            <a:ext cx="5618700" cy="4090800"/>
          </a:xfrm>
          <a:prstGeom prst="rect">
            <a:avLst/>
          </a:prstGeom>
        </p:spPr>
        <p:txBody>
          <a:bodyPr anchorCtr="0" anchor="ctr" bIns="91425" lIns="91425" rIns="91425" tIns="91425"/>
          <a:lstStyle>
            <a:lvl1pPr>
              <a:spcBef>
                <a:spcPts val="0"/>
              </a:spcBef>
              <a:buClr>
                <a:schemeClr val="lt1"/>
              </a:buClr>
              <a:buSzPct val="100000"/>
              <a:defRPr sz="6000">
                <a:solidFill>
                  <a:schemeClr val="lt1"/>
                </a:solidFill>
              </a:defRPr>
            </a:lvl1pPr>
            <a:lvl2pPr>
              <a:spcBef>
                <a:spcPts val="0"/>
              </a:spcBef>
              <a:buClr>
                <a:schemeClr val="lt1"/>
              </a:buClr>
              <a:buSzPct val="100000"/>
              <a:defRPr sz="6000">
                <a:solidFill>
                  <a:schemeClr val="lt1"/>
                </a:solidFill>
              </a:defRPr>
            </a:lvl2pPr>
            <a:lvl3pPr>
              <a:spcBef>
                <a:spcPts val="0"/>
              </a:spcBef>
              <a:buClr>
                <a:schemeClr val="lt1"/>
              </a:buClr>
              <a:buSzPct val="100000"/>
              <a:defRPr sz="6000">
                <a:solidFill>
                  <a:schemeClr val="lt1"/>
                </a:solidFill>
              </a:defRPr>
            </a:lvl3pPr>
            <a:lvl4pPr>
              <a:spcBef>
                <a:spcPts val="0"/>
              </a:spcBef>
              <a:buClr>
                <a:schemeClr val="lt1"/>
              </a:buClr>
              <a:buSzPct val="100000"/>
              <a:defRPr sz="6000">
                <a:solidFill>
                  <a:schemeClr val="lt1"/>
                </a:solidFill>
              </a:defRPr>
            </a:lvl4pPr>
            <a:lvl5pPr>
              <a:spcBef>
                <a:spcPts val="0"/>
              </a:spcBef>
              <a:buClr>
                <a:schemeClr val="lt1"/>
              </a:buClr>
              <a:buSzPct val="100000"/>
              <a:defRPr sz="6000">
                <a:solidFill>
                  <a:schemeClr val="lt1"/>
                </a:solidFill>
              </a:defRPr>
            </a:lvl5pPr>
            <a:lvl6pPr>
              <a:spcBef>
                <a:spcPts val="0"/>
              </a:spcBef>
              <a:buClr>
                <a:schemeClr val="lt1"/>
              </a:buClr>
              <a:buSzPct val="100000"/>
              <a:defRPr sz="6000">
                <a:solidFill>
                  <a:schemeClr val="lt1"/>
                </a:solidFill>
              </a:defRPr>
            </a:lvl6pPr>
            <a:lvl7pPr>
              <a:spcBef>
                <a:spcPts val="0"/>
              </a:spcBef>
              <a:buClr>
                <a:schemeClr val="lt1"/>
              </a:buClr>
              <a:buSzPct val="100000"/>
              <a:defRPr sz="6000">
                <a:solidFill>
                  <a:schemeClr val="lt1"/>
                </a:solidFill>
              </a:defRPr>
            </a:lvl7pPr>
            <a:lvl8pPr>
              <a:spcBef>
                <a:spcPts val="0"/>
              </a:spcBef>
              <a:buClr>
                <a:schemeClr val="lt1"/>
              </a:buClr>
              <a:buSzPct val="100000"/>
              <a:defRPr sz="6000">
                <a:solidFill>
                  <a:schemeClr val="lt1"/>
                </a:solidFill>
              </a:defRPr>
            </a:lvl8pPr>
            <a:lvl9pPr>
              <a:spcBef>
                <a:spcPts val="0"/>
              </a:spcBef>
              <a:buClr>
                <a:schemeClr val="lt1"/>
              </a:buClr>
              <a:buSzPct val="100000"/>
              <a:defRPr sz="6000">
                <a:solidFill>
                  <a:schemeClr val="lt1"/>
                </a:solidFill>
              </a:defRPr>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499"/>
          </a:xfrm>
          <a:prstGeom prst="rect">
            <a:avLst/>
          </a:prstGeom>
          <a:solidFill>
            <a:schemeClr val="dk1"/>
          </a:solidFill>
          <a:ln>
            <a:noFill/>
          </a:ln>
        </p:spPr>
        <p:txBody>
          <a:bodyPr anchorCtr="0" anchor="ctr" bIns="91425" lIns="91425" rIns="91425" tIns="91425">
            <a:noAutofit/>
          </a:bodyPr>
          <a:lstStyle/>
          <a:p>
            <a:pPr>
              <a:spcBef>
                <a:spcPts val="0"/>
              </a:spcBef>
              <a:buNone/>
            </a:pPr>
            <a:r>
              <a:t/>
            </a:r>
            <a:endParaRPr/>
          </a:p>
        </p:txBody>
      </p:sp>
      <p:cxnSp>
        <p:nvCxnSpPr>
          <p:cNvPr id="37" name="Shape 37"/>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8" name="Shape 38"/>
          <p:cNvSpPr txBox="1"/>
          <p:nvPr>
            <p:ph type="title"/>
          </p:nvPr>
        </p:nvSpPr>
        <p:spPr>
          <a:xfrm>
            <a:off x="265500" y="1081400"/>
            <a:ext cx="4045199" cy="1710300"/>
          </a:xfrm>
          <a:prstGeom prst="rect">
            <a:avLst/>
          </a:prstGeom>
        </p:spPr>
        <p:txBody>
          <a:bodyPr anchorCtr="0" anchor="b" bIns="91425" lIns="91425" rIns="91425" tIns="91425"/>
          <a:lstStyle>
            <a:lvl1pPr algn="ctr">
              <a:spcBef>
                <a:spcPts val="0"/>
              </a:spcBef>
              <a:buSzPct val="100000"/>
              <a:defRPr sz="5400"/>
            </a:lvl1pPr>
            <a:lvl2pPr algn="ctr">
              <a:spcBef>
                <a:spcPts val="0"/>
              </a:spcBef>
              <a:buSzPct val="100000"/>
              <a:defRPr sz="5400"/>
            </a:lvl2pPr>
            <a:lvl3pPr algn="ctr">
              <a:spcBef>
                <a:spcPts val="0"/>
              </a:spcBef>
              <a:buSzPct val="100000"/>
              <a:defRPr sz="5400"/>
            </a:lvl3pPr>
            <a:lvl4pPr algn="ctr">
              <a:spcBef>
                <a:spcPts val="0"/>
              </a:spcBef>
              <a:buSzPct val="100000"/>
              <a:defRPr sz="5400"/>
            </a:lvl4pPr>
            <a:lvl5pPr algn="ctr">
              <a:spcBef>
                <a:spcPts val="0"/>
              </a:spcBef>
              <a:buSzPct val="100000"/>
              <a:defRPr sz="5400"/>
            </a:lvl5pPr>
            <a:lvl6pPr algn="ctr">
              <a:spcBef>
                <a:spcPts val="0"/>
              </a:spcBef>
              <a:buSzPct val="100000"/>
              <a:defRPr sz="5400"/>
            </a:lvl6pPr>
            <a:lvl7pPr algn="ctr">
              <a:spcBef>
                <a:spcPts val="0"/>
              </a:spcBef>
              <a:buSzPct val="100000"/>
              <a:defRPr sz="5400"/>
            </a:lvl7pPr>
            <a:lvl8pPr algn="ctr">
              <a:spcBef>
                <a:spcPts val="0"/>
              </a:spcBef>
              <a:buSzPct val="100000"/>
              <a:defRPr sz="5400"/>
            </a:lvl8pPr>
            <a:lvl9pPr algn="ctr">
              <a:spcBef>
                <a:spcPts val="0"/>
              </a:spcBef>
              <a:buSzPct val="100000"/>
              <a:defRPr sz="5400"/>
            </a:lvl9pPr>
          </a:lstStyle>
          <a:p/>
        </p:txBody>
      </p:sp>
      <p:sp>
        <p:nvSpPr>
          <p:cNvPr id="39" name="Shape 39"/>
          <p:cNvSpPr txBox="1"/>
          <p:nvPr>
            <p:ph idx="1" type="subTitle"/>
          </p:nvPr>
        </p:nvSpPr>
        <p:spPr>
          <a:xfrm>
            <a:off x="265500" y="2845222"/>
            <a:ext cx="4045199" cy="1345500"/>
          </a:xfrm>
          <a:prstGeom prst="rect">
            <a:avLst/>
          </a:prstGeom>
        </p:spPr>
        <p:txBody>
          <a:bodyPr anchorCtr="0" anchor="t" bIns="91425" lIns="91425" rIns="91425" tIns="91425"/>
          <a:lstStyle>
            <a:lvl1pPr algn="ctr">
              <a:lnSpc>
                <a:spcPct val="100000"/>
              </a:lnSpc>
              <a:spcBef>
                <a:spcPts val="0"/>
              </a:spcBef>
              <a:spcAft>
                <a:spcPts val="0"/>
              </a:spcAft>
              <a:buNone/>
              <a:defRPr/>
            </a:lvl1pPr>
            <a:lvl2pPr algn="ctr">
              <a:lnSpc>
                <a:spcPct val="100000"/>
              </a:lnSpc>
              <a:spcBef>
                <a:spcPts val="0"/>
              </a:spcBef>
              <a:spcAft>
                <a:spcPts val="0"/>
              </a:spcAft>
              <a:buSzPct val="100000"/>
              <a:buNone/>
              <a:defRPr sz="1800"/>
            </a:lvl2pPr>
            <a:lvl3pPr algn="ctr">
              <a:lnSpc>
                <a:spcPct val="100000"/>
              </a:lnSpc>
              <a:spcBef>
                <a:spcPts val="0"/>
              </a:spcBef>
              <a:spcAft>
                <a:spcPts val="0"/>
              </a:spcAft>
              <a:buSzPct val="100000"/>
              <a:buNone/>
              <a:defRPr sz="1800"/>
            </a:lvl3pPr>
            <a:lvl4pPr algn="ctr">
              <a:lnSpc>
                <a:spcPct val="100000"/>
              </a:lnSpc>
              <a:spcBef>
                <a:spcPts val="0"/>
              </a:spcBef>
              <a:spcAft>
                <a:spcPts val="0"/>
              </a:spcAft>
              <a:buSzPct val="100000"/>
              <a:buNone/>
              <a:defRPr sz="1800"/>
            </a:lvl4pPr>
            <a:lvl5pPr algn="ctr">
              <a:lnSpc>
                <a:spcPct val="100000"/>
              </a:lnSpc>
              <a:spcBef>
                <a:spcPts val="0"/>
              </a:spcBef>
              <a:spcAft>
                <a:spcPts val="0"/>
              </a:spcAft>
              <a:buSzPct val="100000"/>
              <a:buNone/>
              <a:defRPr sz="1800"/>
            </a:lvl5pPr>
            <a:lvl6pPr algn="ctr">
              <a:lnSpc>
                <a:spcPct val="100000"/>
              </a:lnSpc>
              <a:spcBef>
                <a:spcPts val="0"/>
              </a:spcBef>
              <a:spcAft>
                <a:spcPts val="0"/>
              </a:spcAft>
              <a:buSzPct val="100000"/>
              <a:buNone/>
              <a:defRPr sz="1800"/>
            </a:lvl6pPr>
            <a:lvl7pPr algn="ctr">
              <a:lnSpc>
                <a:spcPct val="100000"/>
              </a:lnSpc>
              <a:spcBef>
                <a:spcPts val="0"/>
              </a:spcBef>
              <a:spcAft>
                <a:spcPts val="0"/>
              </a:spcAft>
              <a:buSzPct val="100000"/>
              <a:buNone/>
              <a:defRPr sz="1800"/>
            </a:lvl7pPr>
            <a:lvl8pPr algn="ctr">
              <a:lnSpc>
                <a:spcPct val="100000"/>
              </a:lnSpc>
              <a:spcBef>
                <a:spcPts val="0"/>
              </a:spcBef>
              <a:spcAft>
                <a:spcPts val="0"/>
              </a:spcAft>
              <a:buSzPct val="100000"/>
              <a:buNone/>
              <a:defRPr sz="1800"/>
            </a:lvl8pPr>
            <a:lvl9pPr algn="ctr">
              <a:lnSpc>
                <a:spcPct val="100000"/>
              </a:lnSpc>
              <a:spcBef>
                <a:spcPts val="0"/>
              </a:spcBef>
              <a:spcAft>
                <a:spcPts val="0"/>
              </a:spcAft>
              <a:buSzPct val="100000"/>
              <a:buNone/>
              <a:defRPr sz="1800"/>
            </a:lvl9pPr>
          </a:lstStyle>
          <a:p/>
        </p:txBody>
      </p:sp>
      <p:sp>
        <p:nvSpPr>
          <p:cNvPr id="40" name="Shape 40"/>
          <p:cNvSpPr txBox="1"/>
          <p:nvPr>
            <p:ph idx="2" type="body"/>
          </p:nvPr>
        </p:nvSpPr>
        <p:spPr>
          <a:xfrm>
            <a:off x="4939500" y="724200"/>
            <a:ext cx="3837000" cy="3695099"/>
          </a:xfrm>
          <a:prstGeom prst="rect">
            <a:avLst/>
          </a:prstGeom>
        </p:spPr>
        <p:txBody>
          <a:bodyPr anchorCtr="0" anchor="ctr" bIns="91425" lIns="91425" rIns="91425" tIns="91425"/>
          <a:lstStyle>
            <a:lvl1pPr>
              <a:spcBef>
                <a:spcPts val="0"/>
              </a:spcBef>
              <a:buClr>
                <a:schemeClr val="accent1"/>
              </a:buClr>
              <a:defRPr>
                <a:solidFill>
                  <a:schemeClr val="accent1"/>
                </a:solidFill>
              </a:defRPr>
            </a:lvl1pPr>
            <a:lvl2pPr>
              <a:spcBef>
                <a:spcPts val="0"/>
              </a:spcBef>
              <a:buClr>
                <a:schemeClr val="accent1"/>
              </a:buClr>
              <a:defRPr>
                <a:solidFill>
                  <a:schemeClr val="accent1"/>
                </a:solidFill>
              </a:defRPr>
            </a:lvl2pPr>
            <a:lvl3pPr>
              <a:spcBef>
                <a:spcPts val="0"/>
              </a:spcBef>
              <a:buClr>
                <a:schemeClr val="accent1"/>
              </a:buClr>
              <a:defRPr>
                <a:solidFill>
                  <a:schemeClr val="accent1"/>
                </a:solidFill>
              </a:defRPr>
            </a:lvl3pPr>
            <a:lvl4pPr>
              <a:spcBef>
                <a:spcPts val="0"/>
              </a:spcBef>
              <a:buClr>
                <a:schemeClr val="accent1"/>
              </a:buClr>
              <a:defRPr>
                <a:solidFill>
                  <a:schemeClr val="accent1"/>
                </a:solidFill>
              </a:defRPr>
            </a:lvl4pPr>
            <a:lvl5pPr>
              <a:spcBef>
                <a:spcPts val="0"/>
              </a:spcBef>
              <a:buClr>
                <a:schemeClr val="accent1"/>
              </a:buClr>
              <a:defRPr>
                <a:solidFill>
                  <a:schemeClr val="accent1"/>
                </a:solidFill>
              </a:defRPr>
            </a:lvl5pPr>
            <a:lvl6pPr>
              <a:spcBef>
                <a:spcPts val="0"/>
              </a:spcBef>
              <a:buClr>
                <a:schemeClr val="accent1"/>
              </a:buClr>
              <a:defRPr>
                <a:solidFill>
                  <a:schemeClr val="accent1"/>
                </a:solidFill>
              </a:defRPr>
            </a:lvl6pPr>
            <a:lvl7pPr>
              <a:spcBef>
                <a:spcPts val="0"/>
              </a:spcBef>
              <a:buClr>
                <a:schemeClr val="accent1"/>
              </a:buClr>
              <a:defRPr>
                <a:solidFill>
                  <a:schemeClr val="accent1"/>
                </a:solidFill>
              </a:defRPr>
            </a:lvl7pPr>
            <a:lvl8pPr>
              <a:spcBef>
                <a:spcPts val="0"/>
              </a:spcBef>
              <a:buClr>
                <a:schemeClr val="accent1"/>
              </a:buClr>
              <a:defRPr>
                <a:solidFill>
                  <a:schemeClr val="accent1"/>
                </a:solidFill>
              </a:defRPr>
            </a:lvl8pPr>
            <a:lvl9pPr>
              <a:spcBef>
                <a:spcPts val="0"/>
              </a:spcBef>
              <a:buClr>
                <a:schemeClr val="accent1"/>
              </a:buClr>
              <a:defRPr>
                <a:solidFill>
                  <a:schemeClr val="accent1"/>
                </a:solidFill>
              </a:defRPr>
            </a:lvl9pPr>
          </a:lstStyle>
          <a:p/>
        </p:txBody>
      </p:sp>
      <p:sp>
        <p:nvSpPr>
          <p:cNvPr id="41" name="Shape 41"/>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2" name="Shape 42"/>
        <p:cNvGrpSpPr/>
        <p:nvPr/>
      </p:nvGrpSpPr>
      <p:grpSpPr>
        <a:xfrm>
          <a:off x="0" y="0"/>
          <a:ext cx="0" cy="0"/>
          <a:chOff x="0" y="0"/>
          <a:chExt cx="0" cy="0"/>
        </a:xfrm>
      </p:grpSpPr>
      <p:sp>
        <p:nvSpPr>
          <p:cNvPr id="43" name="Shape 43"/>
          <p:cNvSpPr txBox="1"/>
          <p:nvPr>
            <p:ph idx="1" type="body"/>
          </p:nvPr>
        </p:nvSpPr>
        <p:spPr>
          <a:xfrm>
            <a:off x="319500" y="4230575"/>
            <a:ext cx="5998800" cy="598799"/>
          </a:xfrm>
          <a:prstGeom prst="rect">
            <a:avLst/>
          </a:prstGeom>
        </p:spPr>
        <p:txBody>
          <a:bodyPr anchorCtr="0" anchor="ctr" bIns="91425" lIns="91425" rIns="91425" tIns="91425"/>
          <a:lstStyle>
            <a:lvl1pPr>
              <a:lnSpc>
                <a:spcPct val="100000"/>
              </a:lnSpc>
              <a:spcBef>
                <a:spcPts val="0"/>
              </a:spcBef>
              <a:spcAft>
                <a:spcPts val="0"/>
              </a:spcAft>
              <a:buClr>
                <a:schemeClr val="accent1"/>
              </a:buClr>
              <a:buSzPct val="100000"/>
              <a:buFont typeface="Amatic SC"/>
              <a:buNone/>
              <a:defRPr b="1" sz="2400">
                <a:solidFill>
                  <a:schemeClr val="accent1"/>
                </a:solidFill>
                <a:latin typeface="Amatic SC"/>
                <a:ea typeface="Amatic SC"/>
                <a:cs typeface="Amatic SC"/>
                <a:sym typeface="Amatic SC"/>
              </a:defRPr>
            </a:lvl1pPr>
          </a:lstStyle>
          <a:p/>
        </p:txBody>
      </p:sp>
      <p:sp>
        <p:nvSpPr>
          <p:cNvPr id="44" name="Shape 4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292850"/>
            <a:ext cx="8520599" cy="800999"/>
          </a:xfrm>
          <a:prstGeom prst="rect">
            <a:avLst/>
          </a:prstGeom>
          <a:noFill/>
          <a:ln>
            <a:noFill/>
          </a:ln>
        </p:spPr>
        <p:txBody>
          <a:bodyPr anchorCtr="0" anchor="t" bIns="91425" lIns="91425" rIns="91425" tIns="91425"/>
          <a:lstStyle>
            <a:lvl1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1pPr>
            <a:lvl2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2pPr>
            <a:lvl3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3pPr>
            <a:lvl4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4pPr>
            <a:lvl5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5pPr>
            <a:lvl6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6pPr>
            <a:lvl7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7pPr>
            <a:lvl8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8pPr>
            <a:lvl9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9pPr>
          </a:lstStyle>
          <a:p/>
        </p:txBody>
      </p:sp>
      <p:sp>
        <p:nvSpPr>
          <p:cNvPr id="6" name="Shape 6"/>
          <p:cNvSpPr txBox="1"/>
          <p:nvPr>
            <p:ph idx="1" type="body"/>
          </p:nvPr>
        </p:nvSpPr>
        <p:spPr>
          <a:xfrm>
            <a:off x="311700" y="1228675"/>
            <a:ext cx="8520599" cy="3340199"/>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p:txBody>
      </p:sp>
      <p:sp>
        <p:nvSpPr>
          <p:cNvPr id="7" name="Shape 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GB" sz="10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0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0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ctrTitle"/>
          </p:nvPr>
        </p:nvSpPr>
        <p:spPr>
          <a:xfrm>
            <a:off x="311700" y="392150"/>
            <a:ext cx="8520599" cy="2690399"/>
          </a:xfrm>
          <a:prstGeom prst="rect">
            <a:avLst/>
          </a:prstGeom>
        </p:spPr>
        <p:txBody>
          <a:bodyPr anchorCtr="0" anchor="ctr" bIns="91425" lIns="91425" rIns="91425" tIns="91425">
            <a:noAutofit/>
          </a:bodyPr>
          <a:lstStyle/>
          <a:p>
            <a:pPr>
              <a:spcBef>
                <a:spcPts val="0"/>
              </a:spcBef>
              <a:buNone/>
            </a:pPr>
            <a:r>
              <a:rPr lang="en-GB"/>
              <a:t>Kumpulan Materi Kuliah</a:t>
            </a:r>
          </a:p>
        </p:txBody>
      </p:sp>
      <p:sp>
        <p:nvSpPr>
          <p:cNvPr id="59" name="Shape 59"/>
          <p:cNvSpPr txBox="1"/>
          <p:nvPr>
            <p:ph idx="1" type="subTitle"/>
          </p:nvPr>
        </p:nvSpPr>
        <p:spPr>
          <a:xfrm>
            <a:off x="311700" y="3890400"/>
            <a:ext cx="8520599" cy="706200"/>
          </a:xfrm>
          <a:prstGeom prst="rect">
            <a:avLst/>
          </a:prstGeom>
        </p:spPr>
        <p:txBody>
          <a:bodyPr anchorCtr="0" anchor="ctr" bIns="91425" lIns="91425" rIns="91425" tIns="91425">
            <a:noAutofit/>
          </a:bodyPr>
          <a:lstStyle/>
          <a:p>
            <a:pPr>
              <a:spcBef>
                <a:spcPts val="0"/>
              </a:spcBef>
              <a:buNone/>
            </a:pPr>
            <a:r>
              <a:rPr lang="en-GB"/>
              <a:t>http://hendroagungs.blogspot.co.id/</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0"/>
            <a:ext cx="8229600" cy="1200149"/>
          </a:xfrm>
          <a:prstGeom prst="rect">
            <a:avLst/>
          </a:prstGeom>
          <a:noFill/>
          <a:ln>
            <a:noFill/>
          </a:ln>
        </p:spPr>
        <p:txBody>
          <a:bodyPr anchorCtr="0" anchor="ctr" bIns="45700" lIns="91425" rIns="91425" tIns="45700">
            <a:noAutofit/>
          </a:bodyPr>
          <a:lstStyle/>
          <a:p>
            <a:pPr indent="0" lvl="0" marL="0" marR="0" rtl="0" algn="ctr">
              <a:lnSpc>
                <a:spcPct val="107407"/>
              </a:lnSpc>
              <a:spcBef>
                <a:spcPts val="0"/>
              </a:spcBef>
              <a:buClr>
                <a:schemeClr val="dk2"/>
              </a:buClr>
              <a:buSzPct val="25000"/>
              <a:buFont typeface="Times New Roman"/>
              <a:buNone/>
            </a:pPr>
            <a:r>
              <a:rPr b="1" baseline="0" i="0" lang="en-GB" sz="2400" u="none" cap="none" strike="noStrike">
                <a:solidFill>
                  <a:schemeClr val="dk2"/>
                </a:solidFill>
                <a:latin typeface="Times New Roman"/>
                <a:ea typeface="Times New Roman"/>
                <a:cs typeface="Times New Roman"/>
                <a:sym typeface="Times New Roman"/>
              </a:rPr>
              <a:t>Konektivitas dan interaktivitas</a:t>
            </a:r>
          </a:p>
        </p:txBody>
      </p:sp>
      <p:sp>
        <p:nvSpPr>
          <p:cNvPr id="115" name="Shape 115"/>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342900" lvl="0" marL="342900" marR="0" rtl="0" algn="just">
              <a:spcBef>
                <a:spcPts val="0"/>
              </a:spcBef>
              <a:buClr>
                <a:srgbClr val="7F7F7F"/>
              </a:buClr>
              <a:buSzPct val="100000"/>
              <a:buFont typeface="Arial"/>
              <a:buChar char="•"/>
            </a:pPr>
            <a:r>
              <a:rPr b="0" baseline="0" i="0" lang="en-GB" sz="2400" u="none" cap="none" strike="noStrike">
                <a:solidFill>
                  <a:srgbClr val="7F7F7F"/>
                </a:solidFill>
                <a:latin typeface="Questrial"/>
                <a:ea typeface="Questrial"/>
                <a:cs typeface="Questrial"/>
                <a:sym typeface="Questrial"/>
              </a:rPr>
              <a:t>Jumlah orang yang memiliki akses ke internet meningkat dari tahun ke tahun dalam skala global. Konektivitas memperluas jangkauan komunikasi elektronik dan interaktivitas memungkinkan komunikasi dua arah secara real-time</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0"/>
            <a:ext cx="8229600" cy="1200149"/>
          </a:xfrm>
          <a:prstGeom prst="rect">
            <a:avLst/>
          </a:prstGeom>
          <a:noFill/>
          <a:ln>
            <a:noFill/>
          </a:ln>
        </p:spPr>
        <p:txBody>
          <a:bodyPr anchorCtr="0" anchor="ctr" bIns="45700" lIns="91425" rIns="91425" tIns="45700">
            <a:noAutofit/>
          </a:bodyPr>
          <a:lstStyle/>
          <a:p>
            <a:pPr indent="0" lvl="0" marL="0" marR="0" rtl="0" algn="ctr">
              <a:lnSpc>
                <a:spcPct val="107407"/>
              </a:lnSpc>
              <a:spcBef>
                <a:spcPts val="0"/>
              </a:spcBef>
              <a:buClr>
                <a:schemeClr val="dk2"/>
              </a:buClr>
              <a:buSzPct val="25000"/>
              <a:buFont typeface="Times New Roman"/>
              <a:buNone/>
            </a:pPr>
            <a:r>
              <a:rPr b="1" baseline="0" i="0" lang="en-GB" sz="2400" u="none" cap="none" strike="noStrike">
                <a:solidFill>
                  <a:schemeClr val="dk2"/>
                </a:solidFill>
                <a:latin typeface="Times New Roman"/>
                <a:ea typeface="Times New Roman"/>
                <a:cs typeface="Times New Roman"/>
                <a:sym typeface="Times New Roman"/>
              </a:rPr>
              <a:t>Skala Jaringan Ekonomi</a:t>
            </a:r>
          </a:p>
        </p:txBody>
      </p:sp>
      <p:sp>
        <p:nvSpPr>
          <p:cNvPr id="121" name="Shape 121"/>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342900" lvl="0" marL="342900" marR="0" rtl="0" algn="just">
              <a:spcBef>
                <a:spcPts val="0"/>
              </a:spcBef>
              <a:buClr>
                <a:srgbClr val="7F7F7F"/>
              </a:buClr>
              <a:buSzPct val="100000"/>
              <a:buFont typeface="Arial"/>
              <a:buChar char="•"/>
            </a:pPr>
            <a:r>
              <a:rPr b="0" baseline="0" i="0" lang="en-GB" sz="2400" u="none" cap="none" strike="noStrike">
                <a:solidFill>
                  <a:srgbClr val="7F7F7F"/>
                </a:solidFill>
                <a:latin typeface="Questrial"/>
                <a:ea typeface="Questrial"/>
                <a:cs typeface="Questrial"/>
                <a:sym typeface="Questrial"/>
              </a:rPr>
              <a:t>Ada peluang untuk mencapai massa kritis pelanggan dengan mengakses basis pelanggan yang lebih luas secara elektronik dengan biaya rendah. Biaya marjinal mengirimkan informasi yang mendekati nol sehingga perusahaan dapat mencapai skala ekonomi dengan menyediakan produk atau layanan bernilai tambah kepada pelanggan dengan murah, cepat dan efisien menggunakan internet.</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457200" y="0"/>
            <a:ext cx="8229600" cy="1200149"/>
          </a:xfrm>
          <a:prstGeom prst="rect">
            <a:avLst/>
          </a:prstGeom>
          <a:noFill/>
          <a:ln>
            <a:noFill/>
          </a:ln>
        </p:spPr>
        <p:txBody>
          <a:bodyPr anchorCtr="0" anchor="ctr" bIns="45700" lIns="91425" rIns="91425" tIns="45700">
            <a:noAutofit/>
          </a:bodyPr>
          <a:lstStyle/>
          <a:p>
            <a:pPr indent="0" lvl="0" marL="0" marR="0" rtl="0" algn="ctr">
              <a:lnSpc>
                <a:spcPct val="107407"/>
              </a:lnSpc>
              <a:spcBef>
                <a:spcPts val="0"/>
              </a:spcBef>
              <a:buClr>
                <a:schemeClr val="dk2"/>
              </a:buClr>
              <a:buSzPct val="25000"/>
              <a:buFont typeface="Times New Roman"/>
              <a:buNone/>
            </a:pPr>
            <a:r>
              <a:rPr b="1" baseline="0" i="0" lang="en-GB" sz="2400" u="none" cap="none" strike="noStrike">
                <a:solidFill>
                  <a:schemeClr val="dk2"/>
                </a:solidFill>
                <a:latin typeface="Times New Roman"/>
                <a:ea typeface="Times New Roman"/>
                <a:cs typeface="Times New Roman"/>
                <a:sym typeface="Times New Roman"/>
              </a:rPr>
              <a:t>Kecepatan Perubahan</a:t>
            </a:r>
          </a:p>
        </p:txBody>
      </p:sp>
      <p:sp>
        <p:nvSpPr>
          <p:cNvPr id="127" name="Shape 127"/>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342900" lvl="0" marL="342900" marR="0" rtl="0" algn="just">
              <a:lnSpc>
                <a:spcPct val="90000"/>
              </a:lnSpc>
              <a:spcBef>
                <a:spcPts val="0"/>
              </a:spcBef>
              <a:buClr>
                <a:srgbClr val="7F7F7F"/>
              </a:buClr>
              <a:buSzPct val="100000"/>
              <a:buFont typeface="Arial"/>
              <a:buChar char="•"/>
            </a:pPr>
            <a:r>
              <a:rPr b="0" baseline="0" i="0" lang="en-GB" sz="2400" u="none" cap="none" strike="noStrike">
                <a:solidFill>
                  <a:srgbClr val="7F7F7F"/>
                </a:solidFill>
                <a:latin typeface="Questrial"/>
                <a:ea typeface="Questrial"/>
                <a:cs typeface="Questrial"/>
                <a:sym typeface="Questrial"/>
              </a:rPr>
              <a:t>Internet telah mempercepat proses transaksi dan mengangkat harapan pelanggan. Perusahaan perlu menyesuaikan waktu dalam merespon dan mendistribusikan dalam memenuhi tuntutan pelanggan dan waktu pasokan barang. Perusahaan yang mampu memenuhi atau melebihi harapan ini dapat menciptakan loyalitas merek dan itu menjadikan suatu keunggolan kompetitif bagi pesaingnya.</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0"/>
            <a:ext cx="8229600" cy="1200149"/>
          </a:xfrm>
          <a:prstGeom prst="rect">
            <a:avLst/>
          </a:prstGeom>
          <a:noFill/>
          <a:ln>
            <a:noFill/>
          </a:ln>
        </p:spPr>
        <p:txBody>
          <a:bodyPr anchorCtr="0" anchor="ctr" bIns="45700" lIns="91425" rIns="91425" tIns="45700">
            <a:noAutofit/>
          </a:bodyPr>
          <a:lstStyle/>
          <a:p>
            <a:pPr indent="0" lvl="0" marL="0" marR="0" rtl="0" algn="ctr">
              <a:lnSpc>
                <a:spcPct val="107407"/>
              </a:lnSpc>
              <a:spcBef>
                <a:spcPts val="0"/>
              </a:spcBef>
              <a:buClr>
                <a:schemeClr val="dk2"/>
              </a:buClr>
              <a:buSzPct val="25000"/>
              <a:buFont typeface="Times New Roman"/>
              <a:buNone/>
            </a:pPr>
            <a:r>
              <a:rPr b="1" baseline="0" i="0" lang="en-GB" sz="2400" u="none" cap="none" strike="noStrike">
                <a:solidFill>
                  <a:schemeClr val="dk2"/>
                </a:solidFill>
                <a:latin typeface="Times New Roman"/>
                <a:ea typeface="Times New Roman"/>
                <a:cs typeface="Times New Roman"/>
                <a:sym typeface="Times New Roman"/>
              </a:rPr>
              <a:t>Kelimpahan Ekonomi</a:t>
            </a:r>
          </a:p>
        </p:txBody>
      </p:sp>
      <p:sp>
        <p:nvSpPr>
          <p:cNvPr id="133" name="Shape 133"/>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0" lvl="0" marL="0" marR="0" rtl="0" algn="just">
              <a:lnSpc>
                <a:spcPct val="90000"/>
              </a:lnSpc>
              <a:spcBef>
                <a:spcPts val="0"/>
              </a:spcBef>
              <a:buClr>
                <a:srgbClr val="7F7F7F"/>
              </a:buClr>
              <a:buSzPct val="25000"/>
              <a:buFont typeface="Arial"/>
              <a:buNone/>
            </a:pPr>
            <a:r>
              <a:rPr b="0" baseline="0" i="0" lang="en-GB" sz="2220" u="none" cap="none" strike="noStrike">
                <a:solidFill>
                  <a:srgbClr val="7F7F7F"/>
                </a:solidFill>
                <a:latin typeface="Questrial"/>
                <a:ea typeface="Questrial"/>
                <a:cs typeface="Questrial"/>
                <a:sym typeface="Questrial"/>
              </a:rPr>
              <a:t>“</a:t>
            </a:r>
            <a:r>
              <a:rPr b="0" baseline="0" i="1" lang="en-GB" sz="2220" u="none" cap="none" strike="noStrike">
                <a:solidFill>
                  <a:srgbClr val="7F7F7F"/>
                </a:solidFill>
                <a:latin typeface="Questrial"/>
                <a:ea typeface="Questrial"/>
                <a:cs typeface="Questrial"/>
                <a:sym typeface="Questrial"/>
              </a:rPr>
              <a:t>Revenue can be created by the dissemination of information based on its value to consumers</a:t>
            </a:r>
            <a:r>
              <a:rPr b="0" baseline="0" i="0" lang="en-GB" sz="2220" u="none" cap="none" strike="noStrike">
                <a:solidFill>
                  <a:srgbClr val="7F7F7F"/>
                </a:solidFill>
                <a:latin typeface="Questrial"/>
                <a:ea typeface="Questrial"/>
                <a:cs typeface="Questrial"/>
                <a:sym typeface="Questrial"/>
              </a:rPr>
              <a:t>” (Rayport and Sviokla, 1995)</a:t>
            </a:r>
          </a:p>
          <a:p>
            <a:pPr indent="0" lvl="0" marL="0" marR="0" rtl="0" algn="l">
              <a:lnSpc>
                <a:spcPct val="90000"/>
              </a:lnSpc>
              <a:spcBef>
                <a:spcPts val="444"/>
              </a:spcBef>
              <a:buClr>
                <a:srgbClr val="7F7F7F"/>
              </a:buClr>
              <a:buFont typeface="Arial"/>
              <a:buNone/>
            </a:pPr>
            <a:r>
              <a:t/>
            </a:r>
            <a:endParaRPr b="0" baseline="0" i="0" sz="2220" u="none" cap="none" strike="noStrike">
              <a:solidFill>
                <a:srgbClr val="7F7F7F"/>
              </a:solidFill>
              <a:latin typeface="Questrial"/>
              <a:ea typeface="Questrial"/>
              <a:cs typeface="Questrial"/>
              <a:sym typeface="Questrial"/>
            </a:endParaRPr>
          </a:p>
          <a:p>
            <a:pPr indent="0" lvl="0" marL="0" marR="0" rtl="0" algn="just">
              <a:lnSpc>
                <a:spcPct val="90000"/>
              </a:lnSpc>
              <a:spcBef>
                <a:spcPts val="444"/>
              </a:spcBef>
              <a:buClr>
                <a:srgbClr val="7F7F7F"/>
              </a:buClr>
              <a:buSzPct val="25000"/>
              <a:buFont typeface="Arial"/>
              <a:buNone/>
            </a:pPr>
            <a:r>
              <a:rPr b="0" baseline="0" i="0" lang="en-GB" sz="2220" u="none" cap="none" strike="noStrike">
                <a:solidFill>
                  <a:srgbClr val="7F7F7F"/>
                </a:solidFill>
                <a:latin typeface="Questrial"/>
                <a:ea typeface="Questrial"/>
                <a:cs typeface="Questrial"/>
                <a:sym typeface="Questrial"/>
              </a:rPr>
              <a:t>pendapatan dapat dibuat dengan penyebaran informasi berdasarkan nilai kepada konsumen, Perusahaan yang mempunyai hak eksklusif untuk kepemilikan informasi berharga bisa mendapatkan aliran pendapatan yang baik melalui produksi dan perlindungan (hak cipta) dari informasi tersebut</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457200" y="0"/>
            <a:ext cx="8229600" cy="1200149"/>
          </a:xfrm>
          <a:prstGeom prst="rect">
            <a:avLst/>
          </a:prstGeom>
          <a:noFill/>
          <a:ln>
            <a:noFill/>
          </a:ln>
        </p:spPr>
        <p:txBody>
          <a:bodyPr anchorCtr="0" anchor="ctr" bIns="45700" lIns="91425" rIns="91425" tIns="45700">
            <a:noAutofit/>
          </a:bodyPr>
          <a:lstStyle/>
          <a:p>
            <a:pPr indent="0" lvl="0" marL="0" marR="0" rtl="0" algn="ctr">
              <a:lnSpc>
                <a:spcPct val="107407"/>
              </a:lnSpc>
              <a:spcBef>
                <a:spcPts val="0"/>
              </a:spcBef>
              <a:buClr>
                <a:schemeClr val="dk2"/>
              </a:buClr>
              <a:buSzPct val="25000"/>
              <a:buFont typeface="Times New Roman"/>
              <a:buNone/>
            </a:pPr>
            <a:r>
              <a:rPr b="1" baseline="0" i="0" lang="en-GB" sz="2400" u="none" cap="none" strike="noStrike">
                <a:solidFill>
                  <a:schemeClr val="dk2"/>
                </a:solidFill>
                <a:latin typeface="Times New Roman"/>
                <a:ea typeface="Times New Roman"/>
                <a:cs typeface="Times New Roman"/>
                <a:sym typeface="Times New Roman"/>
              </a:rPr>
              <a:t>Pertukaran Merchandise</a:t>
            </a:r>
          </a:p>
        </p:txBody>
      </p:sp>
      <p:sp>
        <p:nvSpPr>
          <p:cNvPr id="139" name="Shape 139"/>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342900" lvl="0" marL="342900" marR="0" rtl="0" algn="just">
              <a:lnSpc>
                <a:spcPct val="80000"/>
              </a:lnSpc>
              <a:spcBef>
                <a:spcPts val="0"/>
              </a:spcBef>
              <a:buClr>
                <a:srgbClr val="7F7F7F"/>
              </a:buClr>
              <a:buSzPct val="100909"/>
              <a:buFont typeface="Arial"/>
              <a:buChar char="•"/>
            </a:pPr>
            <a:r>
              <a:rPr b="0" baseline="0" i="0" lang="en-GB" sz="2220" u="none" cap="none" strike="noStrike">
                <a:solidFill>
                  <a:srgbClr val="7F7F7F"/>
                </a:solidFill>
                <a:latin typeface="Questrial"/>
                <a:ea typeface="Questrial"/>
                <a:cs typeface="Questrial"/>
                <a:sym typeface="Questrial"/>
              </a:rPr>
              <a:t>Internet menyediakan mekanisme untuk menampilkan harga produk dan jasa tanpa harus mengeluarkan biaya besar. Fasilitas Pencarian dapat menyalurkan konsumen untuk jenis yang tepat dari produk dan jasa yang mereka cari, website dapat menawarkan layanan tambahan seperti fasilitas diskon, link ke produk pelengkap, review produk, transaksi, pembayaran dan pengiriman. Dibandingkan dengan bentuk-bentuk tradisional berbelanja lewat internet menawarkan kenyamanan lebih besar dengan biaya lebih rendah dan pelayanan yang lebih baik.</a:t>
            </a:r>
          </a:p>
          <a:p>
            <a:pPr indent="-201930" lvl="0" marL="342900" marR="0" rtl="0" algn="l">
              <a:lnSpc>
                <a:spcPct val="80000"/>
              </a:lnSpc>
              <a:spcBef>
                <a:spcPts val="444"/>
              </a:spcBef>
              <a:buClr>
                <a:srgbClr val="7F7F7F"/>
              </a:buClr>
              <a:buFont typeface="Arial"/>
              <a:buNone/>
            </a:pPr>
            <a:r>
              <a:t/>
            </a:r>
            <a:endParaRPr b="0" baseline="0" i="0" sz="2220" u="none" cap="none" strike="noStrike">
              <a:solidFill>
                <a:srgbClr val="7F7F7F"/>
              </a:solidFill>
              <a:latin typeface="Questrial"/>
              <a:ea typeface="Questrial"/>
              <a:cs typeface="Questrial"/>
              <a:sym typeface="Questrial"/>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457200" y="0"/>
            <a:ext cx="8229600" cy="1200149"/>
          </a:xfrm>
          <a:prstGeom prst="rect">
            <a:avLst/>
          </a:prstGeom>
          <a:noFill/>
          <a:ln>
            <a:noFill/>
          </a:ln>
        </p:spPr>
        <p:txBody>
          <a:bodyPr anchorCtr="0" anchor="ctr" bIns="45700" lIns="91425" rIns="91425" tIns="45700">
            <a:noAutofit/>
          </a:bodyPr>
          <a:lstStyle/>
          <a:p>
            <a:pPr indent="0" lvl="0" marL="0" marR="0" rtl="0" algn="ctr">
              <a:lnSpc>
                <a:spcPct val="107407"/>
              </a:lnSpc>
              <a:spcBef>
                <a:spcPts val="0"/>
              </a:spcBef>
              <a:buClr>
                <a:schemeClr val="dk2"/>
              </a:buClr>
              <a:buSzPct val="25000"/>
              <a:buFont typeface="Times New Roman"/>
              <a:buNone/>
            </a:pPr>
            <a:r>
              <a:rPr b="1" baseline="0" i="0" lang="en-GB" sz="2400" u="none" cap="none" strike="noStrike">
                <a:solidFill>
                  <a:schemeClr val="dk2"/>
                </a:solidFill>
                <a:latin typeface="Times New Roman"/>
                <a:ea typeface="Times New Roman"/>
                <a:cs typeface="Times New Roman"/>
                <a:sym typeface="Times New Roman"/>
              </a:rPr>
              <a:t>Prosumption</a:t>
            </a:r>
          </a:p>
        </p:txBody>
      </p:sp>
      <p:sp>
        <p:nvSpPr>
          <p:cNvPr id="145" name="Shape 145"/>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342900" lvl="0" marL="342900" marR="0" rtl="0" algn="just">
              <a:spcBef>
                <a:spcPts val="0"/>
              </a:spcBef>
              <a:buClr>
                <a:srgbClr val="7F7F7F"/>
              </a:buClr>
              <a:buSzPct val="100000"/>
              <a:buFont typeface="Arial"/>
              <a:buChar char="•"/>
            </a:pPr>
            <a:r>
              <a:rPr b="0" baseline="0" i="0" lang="en-GB" sz="2400" u="none" cap="none" strike="noStrike">
                <a:solidFill>
                  <a:srgbClr val="7F7F7F"/>
                </a:solidFill>
                <a:latin typeface="Questrial"/>
                <a:ea typeface="Questrial"/>
                <a:cs typeface="Questrial"/>
                <a:sym typeface="Questrial"/>
              </a:rPr>
              <a:t>Di dalam ekonomi digital batasan antara konsumen dan produsen yang selama ini terlihat jelas menjadi kabur. Hampir semua konsumen teknologi informasi dapat dengan mudah menjadi produsen yang siap menawarkan produk dan jasanya kepada masyarakat dan komunitas bisnis</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457200" y="0"/>
            <a:ext cx="8229600" cy="1200149"/>
          </a:xfrm>
          <a:prstGeom prst="rect">
            <a:avLst/>
          </a:prstGeom>
          <a:noFill/>
          <a:ln>
            <a:noFill/>
          </a:ln>
        </p:spPr>
        <p:txBody>
          <a:bodyPr anchorCtr="0" anchor="b" bIns="45700" lIns="91425" rIns="91425" tIns="45700">
            <a:noAutofit/>
          </a:bodyPr>
          <a:lstStyle/>
          <a:p>
            <a:pPr indent="0" lvl="0" marL="0" marR="0" rtl="0" algn="ctr">
              <a:lnSpc>
                <a:spcPct val="107407"/>
              </a:lnSpc>
              <a:spcBef>
                <a:spcPts val="0"/>
              </a:spcBef>
              <a:buClr>
                <a:schemeClr val="dk2"/>
              </a:buClr>
              <a:buSzPct val="25000"/>
              <a:buFont typeface="Times New Roman"/>
              <a:buNone/>
            </a:pPr>
            <a:r>
              <a:rPr b="0" baseline="0" i="0" lang="en-GB" sz="5400" u="none" cap="none" strike="noStrike">
                <a:solidFill>
                  <a:schemeClr val="dk2"/>
                </a:solidFill>
                <a:latin typeface="Times New Roman"/>
                <a:ea typeface="Times New Roman"/>
                <a:cs typeface="Times New Roman"/>
                <a:sym typeface="Times New Roman"/>
              </a:rPr>
              <a:t>Contoh</a:t>
            </a:r>
          </a:p>
        </p:txBody>
      </p:sp>
      <p:sp>
        <p:nvSpPr>
          <p:cNvPr id="151" name="Shape 151"/>
          <p:cNvSpPr/>
          <p:nvPr/>
        </p:nvSpPr>
        <p:spPr>
          <a:xfrm>
            <a:off x="3563887" y="1275606"/>
            <a:ext cx="2016223" cy="648071"/>
          </a:xfrm>
          <a:prstGeom prst="flowChartMagneticDisk">
            <a:avLst/>
          </a:prstGeom>
          <a:solidFill>
            <a:schemeClr val="accent1"/>
          </a:solidFill>
          <a:ln cap="flat" cmpd="sng" w="28575">
            <a:solidFill>
              <a:srgbClr val="465683"/>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baseline="0" i="0" lang="en-GB" sz="1800" u="none" cap="none" strike="noStrike">
                <a:solidFill>
                  <a:schemeClr val="lt1"/>
                </a:solidFill>
                <a:latin typeface="Times New Roman"/>
                <a:ea typeface="Times New Roman"/>
                <a:cs typeface="Times New Roman"/>
                <a:sym typeface="Times New Roman"/>
              </a:rPr>
              <a:t>Web space</a:t>
            </a:r>
          </a:p>
        </p:txBody>
      </p:sp>
      <p:sp>
        <p:nvSpPr>
          <p:cNvPr id="152" name="Shape 152"/>
          <p:cNvSpPr/>
          <p:nvPr/>
        </p:nvSpPr>
        <p:spPr>
          <a:xfrm>
            <a:off x="3563887" y="2381583"/>
            <a:ext cx="2016224" cy="594065"/>
          </a:xfrm>
          <a:prstGeom prst="roundRect">
            <a:avLst>
              <a:gd fmla="val 16667" name="adj"/>
            </a:avLst>
          </a:prstGeom>
          <a:solidFill>
            <a:schemeClr val="accent1"/>
          </a:solidFill>
          <a:ln cap="flat" cmpd="sng" w="28575">
            <a:solidFill>
              <a:srgbClr val="465683"/>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baseline="0" i="0" lang="en-GB" sz="1800" u="none" cap="none" strike="noStrike">
                <a:solidFill>
                  <a:schemeClr val="lt1"/>
                </a:solidFill>
                <a:latin typeface="Times New Roman"/>
                <a:ea typeface="Times New Roman"/>
                <a:cs typeface="Times New Roman"/>
                <a:sym typeface="Times New Roman"/>
              </a:rPr>
              <a:t>BUSINESSMAN</a:t>
            </a:r>
          </a:p>
        </p:txBody>
      </p:sp>
      <p:pic>
        <p:nvPicPr>
          <p:cNvPr id="153" name="Shape 153"/>
          <p:cNvPicPr preferRelativeResize="0"/>
          <p:nvPr/>
        </p:nvPicPr>
        <p:blipFill rotWithShape="1">
          <a:blip r:embed="rId3">
            <a:alphaModFix/>
          </a:blip>
          <a:srcRect b="0" l="0" r="0" t="0"/>
          <a:stretch/>
        </p:blipFill>
        <p:spPr>
          <a:xfrm>
            <a:off x="3637012" y="3435846"/>
            <a:ext cx="1457324" cy="1457324"/>
          </a:xfrm>
          <a:prstGeom prst="rect">
            <a:avLst/>
          </a:prstGeom>
          <a:noFill/>
          <a:ln>
            <a:noFill/>
          </a:ln>
        </p:spPr>
      </p:pic>
      <p:sp>
        <p:nvSpPr>
          <p:cNvPr id="154" name="Shape 154"/>
          <p:cNvSpPr/>
          <p:nvPr/>
        </p:nvSpPr>
        <p:spPr>
          <a:xfrm>
            <a:off x="4427983" y="1976954"/>
            <a:ext cx="288032" cy="352184"/>
          </a:xfrm>
          <a:prstGeom prst="upArrow">
            <a:avLst>
              <a:gd fmla="val 50000" name="adj1"/>
              <a:gd fmla="val 50000" name="adj2"/>
            </a:avLst>
          </a:prstGeom>
          <a:solidFill>
            <a:schemeClr val="accent1"/>
          </a:solidFill>
          <a:ln cap="flat" cmpd="sng" w="28575">
            <a:solidFill>
              <a:srgbClr val="465683"/>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Times New Roman"/>
              <a:ea typeface="Times New Roman"/>
              <a:cs typeface="Times New Roman"/>
              <a:sym typeface="Times New Roman"/>
            </a:endParaRPr>
          </a:p>
        </p:txBody>
      </p:sp>
      <p:sp>
        <p:nvSpPr>
          <p:cNvPr id="155" name="Shape 155"/>
          <p:cNvSpPr/>
          <p:nvPr/>
        </p:nvSpPr>
        <p:spPr>
          <a:xfrm>
            <a:off x="4464546" y="3011147"/>
            <a:ext cx="288032" cy="352184"/>
          </a:xfrm>
          <a:prstGeom prst="upArrow">
            <a:avLst>
              <a:gd fmla="val 50000" name="adj1"/>
              <a:gd fmla="val 50000" name="adj2"/>
            </a:avLst>
          </a:prstGeom>
          <a:solidFill>
            <a:schemeClr val="accent1"/>
          </a:solidFill>
          <a:ln cap="flat" cmpd="sng" w="28575">
            <a:solidFill>
              <a:srgbClr val="465683"/>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Times New Roman"/>
              <a:ea typeface="Times New Roman"/>
              <a:cs typeface="Times New Roman"/>
              <a:sym typeface="Times New Roman"/>
            </a:endParaRPr>
          </a:p>
        </p:txBody>
      </p:sp>
      <p:cxnSp>
        <p:nvCxnSpPr>
          <p:cNvPr id="156" name="Shape 156"/>
          <p:cNvCxnSpPr/>
          <p:nvPr/>
        </p:nvCxnSpPr>
        <p:spPr>
          <a:xfrm>
            <a:off x="4608562" y="2153045"/>
            <a:ext cx="2267693" cy="0"/>
          </a:xfrm>
          <a:prstGeom prst="straightConnector1">
            <a:avLst/>
          </a:prstGeom>
          <a:noFill/>
          <a:ln cap="flat" cmpd="sng" w="9525">
            <a:solidFill>
              <a:srgbClr val="5A72B1"/>
            </a:solidFill>
            <a:prstDash val="solid"/>
            <a:round/>
            <a:headEnd len="med" w="med" type="none"/>
            <a:tailEnd len="lg" w="lg" type="triangle"/>
          </a:ln>
        </p:spPr>
      </p:cxnSp>
      <p:cxnSp>
        <p:nvCxnSpPr>
          <p:cNvPr id="157" name="Shape 157"/>
          <p:cNvCxnSpPr/>
          <p:nvPr/>
        </p:nvCxnSpPr>
        <p:spPr>
          <a:xfrm flipH="1" rot="10800000">
            <a:off x="4644007" y="3187239"/>
            <a:ext cx="2208970" cy="3523"/>
          </a:xfrm>
          <a:prstGeom prst="straightConnector1">
            <a:avLst/>
          </a:prstGeom>
          <a:noFill/>
          <a:ln cap="flat" cmpd="sng" w="9525">
            <a:solidFill>
              <a:srgbClr val="5A72B1"/>
            </a:solidFill>
            <a:prstDash val="solid"/>
            <a:round/>
            <a:headEnd len="med" w="med" type="none"/>
            <a:tailEnd len="lg" w="lg" type="triangle"/>
          </a:ln>
        </p:spPr>
      </p:cxnSp>
      <p:sp>
        <p:nvSpPr>
          <p:cNvPr id="158" name="Shape 158"/>
          <p:cNvSpPr/>
          <p:nvPr/>
        </p:nvSpPr>
        <p:spPr>
          <a:xfrm>
            <a:off x="6863125" y="1856012"/>
            <a:ext cx="2016224" cy="594065"/>
          </a:xfrm>
          <a:prstGeom prst="roundRect">
            <a:avLst>
              <a:gd fmla="val 16667" name="adj"/>
            </a:avLst>
          </a:prstGeom>
          <a:solidFill>
            <a:schemeClr val="accent1"/>
          </a:solidFill>
          <a:ln cap="flat" cmpd="sng" w="28575">
            <a:solidFill>
              <a:srgbClr val="465683"/>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baseline="0" i="0" lang="en-GB" sz="1800" u="none" cap="none" strike="noStrike">
                <a:solidFill>
                  <a:schemeClr val="lt1"/>
                </a:solidFill>
                <a:latin typeface="Times New Roman"/>
                <a:ea typeface="Times New Roman"/>
                <a:cs typeface="Times New Roman"/>
                <a:sym typeface="Times New Roman"/>
              </a:rPr>
              <a:t>REGISTRASI</a:t>
            </a:r>
          </a:p>
          <a:p>
            <a:pPr indent="0" lvl="0" marL="0" marR="0" rtl="0" algn="ctr">
              <a:spcBef>
                <a:spcPts val="0"/>
              </a:spcBef>
              <a:buSzPct val="25000"/>
              <a:buNone/>
            </a:pPr>
            <a:r>
              <a:rPr b="0" baseline="0" i="0" lang="en-GB" sz="1800" u="none" cap="none" strike="noStrike">
                <a:solidFill>
                  <a:schemeClr val="lt1"/>
                </a:solidFill>
                <a:latin typeface="Times New Roman"/>
                <a:ea typeface="Times New Roman"/>
                <a:cs typeface="Times New Roman"/>
                <a:sym typeface="Times New Roman"/>
              </a:rPr>
              <a:t>Rp 1.000.000</a:t>
            </a:r>
          </a:p>
        </p:txBody>
      </p:sp>
      <p:sp>
        <p:nvSpPr>
          <p:cNvPr id="159" name="Shape 159"/>
          <p:cNvSpPr/>
          <p:nvPr/>
        </p:nvSpPr>
        <p:spPr>
          <a:xfrm>
            <a:off x="6852978" y="2890205"/>
            <a:ext cx="2016224" cy="594065"/>
          </a:xfrm>
          <a:prstGeom prst="roundRect">
            <a:avLst>
              <a:gd fmla="val 16667" name="adj"/>
            </a:avLst>
          </a:prstGeom>
          <a:solidFill>
            <a:schemeClr val="accent1"/>
          </a:solidFill>
          <a:ln cap="flat" cmpd="sng" w="28575">
            <a:solidFill>
              <a:srgbClr val="465683"/>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baseline="0" i="0" lang="en-GB" sz="1800" u="none" cap="none" strike="noStrike">
                <a:solidFill>
                  <a:schemeClr val="lt1"/>
                </a:solidFill>
                <a:latin typeface="Times New Roman"/>
                <a:ea typeface="Times New Roman"/>
                <a:cs typeface="Times New Roman"/>
                <a:sym typeface="Times New Roman"/>
              </a:rPr>
              <a:t>REGISTRASI</a:t>
            </a:r>
          </a:p>
          <a:p>
            <a:pPr indent="0" lvl="0" marL="0" marR="0" rtl="0" algn="ctr">
              <a:spcBef>
                <a:spcPts val="0"/>
              </a:spcBef>
              <a:buSzPct val="25000"/>
              <a:buNone/>
            </a:pPr>
            <a:r>
              <a:rPr b="0" baseline="0" i="0" lang="en-GB" sz="1800" u="none" cap="none" strike="noStrike">
                <a:solidFill>
                  <a:schemeClr val="lt1"/>
                </a:solidFill>
                <a:latin typeface="Times New Roman"/>
                <a:ea typeface="Times New Roman"/>
                <a:cs typeface="Times New Roman"/>
                <a:sym typeface="Times New Roman"/>
              </a:rPr>
              <a:t>Rp 100.000</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457200" y="0"/>
            <a:ext cx="8229600" cy="1200149"/>
          </a:xfrm>
          <a:prstGeom prst="rect">
            <a:avLst/>
          </a:prstGeom>
          <a:noFill/>
          <a:ln>
            <a:noFill/>
          </a:ln>
        </p:spPr>
        <p:txBody>
          <a:bodyPr anchorCtr="0" anchor="ctr" bIns="45700" lIns="91425" rIns="91425" tIns="45700">
            <a:noAutofit/>
          </a:bodyPr>
          <a:lstStyle/>
          <a:p>
            <a:pPr indent="0" lvl="0" marL="0" marR="0" rtl="0" algn="ctr">
              <a:lnSpc>
                <a:spcPct val="107407"/>
              </a:lnSpc>
              <a:spcBef>
                <a:spcPts val="0"/>
              </a:spcBef>
              <a:buClr>
                <a:schemeClr val="dk2"/>
              </a:buClr>
              <a:buSzPct val="25000"/>
              <a:buFont typeface="Times New Roman"/>
              <a:buNone/>
            </a:pPr>
            <a:r>
              <a:rPr b="1" baseline="0" i="0" lang="en-GB" sz="3000" u="none" cap="none" strike="noStrike">
                <a:solidFill>
                  <a:schemeClr val="dk2"/>
                </a:solidFill>
                <a:latin typeface="Times New Roman"/>
                <a:ea typeface="Times New Roman"/>
                <a:cs typeface="Times New Roman"/>
                <a:sym typeface="Times New Roman"/>
              </a:rPr>
              <a:t>Konteks Industri</a:t>
            </a:r>
          </a:p>
        </p:txBody>
      </p:sp>
      <p:sp>
        <p:nvSpPr>
          <p:cNvPr id="165" name="Shape 165"/>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342900" lvl="0" marL="342900" marR="0" rtl="0" algn="just">
              <a:spcBef>
                <a:spcPts val="0"/>
              </a:spcBef>
              <a:buClr>
                <a:srgbClr val="7F7F7F"/>
              </a:buClr>
              <a:buSzPct val="100000"/>
              <a:buFont typeface="Arial"/>
              <a:buChar char="•"/>
            </a:pPr>
            <a:r>
              <a:rPr b="0" baseline="0" i="0" lang="en-GB" sz="2400" u="none" cap="none" strike="noStrike">
                <a:solidFill>
                  <a:srgbClr val="7F7F7F"/>
                </a:solidFill>
                <a:latin typeface="Questrial"/>
                <a:ea typeface="Questrial"/>
                <a:cs typeface="Questrial"/>
                <a:sym typeface="Questrial"/>
              </a:rPr>
              <a:t>Dalam ekonomi tradisional nilai diciptakan dalam sektor industri, seperti manufaktur atau ritel. Dalam ekonomi internet nilai yang dihasilkan dalam komunitas e-bisnis melampaui sektor industri. Model E-bisnis yang diadopsi oleh perusahaan dirancang untuk dapat membawa suatu keuntungan. Ada tiga jenis saluran kegiatan e-bisnis yaitu komunikasi, transaksi dan saluran distribusi.</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457200" y="0"/>
            <a:ext cx="8229600" cy="1200149"/>
          </a:xfrm>
          <a:prstGeom prst="rect">
            <a:avLst/>
          </a:prstGeom>
          <a:noFill/>
          <a:ln>
            <a:noFill/>
          </a:ln>
        </p:spPr>
        <p:txBody>
          <a:bodyPr anchorCtr="0" anchor="ctr" bIns="45700" lIns="91425" rIns="91425" tIns="45700">
            <a:noAutofit/>
          </a:bodyPr>
          <a:lstStyle/>
          <a:p>
            <a:pPr indent="0" lvl="0" marL="0" marR="0" rtl="0" algn="ctr">
              <a:lnSpc>
                <a:spcPct val="107407"/>
              </a:lnSpc>
              <a:spcBef>
                <a:spcPts val="0"/>
              </a:spcBef>
              <a:buClr>
                <a:schemeClr val="dk2"/>
              </a:buClr>
              <a:buSzPct val="25000"/>
              <a:buFont typeface="Times New Roman"/>
              <a:buNone/>
            </a:pPr>
            <a:r>
              <a:rPr b="1" baseline="0" i="0" lang="en-GB" sz="3000" u="none" cap="none" strike="noStrike">
                <a:solidFill>
                  <a:schemeClr val="dk2"/>
                </a:solidFill>
                <a:latin typeface="Times New Roman"/>
                <a:ea typeface="Times New Roman"/>
                <a:cs typeface="Times New Roman"/>
                <a:sym typeface="Times New Roman"/>
              </a:rPr>
              <a:t>Saluran Komunikasi</a:t>
            </a:r>
          </a:p>
        </p:txBody>
      </p:sp>
      <p:sp>
        <p:nvSpPr>
          <p:cNvPr id="171" name="Shape 171"/>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342900" lvl="0" marL="342900" marR="0" rtl="0" algn="just">
              <a:spcBef>
                <a:spcPts val="0"/>
              </a:spcBef>
              <a:buClr>
                <a:srgbClr val="7F7F7F"/>
              </a:buClr>
              <a:buSzPct val="100000"/>
              <a:buFont typeface="Arial"/>
              <a:buChar char="•"/>
            </a:pPr>
            <a:r>
              <a:rPr b="0" baseline="0" i="0" lang="en-GB" sz="2400" u="none" cap="none" strike="noStrike">
                <a:solidFill>
                  <a:srgbClr val="7F7F7F"/>
                </a:solidFill>
                <a:latin typeface="Questrial"/>
                <a:ea typeface="Questrial"/>
                <a:cs typeface="Questrial"/>
                <a:sym typeface="Questrial"/>
              </a:rPr>
              <a:t>Pertukaran informasi yang efisien antara pembeli dan penjual adalah keuntungan yang paling penting yang ditawarkan oleh internet. Internet dan WWW telah terbukti menjadi media yang efektif untuk mengakses, mengatur dan mengkomunikasikan informasi. Karakteristik kunci dari internet yang dapat meningkatkan saluran komunikasi diantaranya yaitu:</a:t>
            </a:r>
          </a:p>
          <a:p>
            <a:pPr indent="-190500" lvl="0" marL="342900" marR="0" rtl="0" algn="l">
              <a:spcBef>
                <a:spcPts val="480"/>
              </a:spcBef>
              <a:buClr>
                <a:srgbClr val="7F7F7F"/>
              </a:buClr>
              <a:buFont typeface="Arial"/>
              <a:buNone/>
            </a:pPr>
            <a:r>
              <a:t/>
            </a:r>
            <a:endParaRPr b="0" baseline="0" i="0" sz="2400" u="none" cap="none" strike="noStrike">
              <a:solidFill>
                <a:srgbClr val="7F7F7F"/>
              </a:solidFill>
              <a:latin typeface="Questrial"/>
              <a:ea typeface="Questrial"/>
              <a:cs typeface="Questrial"/>
              <a:sym typeface="Questrial"/>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457200" y="0"/>
            <a:ext cx="8229600" cy="1200149"/>
          </a:xfrm>
          <a:prstGeom prst="rect">
            <a:avLst/>
          </a:prstGeom>
          <a:noFill/>
          <a:ln>
            <a:noFill/>
          </a:ln>
        </p:spPr>
        <p:txBody>
          <a:bodyPr anchorCtr="0" anchor="ctr" bIns="45700" lIns="91425" rIns="91425" tIns="45700">
            <a:noAutofit/>
          </a:bodyPr>
          <a:lstStyle/>
          <a:p>
            <a:pPr indent="0" lvl="0" marL="0" marR="0" rtl="0" algn="ctr">
              <a:lnSpc>
                <a:spcPct val="107407"/>
              </a:lnSpc>
              <a:spcBef>
                <a:spcPts val="0"/>
              </a:spcBef>
              <a:buClr>
                <a:schemeClr val="dk2"/>
              </a:buClr>
              <a:buSzPct val="25000"/>
              <a:buFont typeface="Times New Roman"/>
              <a:buNone/>
            </a:pPr>
            <a:r>
              <a:rPr b="1" baseline="0" i="0" lang="en-GB" sz="3000" u="none" cap="none" strike="noStrike">
                <a:solidFill>
                  <a:schemeClr val="dk2"/>
                </a:solidFill>
                <a:latin typeface="Times New Roman"/>
                <a:ea typeface="Times New Roman"/>
                <a:cs typeface="Times New Roman"/>
                <a:sym typeface="Times New Roman"/>
              </a:rPr>
              <a:t>Saluran Komunikasi</a:t>
            </a:r>
          </a:p>
        </p:txBody>
      </p:sp>
      <p:sp>
        <p:nvSpPr>
          <p:cNvPr id="177" name="Shape 177"/>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342900" lvl="0" marL="342900" marR="0" rtl="0" algn="l">
              <a:spcBef>
                <a:spcPts val="0"/>
              </a:spcBef>
              <a:buClr>
                <a:srgbClr val="7F7F7F"/>
              </a:buClr>
              <a:buSzPct val="100000"/>
              <a:buFont typeface="Arial"/>
              <a:buChar char="•"/>
            </a:pPr>
            <a:r>
              <a:rPr b="0" baseline="0" i="0" lang="en-GB" sz="2400" u="none" cap="none" strike="noStrike">
                <a:solidFill>
                  <a:srgbClr val="7F7F7F"/>
                </a:solidFill>
                <a:latin typeface="Questrial"/>
                <a:ea typeface="Questrial"/>
                <a:cs typeface="Questrial"/>
                <a:sym typeface="Questrial"/>
              </a:rPr>
              <a:t>Kemampuan untuk menyimpan sejumlah besar informasi ;</a:t>
            </a:r>
          </a:p>
          <a:p>
            <a:pPr indent="-342900" lvl="0" marL="342900" marR="0" rtl="0" algn="l">
              <a:spcBef>
                <a:spcPts val="480"/>
              </a:spcBef>
              <a:buClr>
                <a:srgbClr val="7F7F7F"/>
              </a:buClr>
              <a:buSzPct val="100000"/>
              <a:buFont typeface="Arial"/>
              <a:buChar char="•"/>
            </a:pPr>
            <a:r>
              <a:rPr b="0" baseline="0" i="0" lang="en-GB" sz="2400" u="none" cap="none" strike="noStrike">
                <a:solidFill>
                  <a:srgbClr val="7F7F7F"/>
                </a:solidFill>
                <a:latin typeface="Questrial"/>
                <a:ea typeface="Questrial"/>
                <a:cs typeface="Questrial"/>
                <a:sym typeface="Questrial"/>
              </a:rPr>
              <a:t>Kemudahan akses terhadap informasi ;</a:t>
            </a:r>
          </a:p>
          <a:p>
            <a:pPr indent="-342900" lvl="0" marL="342900" marR="0" rtl="0" algn="l">
              <a:spcBef>
                <a:spcPts val="480"/>
              </a:spcBef>
              <a:buClr>
                <a:srgbClr val="7F7F7F"/>
              </a:buClr>
              <a:buSzPct val="100000"/>
              <a:buFont typeface="Arial"/>
              <a:buChar char="•"/>
            </a:pPr>
            <a:r>
              <a:rPr b="0" baseline="0" i="0" lang="en-GB" sz="2400" u="none" cap="none" strike="noStrike">
                <a:solidFill>
                  <a:srgbClr val="7F7F7F"/>
                </a:solidFill>
                <a:latin typeface="Questrial"/>
                <a:ea typeface="Questrial"/>
                <a:cs typeface="Questrial"/>
                <a:sym typeface="Questrial"/>
              </a:rPr>
              <a:t>Ruang lingkup untuk interaktivitas ;</a:t>
            </a:r>
          </a:p>
          <a:p>
            <a:pPr indent="-342900" lvl="0" marL="342900" marR="0" rtl="0" algn="l">
              <a:spcBef>
                <a:spcPts val="480"/>
              </a:spcBef>
              <a:buClr>
                <a:srgbClr val="7F7F7F"/>
              </a:buClr>
              <a:buSzPct val="100000"/>
              <a:buFont typeface="Arial"/>
              <a:buChar char="•"/>
            </a:pPr>
            <a:r>
              <a:rPr b="0" baseline="0" i="0" lang="en-GB" sz="2400" u="none" cap="none" strike="noStrike">
                <a:solidFill>
                  <a:srgbClr val="7F7F7F"/>
                </a:solidFill>
                <a:latin typeface="Questrial"/>
                <a:ea typeface="Questrial"/>
                <a:cs typeface="Questrial"/>
                <a:sym typeface="Questrial"/>
              </a:rPr>
              <a:t>Kemampuan untuk memberikan informasi pada permintaan ;</a:t>
            </a:r>
          </a:p>
          <a:p>
            <a:pPr indent="-342900" lvl="0" marL="342900" marR="0" rtl="0" algn="l">
              <a:spcBef>
                <a:spcPts val="480"/>
              </a:spcBef>
              <a:buClr>
                <a:srgbClr val="7F7F7F"/>
              </a:buClr>
              <a:buSzPct val="100000"/>
              <a:buFont typeface="Arial"/>
              <a:buChar char="•"/>
            </a:pPr>
            <a:r>
              <a:rPr b="0" baseline="0" i="0" lang="en-GB" sz="2400" u="none" cap="none" strike="noStrike">
                <a:solidFill>
                  <a:srgbClr val="7F7F7F"/>
                </a:solidFill>
                <a:latin typeface="Questrial"/>
                <a:ea typeface="Questrial"/>
                <a:cs typeface="Questrial"/>
                <a:sym typeface="Questrial"/>
              </a:rPr>
              <a:t>Meningkatkan presentasi visual material.</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457200" y="0"/>
            <a:ext cx="8229600" cy="1200000"/>
          </a:xfrm>
          <a:prstGeom prst="rect">
            <a:avLst/>
          </a:prstGeom>
        </p:spPr>
        <p:txBody>
          <a:bodyPr anchorCtr="0" anchor="b" bIns="91425" lIns="91425" rIns="91425" tIns="91425">
            <a:noAutofit/>
          </a:bodyPr>
          <a:lstStyle/>
          <a:p>
            <a:pPr>
              <a:spcBef>
                <a:spcPts val="0"/>
              </a:spcBef>
              <a:buNone/>
            </a:pPr>
            <a:r>
              <a:t/>
            </a:r>
            <a:endParaRPr/>
          </a:p>
        </p:txBody>
      </p:sp>
      <p:sp>
        <p:nvSpPr>
          <p:cNvPr id="65" name="Shape 65"/>
          <p:cNvSpPr txBox="1"/>
          <p:nvPr>
            <p:ph idx="1" type="body"/>
          </p:nvPr>
        </p:nvSpPr>
        <p:spPr>
          <a:xfrm>
            <a:off x="457200" y="1200150"/>
            <a:ext cx="8229600" cy="3394500"/>
          </a:xfrm>
          <a:prstGeom prst="rect">
            <a:avLst/>
          </a:prstGeom>
        </p:spPr>
        <p:txBody>
          <a:bodyPr anchorCtr="0" anchor="t" bIns="91425" lIns="91425" rIns="91425" tIns="91425">
            <a:noAutofit/>
          </a:bodyPr>
          <a:lstStyle/>
          <a:p>
            <a:pPr rtl="0" algn="ctr">
              <a:spcBef>
                <a:spcPts val="0"/>
              </a:spcBef>
              <a:buNone/>
            </a:pPr>
            <a:r>
              <a:rPr lang="en-GB" sz="3000">
                <a:solidFill>
                  <a:srgbClr val="000000"/>
                </a:solidFill>
              </a:rPr>
              <a:t>Markets and Models</a:t>
            </a:r>
          </a:p>
          <a:p>
            <a:pPr rtl="0" algn="ctr">
              <a:spcBef>
                <a:spcPts val="0"/>
              </a:spcBef>
              <a:buNone/>
            </a:pPr>
            <a:r>
              <a:t/>
            </a:r>
            <a:endParaRPr sz="3000">
              <a:solidFill>
                <a:srgbClr val="000000"/>
              </a:solidFill>
            </a:endParaRPr>
          </a:p>
          <a:p>
            <a:pPr rtl="0" algn="ctr">
              <a:spcBef>
                <a:spcPts val="0"/>
              </a:spcBef>
              <a:buNone/>
            </a:pPr>
            <a:r>
              <a:t/>
            </a:r>
            <a:endParaRPr sz="3000">
              <a:solidFill>
                <a:srgbClr val="000000"/>
              </a:solidFill>
            </a:endParaRPr>
          </a:p>
          <a:p>
            <a:pPr algn="ctr">
              <a:spcBef>
                <a:spcPts val="0"/>
              </a:spcBef>
              <a:buNone/>
            </a:pPr>
            <a:r>
              <a:rPr lang="en-GB" sz="3000">
                <a:solidFill>
                  <a:srgbClr val="000000"/>
                </a:solidFill>
              </a:rPr>
              <a:t>E-Bussiness</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457200" y="0"/>
            <a:ext cx="8229600" cy="1200149"/>
          </a:xfrm>
          <a:prstGeom prst="rect">
            <a:avLst/>
          </a:prstGeom>
          <a:noFill/>
          <a:ln>
            <a:noFill/>
          </a:ln>
        </p:spPr>
        <p:txBody>
          <a:bodyPr anchorCtr="0" anchor="ctr" bIns="45700" lIns="91425" rIns="91425" tIns="45700">
            <a:noAutofit/>
          </a:bodyPr>
          <a:lstStyle/>
          <a:p>
            <a:pPr indent="0" lvl="0" marL="0" marR="0" rtl="0" algn="ctr">
              <a:lnSpc>
                <a:spcPct val="107407"/>
              </a:lnSpc>
              <a:spcBef>
                <a:spcPts val="0"/>
              </a:spcBef>
              <a:buClr>
                <a:schemeClr val="dk2"/>
              </a:buClr>
              <a:buSzPct val="25000"/>
              <a:buFont typeface="Times New Roman"/>
              <a:buNone/>
            </a:pPr>
            <a:r>
              <a:rPr b="1" baseline="0" i="0" lang="en-GB" sz="3000" u="none" cap="none" strike="noStrike">
                <a:solidFill>
                  <a:schemeClr val="dk2"/>
                </a:solidFill>
                <a:latin typeface="Times New Roman"/>
                <a:ea typeface="Times New Roman"/>
                <a:cs typeface="Times New Roman"/>
                <a:sym typeface="Times New Roman"/>
              </a:rPr>
              <a:t>Saluran Transaksi</a:t>
            </a:r>
          </a:p>
        </p:txBody>
      </p:sp>
      <p:sp>
        <p:nvSpPr>
          <p:cNvPr id="183" name="Shape 183"/>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342900" lvl="0" marL="342900" marR="0" rtl="0" algn="just">
              <a:lnSpc>
                <a:spcPct val="80000"/>
              </a:lnSpc>
              <a:spcBef>
                <a:spcPts val="0"/>
              </a:spcBef>
              <a:buClr>
                <a:srgbClr val="7F7F7F"/>
              </a:buClr>
              <a:buSzPct val="100909"/>
              <a:buFont typeface="Arial"/>
              <a:buChar char="•"/>
            </a:pPr>
            <a:r>
              <a:rPr b="0" baseline="0" i="0" lang="en-GB" sz="2220" u="none" cap="none" strike="noStrike">
                <a:solidFill>
                  <a:srgbClr val="7F7F7F"/>
                </a:solidFill>
                <a:latin typeface="Questrial"/>
                <a:ea typeface="Questrial"/>
                <a:cs typeface="Questrial"/>
                <a:sym typeface="Questrial"/>
              </a:rPr>
              <a:t>Internet melancarkan seluruh proses transaksi antara pembeli dan penjual, meningkatkan efisiensi dan dapat menurunkan biaya. Berkurangnya Biaya transaksi bagi pelanggan dikarenakan kemudahan akses informasi pasar pada berbagai produk termasuk, harga, kualitas, ketersediaan dan diskon. Waktu dan usaha yang dikeluarkan dalam mencari produk dan membandingkan harga secara signifikanpun berkurang. Perusahaan juga dapat meningkatkan efisiensi internal dengan menggunakan internet</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457200" y="0"/>
            <a:ext cx="8229600" cy="1200149"/>
          </a:xfrm>
          <a:prstGeom prst="rect">
            <a:avLst/>
          </a:prstGeom>
          <a:noFill/>
          <a:ln>
            <a:noFill/>
          </a:ln>
        </p:spPr>
        <p:txBody>
          <a:bodyPr anchorCtr="0" anchor="ctr" bIns="45700" lIns="91425" rIns="91425" tIns="45700">
            <a:noAutofit/>
          </a:bodyPr>
          <a:lstStyle/>
          <a:p>
            <a:pPr indent="0" lvl="0" marL="0" marR="0" rtl="0" algn="ctr">
              <a:lnSpc>
                <a:spcPct val="107407"/>
              </a:lnSpc>
              <a:spcBef>
                <a:spcPts val="0"/>
              </a:spcBef>
              <a:buClr>
                <a:schemeClr val="dk2"/>
              </a:buClr>
              <a:buSzPct val="25000"/>
              <a:buFont typeface="Times New Roman"/>
              <a:buNone/>
            </a:pPr>
            <a:r>
              <a:rPr b="1" baseline="0" i="0" lang="en-GB" sz="3000" u="none" cap="none" strike="noStrike">
                <a:solidFill>
                  <a:schemeClr val="dk2"/>
                </a:solidFill>
                <a:latin typeface="Times New Roman"/>
                <a:ea typeface="Times New Roman"/>
                <a:cs typeface="Times New Roman"/>
                <a:sym typeface="Times New Roman"/>
              </a:rPr>
              <a:t>Saluran Distribusi</a:t>
            </a:r>
          </a:p>
        </p:txBody>
      </p:sp>
      <p:sp>
        <p:nvSpPr>
          <p:cNvPr id="189" name="Shape 189"/>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342900" lvl="0" marL="342900" marR="0" rtl="0" algn="just">
              <a:lnSpc>
                <a:spcPct val="90000"/>
              </a:lnSpc>
              <a:spcBef>
                <a:spcPts val="0"/>
              </a:spcBef>
              <a:buClr>
                <a:srgbClr val="7F7F7F"/>
              </a:buClr>
              <a:buSzPct val="100909"/>
              <a:buFont typeface="Arial"/>
              <a:buChar char="•"/>
            </a:pPr>
            <a:r>
              <a:rPr b="0" baseline="0" i="0" lang="en-GB" sz="2220" u="none" cap="none" strike="noStrike">
                <a:solidFill>
                  <a:srgbClr val="7F7F7F"/>
                </a:solidFill>
                <a:latin typeface="Questrial"/>
                <a:ea typeface="Questrial"/>
                <a:cs typeface="Questrial"/>
                <a:sym typeface="Questrial"/>
              </a:rPr>
              <a:t>Perusahaan yang menghasilkan produk-produk digital dapat menggunakan internet sebagai saluran distribusi untuk menawarkan pasokan instan secara signifikan mengurangi biaya pengiriman. Produk dan layanan seperti informasi keuangan, berita, musik, software, ticketing dan reservasi, dan jasa konsultasi hanya beberapa dari banyak produk informasi yang berpusat yang dapat disampaikan dengan cepat dan murah untuk pelanggan online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437975"/>
            <a:ext cx="8229600" cy="1200000"/>
          </a:xfrm>
          <a:prstGeom prst="rect">
            <a:avLst/>
          </a:prstGeom>
          <a:noFill/>
          <a:ln>
            <a:noFill/>
          </a:ln>
        </p:spPr>
        <p:txBody>
          <a:bodyPr anchorCtr="0" anchor="b" bIns="45700" lIns="91425" rIns="91425" tIns="45700">
            <a:noAutofit/>
          </a:bodyPr>
          <a:lstStyle/>
          <a:p>
            <a:pPr indent="0" lvl="0" marL="0" marR="0" rtl="0" algn="ctr">
              <a:lnSpc>
                <a:spcPct val="107407"/>
              </a:lnSpc>
              <a:spcBef>
                <a:spcPts val="0"/>
              </a:spcBef>
              <a:buClr>
                <a:schemeClr val="dk2"/>
              </a:buClr>
              <a:buSzPct val="25000"/>
              <a:buFont typeface="Times New Roman"/>
              <a:buNone/>
            </a:pPr>
            <a:r>
              <a:rPr b="0" baseline="0" i="0" lang="en-GB" sz="3000" u="none" cap="none" strike="noStrike">
                <a:solidFill>
                  <a:schemeClr val="dk2"/>
                </a:solidFill>
                <a:latin typeface="Times New Roman"/>
                <a:ea typeface="Times New Roman"/>
                <a:cs typeface="Times New Roman"/>
                <a:sym typeface="Times New Roman"/>
              </a:rPr>
              <a:t>E-BUSINESSMARKETS AND MODELS</a:t>
            </a:r>
          </a:p>
        </p:txBody>
      </p:sp>
      <p:sp>
        <p:nvSpPr>
          <p:cNvPr id="71" name="Shape 71"/>
          <p:cNvSpPr txBox="1"/>
          <p:nvPr>
            <p:ph idx="1" type="body"/>
          </p:nvPr>
        </p:nvSpPr>
        <p:spPr>
          <a:xfrm>
            <a:off x="457200" y="874512"/>
            <a:ext cx="8229600" cy="3394500"/>
          </a:xfrm>
          <a:prstGeom prst="rect">
            <a:avLst/>
          </a:prstGeom>
          <a:noFill/>
          <a:ln>
            <a:noFill/>
          </a:ln>
        </p:spPr>
        <p:txBody>
          <a:bodyPr anchorCtr="0" anchor="t" bIns="45700" lIns="91425" rIns="91425" tIns="45700">
            <a:noAutofit/>
          </a:bodyPr>
          <a:lstStyle/>
          <a:p>
            <a:pPr indent="-342900" lvl="0" marL="342900" marR="0" rtl="0" algn="l">
              <a:spcBef>
                <a:spcPts val="0"/>
              </a:spcBef>
              <a:buClr>
                <a:srgbClr val="7F7F7F"/>
              </a:buClr>
              <a:buSzPct val="100000"/>
              <a:buFont typeface="Arial"/>
              <a:buChar char="•"/>
            </a:pPr>
            <a:r>
              <a:rPr b="0" baseline="0" i="0" lang="en-GB" sz="2400" u="none" cap="none" strike="noStrike">
                <a:solidFill>
                  <a:srgbClr val="7F7F7F"/>
                </a:solidFill>
                <a:latin typeface="Questrial"/>
                <a:ea typeface="Questrial"/>
                <a:cs typeface="Questrial"/>
                <a:sym typeface="Questrial"/>
              </a:rPr>
              <a:t>E-businesses; </a:t>
            </a:r>
          </a:p>
          <a:p>
            <a:pPr indent="-342900" lvl="0" marL="342900" marR="0" rtl="0" algn="l">
              <a:spcBef>
                <a:spcPts val="480"/>
              </a:spcBef>
              <a:buClr>
                <a:srgbClr val="7F7F7F"/>
              </a:buClr>
              <a:buSzPct val="100000"/>
              <a:buFont typeface="Arial"/>
              <a:buChar char="•"/>
            </a:pPr>
            <a:r>
              <a:rPr b="0" baseline="0" i="0" lang="en-GB" sz="2400" u="none" cap="none" strike="noStrike">
                <a:solidFill>
                  <a:srgbClr val="7F7F7F"/>
                </a:solidFill>
                <a:latin typeface="Questrial"/>
                <a:ea typeface="Questrial"/>
                <a:cs typeface="Questrial"/>
                <a:sym typeface="Questrial"/>
              </a:rPr>
              <a:t>E-business environment; </a:t>
            </a:r>
          </a:p>
          <a:p>
            <a:pPr indent="-342900" lvl="0" marL="342900" marR="0" rtl="0" algn="l">
              <a:spcBef>
                <a:spcPts val="480"/>
              </a:spcBef>
              <a:buClr>
                <a:srgbClr val="7F7F7F"/>
              </a:buClr>
              <a:buSzPct val="100000"/>
              <a:buFont typeface="Arial"/>
              <a:buChar char="•"/>
            </a:pPr>
            <a:r>
              <a:rPr b="0" baseline="0" i="0" lang="en-GB" sz="2400" u="none" cap="none" strike="noStrike">
                <a:solidFill>
                  <a:srgbClr val="7F7F7F"/>
                </a:solidFill>
                <a:latin typeface="Questrial"/>
                <a:ea typeface="Questrial"/>
                <a:cs typeface="Questrial"/>
                <a:sym typeface="Questrial"/>
              </a:rPr>
              <a:t>E-marketplaces; </a:t>
            </a:r>
          </a:p>
          <a:p>
            <a:pPr indent="-342900" lvl="0" marL="342900" marR="0" rtl="0" algn="l">
              <a:spcBef>
                <a:spcPts val="480"/>
              </a:spcBef>
              <a:buClr>
                <a:srgbClr val="7F7F7F"/>
              </a:buClr>
              <a:buSzPct val="100000"/>
              <a:buFont typeface="Arial"/>
              <a:buChar char="•"/>
            </a:pPr>
            <a:r>
              <a:rPr b="0" baseline="0" i="0" lang="en-GB" sz="2400" u="none" cap="none" strike="noStrike">
                <a:solidFill>
                  <a:srgbClr val="7F7F7F"/>
                </a:solidFill>
                <a:latin typeface="Questrial"/>
                <a:ea typeface="Questrial"/>
                <a:cs typeface="Questrial"/>
                <a:sym typeface="Questrial"/>
              </a:rPr>
              <a:t>E-business markets; </a:t>
            </a:r>
          </a:p>
          <a:p>
            <a:pPr indent="-342900" lvl="0" marL="342900" marR="0" rtl="0" algn="l">
              <a:spcBef>
                <a:spcPts val="480"/>
              </a:spcBef>
              <a:buClr>
                <a:srgbClr val="7F7F7F"/>
              </a:buClr>
              <a:buSzPct val="100000"/>
              <a:buFont typeface="Arial"/>
              <a:buChar char="•"/>
            </a:pPr>
            <a:r>
              <a:rPr b="0" baseline="0" i="0" lang="en-GB" sz="2400" u="none" cap="none" strike="noStrike">
                <a:solidFill>
                  <a:srgbClr val="7F7F7F"/>
                </a:solidFill>
                <a:latin typeface="Questrial"/>
                <a:ea typeface="Questrial"/>
                <a:cs typeface="Questrial"/>
                <a:sym typeface="Questrial"/>
              </a:rPr>
              <a:t>E-business models; </a:t>
            </a:r>
          </a:p>
          <a:p>
            <a:pPr indent="-342900" lvl="0" marL="342900" marR="0" rtl="0" algn="l">
              <a:spcBef>
                <a:spcPts val="480"/>
              </a:spcBef>
              <a:buClr>
                <a:srgbClr val="7F7F7F"/>
              </a:buClr>
              <a:buSzPct val="100000"/>
              <a:buFont typeface="Arial"/>
              <a:buChar char="•"/>
            </a:pPr>
            <a:r>
              <a:rPr b="0" baseline="0" i="0" lang="en-GB" sz="2400" u="none" cap="none" strike="noStrike">
                <a:solidFill>
                  <a:srgbClr val="7F7F7F"/>
                </a:solidFill>
                <a:latin typeface="Questrial"/>
                <a:ea typeface="Questrial"/>
                <a:cs typeface="Questrial"/>
                <a:sym typeface="Questrial"/>
              </a:rPr>
              <a:t>Types of e-business models; </a:t>
            </a:r>
          </a:p>
          <a:p>
            <a:pPr indent="-342900" lvl="0" marL="342900" marR="0" rtl="0" algn="l">
              <a:spcBef>
                <a:spcPts val="480"/>
              </a:spcBef>
              <a:buClr>
                <a:srgbClr val="7F7F7F"/>
              </a:buClr>
              <a:buSzPct val="100000"/>
              <a:buFont typeface="Arial"/>
              <a:buChar char="•"/>
            </a:pPr>
            <a:r>
              <a:rPr b="0" baseline="0" i="0" lang="en-GB" sz="2400" u="none" cap="none" strike="noStrike">
                <a:solidFill>
                  <a:srgbClr val="7F7F7F"/>
                </a:solidFill>
                <a:latin typeface="Questrial"/>
                <a:ea typeface="Questrial"/>
                <a:cs typeface="Questrial"/>
                <a:sym typeface="Questrial"/>
              </a:rPr>
              <a:t>A framework for analysing e-business models.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457200" y="0"/>
            <a:ext cx="8229600" cy="1200149"/>
          </a:xfrm>
          <a:prstGeom prst="rect">
            <a:avLst/>
          </a:prstGeom>
          <a:noFill/>
          <a:ln>
            <a:noFill/>
          </a:ln>
        </p:spPr>
        <p:txBody>
          <a:bodyPr anchorCtr="0" anchor="b" bIns="45700" lIns="91425" rIns="91425" tIns="45700">
            <a:noAutofit/>
          </a:bodyPr>
          <a:lstStyle/>
          <a:p>
            <a:pPr indent="0" lvl="0" marL="0" marR="0" rtl="0" algn="ctr">
              <a:lnSpc>
                <a:spcPct val="107407"/>
              </a:lnSpc>
              <a:spcBef>
                <a:spcPts val="0"/>
              </a:spcBef>
              <a:buClr>
                <a:schemeClr val="dk2"/>
              </a:buClr>
              <a:buSzPct val="25000"/>
              <a:buFont typeface="Times New Roman"/>
              <a:buNone/>
            </a:pPr>
            <a:r>
              <a:rPr b="0" baseline="0" i="0" lang="en-GB" sz="5400" u="none" cap="none" strike="noStrike">
                <a:solidFill>
                  <a:schemeClr val="dk2"/>
                </a:solidFill>
                <a:latin typeface="Times New Roman"/>
                <a:ea typeface="Times New Roman"/>
                <a:cs typeface="Times New Roman"/>
                <a:sym typeface="Times New Roman"/>
              </a:rPr>
              <a:t>1. E – bisnis</a:t>
            </a:r>
          </a:p>
        </p:txBody>
      </p:sp>
      <p:pic>
        <p:nvPicPr>
          <p:cNvPr id="77" name="Shape 77"/>
          <p:cNvPicPr preferRelativeResize="0"/>
          <p:nvPr>
            <p:ph idx="1" type="body"/>
          </p:nvPr>
        </p:nvPicPr>
        <p:blipFill rotWithShape="1">
          <a:blip r:embed="rId3">
            <a:alphaModFix/>
          </a:blip>
          <a:srcRect b="0" l="0" r="0" t="0"/>
          <a:stretch/>
        </p:blipFill>
        <p:spPr>
          <a:xfrm>
            <a:off x="2843808" y="1599641"/>
            <a:ext cx="2258261" cy="2258261"/>
          </a:xfrm>
          <a:prstGeom prst="rect">
            <a:avLst/>
          </a:prstGeom>
          <a:noFill/>
          <a:ln>
            <a:noFill/>
          </a:ln>
        </p:spPr>
      </p:pic>
      <p:sp>
        <p:nvSpPr>
          <p:cNvPr id="78" name="Shape 78"/>
          <p:cNvSpPr txBox="1"/>
          <p:nvPr/>
        </p:nvSpPr>
        <p:spPr>
          <a:xfrm>
            <a:off x="470087" y="2463737"/>
            <a:ext cx="3575696" cy="53091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GB" sz="2400" u="none" cap="none" strike="noStrike">
                <a:latin typeface="Times New Roman"/>
                <a:ea typeface="Times New Roman"/>
                <a:cs typeface="Times New Roman"/>
                <a:sym typeface="Times New Roman"/>
              </a:rPr>
              <a:t>BUSINESS</a:t>
            </a:r>
          </a:p>
        </p:txBody>
      </p:sp>
      <p:sp>
        <p:nvSpPr>
          <p:cNvPr id="79" name="Shape 79"/>
          <p:cNvSpPr txBox="1"/>
          <p:nvPr/>
        </p:nvSpPr>
        <p:spPr>
          <a:xfrm>
            <a:off x="5652119" y="2474964"/>
            <a:ext cx="3240359" cy="53091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GB" sz="2400" u="none" cap="none" strike="noStrike">
                <a:latin typeface="Times New Roman"/>
                <a:ea typeface="Times New Roman"/>
                <a:cs typeface="Times New Roman"/>
                <a:sym typeface="Times New Roman"/>
              </a:rPr>
              <a:t>E- BUSINESS</a:t>
            </a:r>
          </a:p>
        </p:txBody>
      </p:sp>
      <p:sp>
        <p:nvSpPr>
          <p:cNvPr id="80" name="Shape 80"/>
          <p:cNvSpPr/>
          <p:nvPr/>
        </p:nvSpPr>
        <p:spPr>
          <a:xfrm>
            <a:off x="1691680" y="4024072"/>
            <a:ext cx="6048671" cy="519688"/>
          </a:xfrm>
          <a:prstGeom prst="homePlate">
            <a:avLst>
              <a:gd fmla="val 50000" name="adj"/>
            </a:avLst>
          </a:prstGeom>
          <a:solidFill>
            <a:schemeClr val="accent1"/>
          </a:solidFill>
          <a:ln cap="flat" cmpd="sng" w="28575">
            <a:solidFill>
              <a:srgbClr val="465683"/>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baseline="0" i="0" lang="en-GB" sz="2000" u="none" cap="none" strike="noStrike">
                <a:solidFill>
                  <a:schemeClr val="lt1"/>
                </a:solidFill>
                <a:latin typeface="Times New Roman"/>
                <a:ea typeface="Times New Roman"/>
                <a:cs typeface="Times New Roman"/>
                <a:sym typeface="Times New Roman"/>
              </a:rPr>
              <a:t>E BUSINESS BORN BECAUSE INTERNET</a:t>
            </a:r>
          </a:p>
          <a:p>
            <a:pPr indent="0" lvl="0" marL="0" marR="0" rtl="0" algn="ctr">
              <a:spcBef>
                <a:spcPts val="0"/>
              </a:spcBef>
              <a:buSzPct val="25000"/>
              <a:buNone/>
            </a:pPr>
            <a:r>
              <a:rPr b="0" baseline="0" i="0" lang="en-GB" sz="2000" u="none" cap="none" strike="noStrike">
                <a:solidFill>
                  <a:schemeClr val="lt1"/>
                </a:solidFill>
                <a:latin typeface="Times New Roman"/>
                <a:ea typeface="Times New Roman"/>
                <a:cs typeface="Times New Roman"/>
                <a:sym typeface="Times New Roman"/>
              </a:rPr>
              <a:t>‘INTERNET PUREPALY’</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342900" lvl="0" marL="342900" marR="0" rtl="0" algn="just">
              <a:spcBef>
                <a:spcPts val="0"/>
              </a:spcBef>
              <a:buClr>
                <a:srgbClr val="7F7F7F"/>
              </a:buClr>
              <a:buSzPct val="100000"/>
              <a:buFont typeface="Arial"/>
              <a:buChar char="•"/>
            </a:pPr>
            <a:r>
              <a:rPr b="0" baseline="0" i="0" lang="en-GB" sz="2400" u="none" cap="none" strike="noStrike">
                <a:solidFill>
                  <a:srgbClr val="7F7F7F"/>
                </a:solidFill>
                <a:latin typeface="Questrial"/>
                <a:ea typeface="Questrial"/>
                <a:cs typeface="Questrial"/>
                <a:sym typeface="Questrial"/>
              </a:rPr>
              <a:t>Pada pertengahan hingga akhir tahun 1990-an melihat peningkatan besar sejumlah perusahaan menyiapkan strategi untuk mengambil keuntungan dari peluang yang diperdagangkan melalui internet. </a:t>
            </a:r>
          </a:p>
          <a:p>
            <a:pPr indent="-342900" lvl="0" marL="342900" marR="0" rtl="0" algn="just">
              <a:spcBef>
                <a:spcPts val="480"/>
              </a:spcBef>
              <a:buClr>
                <a:srgbClr val="7F7F7F"/>
              </a:buClr>
              <a:buSzPct val="100000"/>
              <a:buFont typeface="Arial"/>
              <a:buChar char="•"/>
            </a:pPr>
            <a:r>
              <a:rPr b="0" baseline="0" i="0" lang="en-GB" sz="2400" u="none" cap="none" strike="noStrike">
                <a:solidFill>
                  <a:srgbClr val="7F7F7F"/>
                </a:solidFill>
                <a:latin typeface="Questrial"/>
                <a:ea typeface="Questrial"/>
                <a:cs typeface="Questrial"/>
                <a:sym typeface="Questrial"/>
              </a:rPr>
              <a:t>Perusahaan-perusahaan ini yang disebut 'dot-com'</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95375"/>
            <a:ext cx="8229600" cy="1200000"/>
          </a:xfrm>
          <a:prstGeom prst="rect">
            <a:avLst/>
          </a:prstGeom>
          <a:noFill/>
          <a:ln>
            <a:noFill/>
          </a:ln>
        </p:spPr>
        <p:txBody>
          <a:bodyPr anchorCtr="0" anchor="b" bIns="45700" lIns="91425" rIns="91425" tIns="45700">
            <a:noAutofit/>
          </a:bodyPr>
          <a:lstStyle/>
          <a:p>
            <a:pPr indent="0" lvl="0" marL="0" marR="0" rtl="0" algn="ctr">
              <a:lnSpc>
                <a:spcPct val="107407"/>
              </a:lnSpc>
              <a:spcBef>
                <a:spcPts val="0"/>
              </a:spcBef>
              <a:buClr>
                <a:schemeClr val="dk2"/>
              </a:buClr>
              <a:buSzPct val="25000"/>
              <a:buFont typeface="Times New Roman"/>
              <a:buNone/>
            </a:pPr>
            <a:r>
              <a:rPr b="0" baseline="0" i="0" lang="en-GB" sz="3000" u="none" cap="none" strike="noStrike">
                <a:solidFill>
                  <a:schemeClr val="dk2"/>
                </a:solidFill>
                <a:latin typeface="Times New Roman"/>
                <a:ea typeface="Times New Roman"/>
                <a:cs typeface="Times New Roman"/>
                <a:sym typeface="Times New Roman"/>
              </a:rPr>
              <a:t>2. LINGKUNGAN E – BISNIS</a:t>
            </a:r>
          </a:p>
        </p:txBody>
      </p:sp>
      <p:sp>
        <p:nvSpPr>
          <p:cNvPr id="91" name="Shape 91"/>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342900" lvl="0" marL="342900" marR="0" rtl="0" algn="just">
              <a:spcBef>
                <a:spcPts val="0"/>
              </a:spcBef>
              <a:buClr>
                <a:srgbClr val="7F7F7F"/>
              </a:buClr>
              <a:buSzPct val="100000"/>
              <a:buFont typeface="Arial"/>
              <a:buChar char="•"/>
            </a:pPr>
            <a:r>
              <a:rPr b="0" baseline="0" i="0" lang="en-GB" sz="2400" u="none" cap="none" strike="noStrike">
                <a:solidFill>
                  <a:srgbClr val="7F7F7F"/>
                </a:solidFill>
                <a:latin typeface="Questrial"/>
                <a:ea typeface="Questrial"/>
                <a:cs typeface="Questrial"/>
                <a:sym typeface="Questrial"/>
              </a:rPr>
              <a:t>Internet telah mengubah lingkungan dari yang tradisional menjadi lebih kompetitif bagi perusahaan dengan lingkungan seperti ini sosok manajer sangat penting perannya dalam memahami dan membangun model yang efektif dengan memanfaatkan peluang-peluang menjanjikan</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57200" y="-488900"/>
            <a:ext cx="8229600" cy="1200000"/>
          </a:xfrm>
          <a:prstGeom prst="rect">
            <a:avLst/>
          </a:prstGeom>
          <a:noFill/>
          <a:ln>
            <a:noFill/>
          </a:ln>
        </p:spPr>
        <p:txBody>
          <a:bodyPr anchorCtr="0" anchor="b" bIns="45700" lIns="91425" rIns="91425" tIns="45700">
            <a:noAutofit/>
          </a:bodyPr>
          <a:lstStyle/>
          <a:p>
            <a:pPr indent="0" lvl="0" marL="0" marR="0" rtl="0" algn="ctr">
              <a:lnSpc>
                <a:spcPct val="107407"/>
              </a:lnSpc>
              <a:spcBef>
                <a:spcPts val="0"/>
              </a:spcBef>
              <a:buClr>
                <a:schemeClr val="dk2"/>
              </a:buClr>
              <a:buSzPct val="25000"/>
              <a:buFont typeface="Times New Roman"/>
              <a:buNone/>
            </a:pPr>
            <a:r>
              <a:rPr b="0" baseline="0" i="0" lang="en-GB" sz="2400" u="none" cap="none" strike="noStrike">
                <a:solidFill>
                  <a:schemeClr val="dk2"/>
                </a:solidFill>
                <a:latin typeface="Times New Roman"/>
                <a:ea typeface="Times New Roman"/>
                <a:cs typeface="Times New Roman"/>
                <a:sym typeface="Times New Roman"/>
              </a:rPr>
              <a:t>LINGKUNGAN E – BISNIS</a:t>
            </a:r>
          </a:p>
        </p:txBody>
      </p:sp>
      <p:sp>
        <p:nvSpPr>
          <p:cNvPr id="97" name="Shape 97"/>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342900" lvl="0" marL="342900" marR="0" rtl="0" algn="just">
              <a:spcBef>
                <a:spcPts val="0"/>
              </a:spcBef>
              <a:buClr>
                <a:srgbClr val="7F7F7F"/>
              </a:buClr>
              <a:buSzPct val="100000"/>
              <a:buFont typeface="Arial"/>
              <a:buChar char="•"/>
            </a:pPr>
            <a:r>
              <a:rPr b="0" baseline="0" i="0" lang="en-GB" sz="2400" u="none" cap="none" strike="noStrike">
                <a:solidFill>
                  <a:srgbClr val="7F7F7F"/>
                </a:solidFill>
                <a:latin typeface="Questrial"/>
                <a:ea typeface="Questrial"/>
                <a:cs typeface="Questrial"/>
                <a:sym typeface="Questrial"/>
              </a:rPr>
              <a:t>Ekonomi internet bekerja dengan seperangkat peraturan yang berbeda dengan ekonomi tradisional dan manajer perusahaan berbasis internet harus menghadapi tantangan tersebut,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0"/>
            <a:ext cx="8229600" cy="1200149"/>
          </a:xfrm>
          <a:prstGeom prst="rect">
            <a:avLst/>
          </a:prstGeom>
          <a:noFill/>
          <a:ln>
            <a:noFill/>
          </a:ln>
        </p:spPr>
        <p:txBody>
          <a:bodyPr anchorCtr="0" anchor="ctr" bIns="45700" lIns="91425" rIns="91425" tIns="45700">
            <a:noAutofit/>
          </a:bodyPr>
          <a:lstStyle/>
          <a:p>
            <a:pPr indent="0" lvl="0" marL="0" marR="0" rtl="0" algn="ctr">
              <a:lnSpc>
                <a:spcPct val="107407"/>
              </a:lnSpc>
              <a:spcBef>
                <a:spcPts val="0"/>
              </a:spcBef>
              <a:buClr>
                <a:schemeClr val="dk2"/>
              </a:buClr>
              <a:buSzPct val="25000"/>
              <a:buFont typeface="Times New Roman"/>
              <a:buNone/>
            </a:pPr>
            <a:r>
              <a:rPr b="0" baseline="0" i="0" lang="en-GB" sz="2400" u="none" cap="none" strike="noStrike">
                <a:solidFill>
                  <a:schemeClr val="dk2"/>
                </a:solidFill>
                <a:latin typeface="Times New Roman"/>
                <a:ea typeface="Times New Roman"/>
                <a:cs typeface="Times New Roman"/>
                <a:sym typeface="Times New Roman"/>
              </a:rPr>
              <a:t>Elemen-Elemen Kunci Dari Lingkungan E–Bisnis</a:t>
            </a:r>
          </a:p>
        </p:txBody>
      </p:sp>
      <p:sp>
        <p:nvSpPr>
          <p:cNvPr id="103" name="Shape 103"/>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buClr>
                <a:srgbClr val="7F7F7F"/>
              </a:buClr>
              <a:buSzPct val="100000"/>
              <a:buFont typeface="Arial"/>
              <a:buChar char="•"/>
            </a:pPr>
            <a:r>
              <a:rPr b="0" baseline="0" i="0" lang="en-GB" sz="2400" u="none" cap="none" strike="noStrike">
                <a:solidFill>
                  <a:srgbClr val="7F7F7F"/>
                </a:solidFill>
                <a:latin typeface="Questrial"/>
                <a:ea typeface="Questrial"/>
                <a:cs typeface="Questrial"/>
                <a:sym typeface="Questrial"/>
              </a:rPr>
              <a:t>Pertukaran Informasi Ekonomi</a:t>
            </a:r>
          </a:p>
          <a:p>
            <a:pPr indent="-342900" lvl="0" marL="342900" marR="0" rtl="0" algn="l">
              <a:lnSpc>
                <a:spcPct val="90000"/>
              </a:lnSpc>
              <a:spcBef>
                <a:spcPts val="480"/>
              </a:spcBef>
              <a:buClr>
                <a:srgbClr val="7F7F7F"/>
              </a:buClr>
              <a:buSzPct val="100000"/>
              <a:buFont typeface="Arial"/>
              <a:buChar char="•"/>
            </a:pPr>
            <a:r>
              <a:rPr b="0" baseline="0" i="0" lang="en-GB" sz="2400" u="none" cap="none" strike="noStrike">
                <a:solidFill>
                  <a:srgbClr val="7F7F7F"/>
                </a:solidFill>
                <a:latin typeface="Questrial"/>
                <a:ea typeface="Questrial"/>
                <a:cs typeface="Questrial"/>
                <a:sym typeface="Questrial"/>
              </a:rPr>
              <a:t>Konektivitas dan interaktivitas</a:t>
            </a:r>
          </a:p>
          <a:p>
            <a:pPr indent="-342900" lvl="0" marL="342900" marR="0" rtl="0" algn="l">
              <a:lnSpc>
                <a:spcPct val="90000"/>
              </a:lnSpc>
              <a:spcBef>
                <a:spcPts val="480"/>
              </a:spcBef>
              <a:buClr>
                <a:srgbClr val="7F7F7F"/>
              </a:buClr>
              <a:buSzPct val="100000"/>
              <a:buFont typeface="Arial"/>
              <a:buChar char="•"/>
            </a:pPr>
            <a:r>
              <a:rPr b="0" baseline="0" i="0" lang="en-GB" sz="2400" u="none" cap="none" strike="noStrike">
                <a:solidFill>
                  <a:srgbClr val="7F7F7F"/>
                </a:solidFill>
                <a:latin typeface="Questrial"/>
                <a:ea typeface="Questrial"/>
                <a:cs typeface="Questrial"/>
                <a:sym typeface="Questrial"/>
              </a:rPr>
              <a:t>Skala Jaringan Ekonomi</a:t>
            </a:r>
          </a:p>
          <a:p>
            <a:pPr indent="-342900" lvl="0" marL="342900" marR="0" rtl="0" algn="l">
              <a:lnSpc>
                <a:spcPct val="90000"/>
              </a:lnSpc>
              <a:spcBef>
                <a:spcPts val="480"/>
              </a:spcBef>
              <a:buClr>
                <a:srgbClr val="7F7F7F"/>
              </a:buClr>
              <a:buSzPct val="100000"/>
              <a:buFont typeface="Arial"/>
              <a:buChar char="•"/>
            </a:pPr>
            <a:r>
              <a:rPr b="0" baseline="0" i="0" lang="en-GB" sz="2400" u="none" cap="none" strike="noStrike">
                <a:solidFill>
                  <a:srgbClr val="7F7F7F"/>
                </a:solidFill>
                <a:latin typeface="Questrial"/>
                <a:ea typeface="Questrial"/>
                <a:cs typeface="Questrial"/>
                <a:sym typeface="Questrial"/>
              </a:rPr>
              <a:t>Kecepatan perubahan</a:t>
            </a:r>
          </a:p>
          <a:p>
            <a:pPr indent="-342900" lvl="0" marL="342900" marR="0" rtl="0" algn="l">
              <a:lnSpc>
                <a:spcPct val="90000"/>
              </a:lnSpc>
              <a:spcBef>
                <a:spcPts val="480"/>
              </a:spcBef>
              <a:buClr>
                <a:srgbClr val="7F7F7F"/>
              </a:buClr>
              <a:buSzPct val="100000"/>
              <a:buFont typeface="Arial"/>
              <a:buChar char="•"/>
            </a:pPr>
            <a:r>
              <a:rPr b="0" baseline="0" i="0" lang="en-GB" sz="2400" u="none" cap="none" strike="noStrike">
                <a:solidFill>
                  <a:srgbClr val="7F7F7F"/>
                </a:solidFill>
                <a:latin typeface="Questrial"/>
                <a:ea typeface="Questrial"/>
                <a:cs typeface="Questrial"/>
                <a:sym typeface="Questrial"/>
              </a:rPr>
              <a:t>Kelimpahan Ekonomi</a:t>
            </a:r>
          </a:p>
          <a:p>
            <a:pPr indent="-342900" lvl="0" marL="342900" marR="0" rtl="0" algn="l">
              <a:lnSpc>
                <a:spcPct val="90000"/>
              </a:lnSpc>
              <a:spcBef>
                <a:spcPts val="480"/>
              </a:spcBef>
              <a:buClr>
                <a:srgbClr val="7F7F7F"/>
              </a:buClr>
              <a:buSzPct val="100000"/>
              <a:buFont typeface="Arial"/>
              <a:buChar char="•"/>
            </a:pPr>
            <a:r>
              <a:rPr b="0" baseline="0" i="0" lang="en-GB" sz="2400" u="none" cap="none" strike="noStrike">
                <a:solidFill>
                  <a:srgbClr val="7F7F7F"/>
                </a:solidFill>
                <a:latin typeface="Questrial"/>
                <a:ea typeface="Questrial"/>
                <a:cs typeface="Questrial"/>
                <a:sym typeface="Questrial"/>
              </a:rPr>
              <a:t>Pertukaran Merchandise</a:t>
            </a:r>
          </a:p>
          <a:p>
            <a:pPr indent="-342900" lvl="0" marL="342900" marR="0" rtl="0" algn="l">
              <a:lnSpc>
                <a:spcPct val="90000"/>
              </a:lnSpc>
              <a:spcBef>
                <a:spcPts val="480"/>
              </a:spcBef>
              <a:buClr>
                <a:srgbClr val="7F7F7F"/>
              </a:buClr>
              <a:buSzPct val="100000"/>
              <a:buFont typeface="Arial"/>
              <a:buChar char="•"/>
            </a:pPr>
            <a:r>
              <a:rPr b="0" baseline="0" i="0" lang="en-GB" sz="2400" u="none" cap="none" strike="noStrike">
                <a:solidFill>
                  <a:srgbClr val="7F7F7F"/>
                </a:solidFill>
                <a:latin typeface="Questrial"/>
                <a:ea typeface="Questrial"/>
                <a:cs typeface="Questrial"/>
                <a:sym typeface="Questrial"/>
              </a:rPr>
              <a:t>Prosumption</a:t>
            </a:r>
          </a:p>
          <a:p>
            <a:pPr indent="-342900" lvl="0" marL="342900" marR="0" rtl="0" algn="l">
              <a:lnSpc>
                <a:spcPct val="90000"/>
              </a:lnSpc>
              <a:spcBef>
                <a:spcPts val="480"/>
              </a:spcBef>
              <a:buClr>
                <a:srgbClr val="7F7F7F"/>
              </a:buClr>
              <a:buSzPct val="100000"/>
              <a:buFont typeface="Arial"/>
              <a:buChar char="•"/>
            </a:pPr>
            <a:r>
              <a:rPr b="0" baseline="0" i="0" lang="en-GB" sz="2400" u="none" cap="none" strike="noStrike">
                <a:solidFill>
                  <a:srgbClr val="7F7F7F"/>
                </a:solidFill>
                <a:latin typeface="Questrial"/>
                <a:ea typeface="Questrial"/>
                <a:cs typeface="Questrial"/>
                <a:sym typeface="Questrial"/>
              </a:rPr>
              <a:t>Konteks Industri</a:t>
            </a:r>
          </a:p>
          <a:p>
            <a:pPr indent="-342900" lvl="0" marL="342900" marR="0" rtl="0" algn="l">
              <a:lnSpc>
                <a:spcPct val="90000"/>
              </a:lnSpc>
              <a:spcBef>
                <a:spcPts val="480"/>
              </a:spcBef>
              <a:buClr>
                <a:srgbClr val="7F7F7F"/>
              </a:buClr>
              <a:buSzPct val="100000"/>
              <a:buFont typeface="Arial"/>
              <a:buChar char="•"/>
            </a:pPr>
            <a:r>
              <a:rPr b="0" baseline="0" i="0" lang="en-GB" sz="2400" u="none" cap="none" strike="noStrike">
                <a:solidFill>
                  <a:srgbClr val="7F7F7F"/>
                </a:solidFill>
                <a:latin typeface="Questrial"/>
                <a:ea typeface="Questrial"/>
                <a:cs typeface="Questrial"/>
                <a:sym typeface="Questrial"/>
              </a:rPr>
              <a:t>Saluran Komunikasi</a:t>
            </a:r>
          </a:p>
          <a:p>
            <a:pPr indent="-342900" lvl="0" marL="342900" marR="0" rtl="0" algn="l">
              <a:lnSpc>
                <a:spcPct val="90000"/>
              </a:lnSpc>
              <a:spcBef>
                <a:spcPts val="480"/>
              </a:spcBef>
              <a:buClr>
                <a:srgbClr val="7F7F7F"/>
              </a:buClr>
              <a:buSzPct val="100000"/>
              <a:buFont typeface="Arial"/>
              <a:buChar char="•"/>
            </a:pPr>
            <a:r>
              <a:rPr b="0" baseline="0" i="0" lang="en-GB" sz="2400" u="none" cap="none" strike="noStrike">
                <a:solidFill>
                  <a:srgbClr val="7F7F7F"/>
                </a:solidFill>
                <a:latin typeface="Questrial"/>
                <a:ea typeface="Questrial"/>
                <a:cs typeface="Questrial"/>
                <a:sym typeface="Questrial"/>
              </a:rPr>
              <a:t>Saluran Transaksi</a:t>
            </a:r>
          </a:p>
          <a:p>
            <a:pPr indent="-342900" lvl="0" marL="342900" marR="0" rtl="0" algn="l">
              <a:lnSpc>
                <a:spcPct val="90000"/>
              </a:lnSpc>
              <a:spcBef>
                <a:spcPts val="480"/>
              </a:spcBef>
              <a:buClr>
                <a:srgbClr val="7F7F7F"/>
              </a:buClr>
              <a:buSzPct val="100000"/>
              <a:buFont typeface="Arial"/>
              <a:buChar char="•"/>
            </a:pPr>
            <a:r>
              <a:rPr b="0" baseline="0" i="0" lang="en-GB" sz="2400" u="none" cap="none" strike="noStrike">
                <a:solidFill>
                  <a:srgbClr val="7F7F7F"/>
                </a:solidFill>
                <a:latin typeface="Questrial"/>
                <a:ea typeface="Questrial"/>
                <a:cs typeface="Questrial"/>
                <a:sym typeface="Questrial"/>
              </a:rPr>
              <a:t>Saluran Distribusi</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0"/>
            <a:ext cx="8229600" cy="1200149"/>
          </a:xfrm>
          <a:prstGeom prst="rect">
            <a:avLst/>
          </a:prstGeom>
          <a:noFill/>
          <a:ln>
            <a:noFill/>
          </a:ln>
        </p:spPr>
        <p:txBody>
          <a:bodyPr anchorCtr="0" anchor="ctr" bIns="45700" lIns="91425" rIns="91425" tIns="45700">
            <a:noAutofit/>
          </a:bodyPr>
          <a:lstStyle/>
          <a:p>
            <a:pPr indent="0" lvl="0" marL="0" marR="0" rtl="0" algn="ctr">
              <a:lnSpc>
                <a:spcPct val="107407"/>
              </a:lnSpc>
              <a:spcBef>
                <a:spcPts val="0"/>
              </a:spcBef>
              <a:buClr>
                <a:schemeClr val="dk2"/>
              </a:buClr>
              <a:buSzPct val="25000"/>
              <a:buFont typeface="Times New Roman"/>
              <a:buNone/>
            </a:pPr>
            <a:r>
              <a:rPr b="1" baseline="0" i="0" lang="en-GB" sz="2400" u="none" cap="none" strike="noStrike">
                <a:solidFill>
                  <a:schemeClr val="dk2"/>
                </a:solidFill>
                <a:latin typeface="Times New Roman"/>
                <a:ea typeface="Times New Roman"/>
                <a:cs typeface="Times New Roman"/>
                <a:sym typeface="Times New Roman"/>
              </a:rPr>
              <a:t>Pertukaran Informasi Ekonomi</a:t>
            </a:r>
          </a:p>
        </p:txBody>
      </p:sp>
      <p:sp>
        <p:nvSpPr>
          <p:cNvPr id="109" name="Shape 109"/>
          <p:cNvSpPr txBox="1"/>
          <p:nvPr>
            <p:ph idx="1" type="body"/>
          </p:nvPr>
        </p:nvSpPr>
        <p:spPr>
          <a:xfrm>
            <a:off x="457200" y="1200150"/>
            <a:ext cx="8229600" cy="3394472"/>
          </a:xfrm>
          <a:prstGeom prst="rect">
            <a:avLst/>
          </a:prstGeom>
          <a:noFill/>
          <a:ln>
            <a:noFill/>
          </a:ln>
        </p:spPr>
        <p:txBody>
          <a:bodyPr anchorCtr="0" anchor="t" bIns="45700" lIns="91425" rIns="91425" tIns="45700">
            <a:noAutofit/>
          </a:bodyPr>
          <a:lstStyle/>
          <a:p>
            <a:pPr indent="-342900" lvl="0" marL="342900" marR="0" rtl="0" algn="just">
              <a:spcBef>
                <a:spcPts val="0"/>
              </a:spcBef>
              <a:buClr>
                <a:srgbClr val="7F7F7F"/>
              </a:buClr>
              <a:buSzPct val="100000"/>
              <a:buFont typeface="Arial"/>
              <a:buChar char="•"/>
            </a:pPr>
            <a:r>
              <a:rPr b="0" baseline="0" i="0" lang="en-GB" sz="2400" u="none" cap="none" strike="noStrike">
                <a:solidFill>
                  <a:srgbClr val="7F7F7F"/>
                </a:solidFill>
                <a:latin typeface="Questrial"/>
                <a:ea typeface="Questrial"/>
                <a:cs typeface="Questrial"/>
                <a:sym typeface="Questrial"/>
              </a:rPr>
              <a:t>Perusahaan harus dapat mengambil keuntungan dari internet. Biaya informasi yang dikeluarkan per-bulan biasanya sungguh besar untuk suatu perusahaan tetapi dengan hadirnya internet biaya-biaya informasi tersebut turun drastis bahkan sampai 0, kemudahan tersebut didukung oleh penggunanya secara global</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