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matic SC"/>
      <p:regular r:id="rId24"/>
      <p:bold r:id="rId25"/>
    </p:embeddedFont>
    <p:embeddedFont>
      <p:font typeface="Source Code Pro"/>
      <p:regular r:id="rId26"/>
      <p:bold r:id="rId27"/>
    </p:embeddedFont>
    <p:embeddedFont>
      <p:font typeface="Questrial"/>
      <p:regular r:id="rId28"/>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D801E97-3B99-40ED-8B7C-FB8AC9355B85}">
  <a:tblStyle styleId="{8D801E97-3B99-40ED-8B7C-FB8AC9355B85}" styleName="Table_0">
    <a:wholeTbl>
      <a:tcTxStyle b="off" i="off">
        <a:font>
          <a:latin typeface="Palatino Linotype"/>
          <a:ea typeface="Palatino Linotype"/>
          <a:cs typeface="Palatino Linotype"/>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9EBF2"/>
          </a:solidFill>
        </a:fill>
      </a:tcStyle>
    </a:wholeTbl>
    <a:band1H>
      <a:tcStyle>
        <a:fill>
          <a:solidFill>
            <a:srgbClr val="D1D5E5"/>
          </a:solidFill>
        </a:fill>
      </a:tcStyle>
    </a:band1H>
    <a:band1V>
      <a:tcStyle>
        <a:fill>
          <a:solidFill>
            <a:srgbClr val="D1D5E5"/>
          </a:solidFill>
        </a:fill>
      </a:tcStyle>
    </a:band1V>
    <a:lastCol>
      <a:tcTxStyle b="on" i="off">
        <a:font>
          <a:latin typeface="Palatino Linotype"/>
          <a:ea typeface="Palatino Linotype"/>
          <a:cs typeface="Palatino Linotype"/>
        </a:font>
        <a:schemeClr val="lt1"/>
      </a:tcTxStyle>
      <a:tcStyle>
        <a:fill>
          <a:solidFill>
            <a:schemeClr val="accent1"/>
          </a:solidFill>
        </a:fill>
      </a:tcStyle>
    </a:lastCol>
    <a:firstCol>
      <a:tcTxStyle b="on" i="off">
        <a:font>
          <a:latin typeface="Palatino Linotype"/>
          <a:ea typeface="Palatino Linotype"/>
          <a:cs typeface="Palatino Linotype"/>
        </a:font>
        <a:schemeClr val="lt1"/>
      </a:tcTxStyle>
      <a:tcStyle>
        <a:fill>
          <a:solidFill>
            <a:schemeClr val="accent1"/>
          </a:solidFill>
        </a:fill>
      </a:tcStyle>
    </a:firstCol>
    <a:lastRow>
      <a:tcTxStyle b="on" i="off">
        <a:font>
          <a:latin typeface="Palatino Linotype"/>
          <a:ea typeface="Palatino Linotype"/>
          <a:cs typeface="Palatino Linotype"/>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Palatino Linotype"/>
          <a:ea typeface="Palatino Linotype"/>
          <a:cs typeface="Palatino Linotype"/>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maticSC-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font" Target="fonts/AmaticSC-bold.fntdata"/><Relationship Id="rId28" Type="http://schemas.openxmlformats.org/officeDocument/2006/relationships/font" Target="fonts/Questrial-regular.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8" name="Shape 1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0" name="Shape 1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6" name="Shape 1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2" name="Shape 1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8" name="Shape 1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4" name="Shape 1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4" name="Shape 1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8" name="Shape 8"/>
        <p:cNvGrpSpPr/>
        <p:nvPr/>
      </p:nvGrpSpPr>
      <p:grpSpPr>
        <a:xfrm>
          <a:off x="0" y="0"/>
          <a:ext cx="0" cy="0"/>
          <a:chOff x="0" y="0"/>
          <a:chExt cx="0" cy="0"/>
        </a:xfrm>
      </p:grpSpPr>
      <p:sp>
        <p:nvSpPr>
          <p:cNvPr id="9" name="Shape 9"/>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a:spcBef>
                <a:spcPts val="0"/>
              </a:spcBef>
              <a:buNone/>
            </a:pPr>
            <a:r>
              <a:t/>
            </a:r>
            <a:endParaRPr/>
          </a:p>
        </p:txBody>
      </p:sp>
      <p:sp>
        <p:nvSpPr>
          <p:cNvPr id="10" name="Shape 10"/>
          <p:cNvSpPr txBox="1"/>
          <p:nvPr>
            <p:ph type="ctrTitle"/>
          </p:nvPr>
        </p:nvSpPr>
        <p:spPr>
          <a:xfrm>
            <a:off x="311700" y="392150"/>
            <a:ext cx="8520599" cy="2690399"/>
          </a:xfrm>
          <a:prstGeom prst="rect">
            <a:avLst/>
          </a:prstGeom>
        </p:spPr>
        <p:txBody>
          <a:bodyPr anchorCtr="0" anchor="ctr" bIns="91425" lIns="91425" rIns="91425" tIns="91425"/>
          <a:lstStyle>
            <a:lvl1pPr algn="ctr">
              <a:spcBef>
                <a:spcPts val="0"/>
              </a:spcBef>
              <a:buSzPct val="100000"/>
              <a:defRPr sz="8000"/>
            </a:lvl1pPr>
            <a:lvl2pPr algn="ctr">
              <a:spcBef>
                <a:spcPts val="0"/>
              </a:spcBef>
              <a:buSzPct val="100000"/>
              <a:defRPr sz="8000"/>
            </a:lvl2pPr>
            <a:lvl3pPr algn="ctr">
              <a:spcBef>
                <a:spcPts val="0"/>
              </a:spcBef>
              <a:buSzPct val="100000"/>
              <a:defRPr sz="8000"/>
            </a:lvl3pPr>
            <a:lvl4pPr algn="ctr">
              <a:spcBef>
                <a:spcPts val="0"/>
              </a:spcBef>
              <a:buSzPct val="100000"/>
              <a:defRPr sz="8000"/>
            </a:lvl4pPr>
            <a:lvl5pPr algn="ctr">
              <a:spcBef>
                <a:spcPts val="0"/>
              </a:spcBef>
              <a:buSzPct val="100000"/>
              <a:defRPr sz="8000"/>
            </a:lvl5pPr>
            <a:lvl6pPr algn="ctr">
              <a:spcBef>
                <a:spcPts val="0"/>
              </a:spcBef>
              <a:buSzPct val="100000"/>
              <a:defRPr sz="8000"/>
            </a:lvl6pPr>
            <a:lvl7pPr algn="ctr">
              <a:spcBef>
                <a:spcPts val="0"/>
              </a:spcBef>
              <a:buSzPct val="100000"/>
              <a:defRPr sz="8000"/>
            </a:lvl7pPr>
            <a:lvl8pPr algn="ctr">
              <a:spcBef>
                <a:spcPts val="0"/>
              </a:spcBef>
              <a:buSzPct val="100000"/>
              <a:defRPr sz="8000"/>
            </a:lvl8pPr>
            <a:lvl9pPr algn="ctr">
              <a:spcBef>
                <a:spcPts val="0"/>
              </a:spcBef>
              <a:buSzPct val="100000"/>
              <a:defRPr sz="8000"/>
            </a:lvl9pPr>
          </a:lstStyle>
          <a:p/>
        </p:txBody>
      </p:sp>
      <p:sp>
        <p:nvSpPr>
          <p:cNvPr id="11" name="Shape 11"/>
          <p:cNvSpPr txBox="1"/>
          <p:nvPr>
            <p:ph idx="1" type="subTitle"/>
          </p:nvPr>
        </p:nvSpPr>
        <p:spPr>
          <a:xfrm>
            <a:off x="311700" y="3890400"/>
            <a:ext cx="8520599" cy="706200"/>
          </a:xfrm>
          <a:prstGeom prst="rect">
            <a:avLst/>
          </a:prstGeom>
        </p:spPr>
        <p:txBody>
          <a:bodyPr anchorCtr="0" anchor="ctr" bIns="91425" lIns="91425" rIns="91425" tIns="91425"/>
          <a:lstStyle>
            <a:lvl1pPr algn="ctr">
              <a:lnSpc>
                <a:spcPct val="100000"/>
              </a:lnSpc>
              <a:spcBef>
                <a:spcPts val="0"/>
              </a:spcBef>
              <a:spcAft>
                <a:spcPts val="0"/>
              </a:spcAft>
              <a:buClr>
                <a:schemeClr val="accent1"/>
              </a:buClr>
              <a:buSzPct val="100000"/>
              <a:buNone/>
              <a:defRPr b="1" sz="2100">
                <a:solidFill>
                  <a:schemeClr val="accent1"/>
                </a:solidFill>
              </a:defRPr>
            </a:lvl1pPr>
            <a:lvl2pPr algn="ctr">
              <a:lnSpc>
                <a:spcPct val="100000"/>
              </a:lnSpc>
              <a:spcBef>
                <a:spcPts val="0"/>
              </a:spcBef>
              <a:spcAft>
                <a:spcPts val="0"/>
              </a:spcAft>
              <a:buClr>
                <a:schemeClr val="accent1"/>
              </a:buClr>
              <a:buSzPct val="100000"/>
              <a:buNone/>
              <a:defRPr b="1" sz="2100">
                <a:solidFill>
                  <a:schemeClr val="accent1"/>
                </a:solidFill>
              </a:defRPr>
            </a:lvl2pPr>
            <a:lvl3pPr algn="ctr">
              <a:lnSpc>
                <a:spcPct val="100000"/>
              </a:lnSpc>
              <a:spcBef>
                <a:spcPts val="0"/>
              </a:spcBef>
              <a:spcAft>
                <a:spcPts val="0"/>
              </a:spcAft>
              <a:buClr>
                <a:schemeClr val="accent1"/>
              </a:buClr>
              <a:buSzPct val="100000"/>
              <a:buNone/>
              <a:defRPr b="1" sz="2100">
                <a:solidFill>
                  <a:schemeClr val="accent1"/>
                </a:solidFill>
              </a:defRPr>
            </a:lvl3pPr>
            <a:lvl4pPr algn="ctr">
              <a:lnSpc>
                <a:spcPct val="100000"/>
              </a:lnSpc>
              <a:spcBef>
                <a:spcPts val="0"/>
              </a:spcBef>
              <a:spcAft>
                <a:spcPts val="0"/>
              </a:spcAft>
              <a:buClr>
                <a:schemeClr val="accent1"/>
              </a:buClr>
              <a:buSzPct val="100000"/>
              <a:buNone/>
              <a:defRPr b="1" sz="2100">
                <a:solidFill>
                  <a:schemeClr val="accent1"/>
                </a:solidFill>
              </a:defRPr>
            </a:lvl4pPr>
            <a:lvl5pPr algn="ctr">
              <a:lnSpc>
                <a:spcPct val="100000"/>
              </a:lnSpc>
              <a:spcBef>
                <a:spcPts val="0"/>
              </a:spcBef>
              <a:spcAft>
                <a:spcPts val="0"/>
              </a:spcAft>
              <a:buClr>
                <a:schemeClr val="accent1"/>
              </a:buClr>
              <a:buSzPct val="100000"/>
              <a:buNone/>
              <a:defRPr b="1" sz="2100">
                <a:solidFill>
                  <a:schemeClr val="accent1"/>
                </a:solidFill>
              </a:defRPr>
            </a:lvl5pPr>
            <a:lvl6pPr algn="ctr">
              <a:lnSpc>
                <a:spcPct val="100000"/>
              </a:lnSpc>
              <a:spcBef>
                <a:spcPts val="0"/>
              </a:spcBef>
              <a:spcAft>
                <a:spcPts val="0"/>
              </a:spcAft>
              <a:buClr>
                <a:schemeClr val="accent1"/>
              </a:buClr>
              <a:buSzPct val="100000"/>
              <a:buNone/>
              <a:defRPr b="1" sz="2100">
                <a:solidFill>
                  <a:schemeClr val="accent1"/>
                </a:solidFill>
              </a:defRPr>
            </a:lvl6pPr>
            <a:lvl7pPr algn="ctr">
              <a:lnSpc>
                <a:spcPct val="100000"/>
              </a:lnSpc>
              <a:spcBef>
                <a:spcPts val="0"/>
              </a:spcBef>
              <a:spcAft>
                <a:spcPts val="0"/>
              </a:spcAft>
              <a:buClr>
                <a:schemeClr val="accent1"/>
              </a:buClr>
              <a:buSzPct val="100000"/>
              <a:buNone/>
              <a:defRPr b="1" sz="2100">
                <a:solidFill>
                  <a:schemeClr val="accent1"/>
                </a:solidFill>
              </a:defRPr>
            </a:lvl7pPr>
            <a:lvl8pPr algn="ctr">
              <a:lnSpc>
                <a:spcPct val="100000"/>
              </a:lnSpc>
              <a:spcBef>
                <a:spcPts val="0"/>
              </a:spcBef>
              <a:spcAft>
                <a:spcPts val="0"/>
              </a:spcAft>
              <a:buClr>
                <a:schemeClr val="accent1"/>
              </a:buClr>
              <a:buSzPct val="100000"/>
              <a:buNone/>
              <a:defRPr b="1" sz="2100">
                <a:solidFill>
                  <a:schemeClr val="accent1"/>
                </a:solidFill>
              </a:defRPr>
            </a:lvl8pPr>
            <a:lvl9pPr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5" name="Shape 45"/>
        <p:cNvGrpSpPr/>
        <p:nvPr/>
      </p:nvGrpSpPr>
      <p:grpSpPr>
        <a:xfrm>
          <a:off x="0" y="0"/>
          <a:ext cx="0" cy="0"/>
          <a:chOff x="0" y="0"/>
          <a:chExt cx="0" cy="0"/>
        </a:xfrm>
      </p:grpSpPr>
      <p:sp>
        <p:nvSpPr>
          <p:cNvPr id="46" name="Shape 46"/>
          <p:cNvSpPr txBox="1"/>
          <p:nvPr>
            <p:ph type="title"/>
          </p:nvPr>
        </p:nvSpPr>
        <p:spPr>
          <a:xfrm>
            <a:off x="311700" y="1240275"/>
            <a:ext cx="8520599" cy="1981800"/>
          </a:xfrm>
          <a:prstGeom prst="rect">
            <a:avLst/>
          </a:prstGeom>
        </p:spPr>
        <p:txBody>
          <a:bodyPr anchorCtr="0" anchor="b" bIns="91425" lIns="91425" rIns="91425" tIns="91425"/>
          <a:lstStyle>
            <a:lvl1pPr algn="ctr">
              <a:spcBef>
                <a:spcPts val="0"/>
              </a:spcBef>
              <a:buClr>
                <a:schemeClr val="lt1"/>
              </a:buClr>
              <a:buSzPct val="100000"/>
              <a:defRPr sz="12000">
                <a:solidFill>
                  <a:schemeClr val="lt1"/>
                </a:solidFill>
              </a:defRPr>
            </a:lvl1pPr>
            <a:lvl2pPr algn="ctr">
              <a:spcBef>
                <a:spcPts val="0"/>
              </a:spcBef>
              <a:buClr>
                <a:schemeClr val="lt1"/>
              </a:buClr>
              <a:buSzPct val="100000"/>
              <a:defRPr sz="12000">
                <a:solidFill>
                  <a:schemeClr val="lt1"/>
                </a:solidFill>
              </a:defRPr>
            </a:lvl2pPr>
            <a:lvl3pPr algn="ctr">
              <a:spcBef>
                <a:spcPts val="0"/>
              </a:spcBef>
              <a:buClr>
                <a:schemeClr val="lt1"/>
              </a:buClr>
              <a:buSzPct val="100000"/>
              <a:defRPr sz="12000">
                <a:solidFill>
                  <a:schemeClr val="lt1"/>
                </a:solidFill>
              </a:defRPr>
            </a:lvl3pPr>
            <a:lvl4pPr algn="ctr">
              <a:spcBef>
                <a:spcPts val="0"/>
              </a:spcBef>
              <a:buClr>
                <a:schemeClr val="lt1"/>
              </a:buClr>
              <a:buSzPct val="100000"/>
              <a:defRPr sz="12000">
                <a:solidFill>
                  <a:schemeClr val="lt1"/>
                </a:solidFill>
              </a:defRPr>
            </a:lvl4pPr>
            <a:lvl5pPr algn="ctr">
              <a:spcBef>
                <a:spcPts val="0"/>
              </a:spcBef>
              <a:buClr>
                <a:schemeClr val="lt1"/>
              </a:buClr>
              <a:buSzPct val="100000"/>
              <a:defRPr sz="12000">
                <a:solidFill>
                  <a:schemeClr val="lt1"/>
                </a:solidFill>
              </a:defRPr>
            </a:lvl5pPr>
            <a:lvl6pPr algn="ctr">
              <a:spcBef>
                <a:spcPts val="0"/>
              </a:spcBef>
              <a:buClr>
                <a:schemeClr val="lt1"/>
              </a:buClr>
              <a:buSzPct val="100000"/>
              <a:defRPr sz="12000">
                <a:solidFill>
                  <a:schemeClr val="lt1"/>
                </a:solidFill>
              </a:defRPr>
            </a:lvl6pPr>
            <a:lvl7pPr algn="ctr">
              <a:spcBef>
                <a:spcPts val="0"/>
              </a:spcBef>
              <a:buClr>
                <a:schemeClr val="lt1"/>
              </a:buClr>
              <a:buSzPct val="100000"/>
              <a:defRPr sz="12000">
                <a:solidFill>
                  <a:schemeClr val="lt1"/>
                </a:solidFill>
              </a:defRPr>
            </a:lvl7pPr>
            <a:lvl8pPr algn="ctr">
              <a:spcBef>
                <a:spcPts val="0"/>
              </a:spcBef>
              <a:buClr>
                <a:schemeClr val="lt1"/>
              </a:buClr>
              <a:buSzPct val="100000"/>
              <a:defRPr sz="12000">
                <a:solidFill>
                  <a:schemeClr val="lt1"/>
                </a:solidFill>
              </a:defRPr>
            </a:lvl8pPr>
            <a:lvl9pPr algn="ctr">
              <a:spcBef>
                <a:spcPts val="0"/>
              </a:spcBef>
              <a:buClr>
                <a:schemeClr val="lt1"/>
              </a:buClr>
              <a:buSzPct val="100000"/>
              <a:defRPr sz="12000">
                <a:solidFill>
                  <a:schemeClr val="lt1"/>
                </a:solidFill>
              </a:defRPr>
            </a:lvl9pPr>
          </a:lstStyle>
          <a:p/>
        </p:txBody>
      </p:sp>
      <p:sp>
        <p:nvSpPr>
          <p:cNvPr id="47" name="Shape 47"/>
          <p:cNvSpPr txBox="1"/>
          <p:nvPr>
            <p:ph idx="1" type="body"/>
          </p:nvPr>
        </p:nvSpPr>
        <p:spPr>
          <a:xfrm>
            <a:off x="311700" y="3304625"/>
            <a:ext cx="8520599" cy="1300800"/>
          </a:xfrm>
          <a:prstGeom prst="rect">
            <a:avLst/>
          </a:prstGeom>
        </p:spPr>
        <p:txBody>
          <a:bodyPr anchorCtr="0" anchor="t" bIns="91425" lIns="91425" rIns="91425" tIns="91425"/>
          <a:lstStyle>
            <a:lvl1pPr algn="ctr">
              <a:spcBef>
                <a:spcPts val="0"/>
              </a:spcBef>
              <a:buClr>
                <a:schemeClr val="accent1"/>
              </a:buClr>
              <a:defRPr>
                <a:solidFill>
                  <a:schemeClr val="accent1"/>
                </a:solidFill>
              </a:defRPr>
            </a:lvl1pPr>
            <a:lvl2pPr algn="ctr">
              <a:spcBef>
                <a:spcPts val="0"/>
              </a:spcBef>
              <a:buClr>
                <a:schemeClr val="accent1"/>
              </a:buClr>
              <a:defRPr>
                <a:solidFill>
                  <a:schemeClr val="accent1"/>
                </a:solidFill>
              </a:defRPr>
            </a:lvl2pPr>
            <a:lvl3pPr algn="ctr">
              <a:spcBef>
                <a:spcPts val="0"/>
              </a:spcBef>
              <a:buClr>
                <a:schemeClr val="accent1"/>
              </a:buClr>
              <a:defRPr>
                <a:solidFill>
                  <a:schemeClr val="accent1"/>
                </a:solidFill>
              </a:defRPr>
            </a:lvl3pPr>
            <a:lvl4pPr algn="ctr">
              <a:spcBef>
                <a:spcPts val="0"/>
              </a:spcBef>
              <a:buClr>
                <a:schemeClr val="accent1"/>
              </a:buClr>
              <a:defRPr>
                <a:solidFill>
                  <a:schemeClr val="accent1"/>
                </a:solidFill>
              </a:defRPr>
            </a:lvl4pPr>
            <a:lvl5pPr algn="ctr">
              <a:spcBef>
                <a:spcPts val="0"/>
              </a:spcBef>
              <a:buClr>
                <a:schemeClr val="accent1"/>
              </a:buClr>
              <a:defRPr>
                <a:solidFill>
                  <a:schemeClr val="accent1"/>
                </a:solidFill>
              </a:defRPr>
            </a:lvl5pPr>
            <a:lvl6pPr algn="ctr">
              <a:spcBef>
                <a:spcPts val="0"/>
              </a:spcBef>
              <a:buClr>
                <a:schemeClr val="accent1"/>
              </a:buClr>
              <a:defRPr>
                <a:solidFill>
                  <a:schemeClr val="accent1"/>
                </a:solidFill>
              </a:defRPr>
            </a:lvl6pPr>
            <a:lvl7pPr algn="ctr">
              <a:spcBef>
                <a:spcPts val="0"/>
              </a:spcBef>
              <a:buClr>
                <a:schemeClr val="accent1"/>
              </a:buClr>
              <a:defRPr>
                <a:solidFill>
                  <a:schemeClr val="accent1"/>
                </a:solidFill>
              </a:defRPr>
            </a:lvl7pPr>
            <a:lvl8pPr algn="ctr">
              <a:spcBef>
                <a:spcPts val="0"/>
              </a:spcBef>
              <a:buClr>
                <a:schemeClr val="accent1"/>
              </a:buClr>
              <a:defRPr>
                <a:solidFill>
                  <a:schemeClr val="accent1"/>
                </a:solidFill>
              </a:defRPr>
            </a:lvl8pPr>
            <a:lvl9pPr algn="ctr">
              <a:spcBef>
                <a:spcPts val="0"/>
              </a:spcBef>
              <a:buClr>
                <a:schemeClr val="accent1"/>
              </a:buClr>
              <a:defRPr>
                <a:solidFill>
                  <a:schemeClr val="accent1"/>
                </a:solidFill>
              </a:defRPr>
            </a:lvl9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1" name="Shape 51"/>
        <p:cNvGrpSpPr/>
        <p:nvPr/>
      </p:nvGrpSpPr>
      <p:grpSpPr>
        <a:xfrm>
          <a:off x="0" y="0"/>
          <a:ext cx="0" cy="0"/>
          <a:chOff x="0" y="0"/>
          <a:chExt cx="0" cy="0"/>
        </a:xfrm>
      </p:grpSpPr>
      <p:sp>
        <p:nvSpPr>
          <p:cNvPr id="52" name="Shape 52"/>
          <p:cNvSpPr txBox="1"/>
          <p:nvPr>
            <p:ph type="title"/>
          </p:nvPr>
        </p:nvSpPr>
        <p:spPr>
          <a:xfrm>
            <a:off x="457200" y="0"/>
            <a:ext cx="8229600" cy="1200000"/>
          </a:xfrm>
          <a:prstGeom prst="rect">
            <a:avLst/>
          </a:prstGeom>
          <a:noFill/>
          <a:ln>
            <a:noFill/>
          </a:ln>
        </p:spPr>
        <p:txBody>
          <a:bodyPr anchorCtr="0" anchor="b" bIns="91425" lIns="91425" rIns="91425" tIns="91425"/>
          <a:lstStyle>
            <a:lvl1pPr rtl="0" algn="ctr">
              <a:lnSpc>
                <a:spcPct val="107407"/>
              </a:lnSpc>
              <a:spcBef>
                <a:spcPts val="0"/>
              </a:spcBef>
              <a:buClr>
                <a:schemeClr val="dk2"/>
              </a:buClr>
              <a:buFont typeface="Times New Roman"/>
              <a:buNone/>
              <a:defRPr sz="5400">
                <a:solidFill>
                  <a:schemeClr val="dk2"/>
                </a:solidFill>
                <a:latin typeface="Times New Roman"/>
                <a:ea typeface="Times New Roman"/>
                <a:cs typeface="Times New Roman"/>
                <a:sym typeface="Times New Roman"/>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3" name="Shape 53"/>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rtl="0">
              <a:spcBef>
                <a:spcPts val="0"/>
              </a:spcBef>
              <a:defRPr sz="2400">
                <a:solidFill>
                  <a:srgbClr val="7F7F7F"/>
                </a:solidFill>
                <a:latin typeface="Questrial"/>
                <a:ea typeface="Questrial"/>
                <a:cs typeface="Questrial"/>
                <a:sym typeface="Questrial"/>
              </a:defRPr>
            </a:lvl1pPr>
            <a:lvl2pPr rtl="0">
              <a:spcBef>
                <a:spcPts val="0"/>
              </a:spcBef>
              <a:defRPr sz="1600">
                <a:solidFill>
                  <a:srgbClr val="7F7F7F"/>
                </a:solidFill>
                <a:latin typeface="Questrial"/>
                <a:ea typeface="Questrial"/>
                <a:cs typeface="Questrial"/>
                <a:sym typeface="Questrial"/>
              </a:defRPr>
            </a:lvl2pPr>
            <a:lvl3pPr rtl="0">
              <a:spcBef>
                <a:spcPts val="0"/>
              </a:spcBef>
              <a:defRPr sz="1600">
                <a:solidFill>
                  <a:srgbClr val="7F7F7F"/>
                </a:solidFill>
                <a:latin typeface="Questrial"/>
                <a:ea typeface="Questrial"/>
                <a:cs typeface="Questrial"/>
                <a:sym typeface="Questrial"/>
              </a:defRPr>
            </a:lvl3pPr>
            <a:lvl4pPr rtl="0">
              <a:spcBef>
                <a:spcPts val="0"/>
              </a:spcBef>
              <a:defRPr sz="1600">
                <a:solidFill>
                  <a:srgbClr val="7F7F7F"/>
                </a:solidFill>
                <a:latin typeface="Questrial"/>
                <a:ea typeface="Questrial"/>
                <a:cs typeface="Questrial"/>
                <a:sym typeface="Questrial"/>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buFont typeface="Arial"/>
              <a:buChar char="•"/>
              <a:defRPr/>
            </a:lvl9pPr>
          </a:lstStyle>
          <a:p/>
        </p:txBody>
      </p:sp>
      <p:sp>
        <p:nvSpPr>
          <p:cNvPr id="54" name="Shape 54"/>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marL="0" marR="0" rtl="0" algn="r">
              <a:spcBef>
                <a:spcPts val="0"/>
              </a:spcBef>
              <a:defRPr b="0" baseline="0" i="0" sz="1200" u="none" cap="none" strike="noStrike">
                <a:solidFill>
                  <a:srgbClr val="595959"/>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Times New Roman"/>
                <a:ea typeface="Times New Roman"/>
                <a:cs typeface="Times New Roman"/>
                <a:sym typeface="Times New Roman"/>
              </a:defRPr>
            </a:lvl2pPr>
            <a:lvl3pPr indent="0" marL="914400" marR="0" rtl="0" algn="l">
              <a:spcBef>
                <a:spcPts val="0"/>
              </a:spcBef>
              <a:defRPr b="0" baseline="0" i="0" sz="1800" u="none" cap="none" strike="noStrike">
                <a:solidFill>
                  <a:schemeClr val="dk1"/>
                </a:solidFill>
                <a:latin typeface="Times New Roman"/>
                <a:ea typeface="Times New Roman"/>
                <a:cs typeface="Times New Roman"/>
                <a:sym typeface="Times New Roman"/>
              </a:defRPr>
            </a:lvl3pPr>
            <a:lvl4pPr indent="0" marL="1371600" marR="0" rtl="0" algn="l">
              <a:spcBef>
                <a:spcPts val="0"/>
              </a:spcBef>
              <a:defRPr b="0" baseline="0" i="0" sz="1800" u="none" cap="none" strike="noStrike">
                <a:solidFill>
                  <a:schemeClr val="dk1"/>
                </a:solidFill>
                <a:latin typeface="Times New Roman"/>
                <a:ea typeface="Times New Roman"/>
                <a:cs typeface="Times New Roman"/>
                <a:sym typeface="Times New Roman"/>
              </a:defRPr>
            </a:lvl4pPr>
            <a:lvl5pPr indent="0" marL="1828800" marR="0" rtl="0" algn="l">
              <a:spcBef>
                <a:spcPts val="0"/>
              </a:spcBef>
              <a:defRPr b="0" baseline="0" i="0" sz="1800" u="none" cap="none" strike="noStrike">
                <a:solidFill>
                  <a:schemeClr val="dk1"/>
                </a:solidFill>
                <a:latin typeface="Times New Roman"/>
                <a:ea typeface="Times New Roman"/>
                <a:cs typeface="Times New Roman"/>
                <a:sym typeface="Times New Roman"/>
              </a:defRPr>
            </a:lvl5pPr>
            <a:lvl6pPr indent="0" marL="2286000" marR="0" rtl="0" algn="l">
              <a:spcBef>
                <a:spcPts val="0"/>
              </a:spcBef>
              <a:defRPr b="0" baseline="0" i="0" sz="1800" u="none" cap="none" strike="noStrike">
                <a:solidFill>
                  <a:schemeClr val="dk1"/>
                </a:solidFill>
                <a:latin typeface="Times New Roman"/>
                <a:ea typeface="Times New Roman"/>
                <a:cs typeface="Times New Roman"/>
                <a:sym typeface="Times New Roman"/>
              </a:defRPr>
            </a:lvl6pPr>
            <a:lvl7pPr indent="0" marL="2743200" marR="0" rtl="0" algn="l">
              <a:spcBef>
                <a:spcPts val="0"/>
              </a:spcBef>
              <a:defRPr b="0" baseline="0" i="0" sz="1800" u="none" cap="none" strike="noStrike">
                <a:solidFill>
                  <a:schemeClr val="dk1"/>
                </a:solidFill>
                <a:latin typeface="Times New Roman"/>
                <a:ea typeface="Times New Roman"/>
                <a:cs typeface="Times New Roman"/>
                <a:sym typeface="Times New Roman"/>
              </a:defRPr>
            </a:lvl7pPr>
            <a:lvl8pPr indent="0" marL="3200400" marR="0" rtl="0" algn="l">
              <a:spcBef>
                <a:spcPts val="0"/>
              </a:spcBef>
              <a:defRPr b="0" baseline="0" i="0" sz="1800" u="none" cap="none" strike="noStrike">
                <a:solidFill>
                  <a:schemeClr val="dk1"/>
                </a:solidFill>
                <a:latin typeface="Times New Roman"/>
                <a:ea typeface="Times New Roman"/>
                <a:cs typeface="Times New Roman"/>
                <a:sym typeface="Times New Roman"/>
              </a:defRPr>
            </a:lvl8pPr>
            <a:lvl9pPr indent="0" marL="3657600" marR="0" rtl="0" algn="l">
              <a:spcBef>
                <a:spcPts val="0"/>
              </a:spcBef>
              <a:defRPr b="0" baseline="0" i="0" sz="1800" u="none" cap="none" strike="noStrike">
                <a:solidFill>
                  <a:schemeClr val="dk1"/>
                </a:solidFill>
                <a:latin typeface="Times New Roman"/>
                <a:ea typeface="Times New Roman"/>
                <a:cs typeface="Times New Roman"/>
                <a:sym typeface="Times New Roman"/>
              </a:defRPr>
            </a:lvl9pPr>
          </a:lstStyle>
          <a:p/>
        </p:txBody>
      </p:sp>
      <p:sp>
        <p:nvSpPr>
          <p:cNvPr id="55" name="Shape 55"/>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595959"/>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Times New Roman"/>
                <a:ea typeface="Times New Roman"/>
                <a:cs typeface="Times New Roman"/>
                <a:sym typeface="Times New Roman"/>
              </a:defRPr>
            </a:lvl2pPr>
            <a:lvl3pPr indent="0" marL="914400" marR="0" rtl="0" algn="l">
              <a:spcBef>
                <a:spcPts val="0"/>
              </a:spcBef>
              <a:defRPr b="0" baseline="0" i="0" sz="1800" u="none" cap="none" strike="noStrike">
                <a:solidFill>
                  <a:schemeClr val="dk1"/>
                </a:solidFill>
                <a:latin typeface="Times New Roman"/>
                <a:ea typeface="Times New Roman"/>
                <a:cs typeface="Times New Roman"/>
                <a:sym typeface="Times New Roman"/>
              </a:defRPr>
            </a:lvl3pPr>
            <a:lvl4pPr indent="0" marL="1371600" marR="0" rtl="0" algn="l">
              <a:spcBef>
                <a:spcPts val="0"/>
              </a:spcBef>
              <a:defRPr b="0" baseline="0" i="0" sz="1800" u="none" cap="none" strike="noStrike">
                <a:solidFill>
                  <a:schemeClr val="dk1"/>
                </a:solidFill>
                <a:latin typeface="Times New Roman"/>
                <a:ea typeface="Times New Roman"/>
                <a:cs typeface="Times New Roman"/>
                <a:sym typeface="Times New Roman"/>
              </a:defRPr>
            </a:lvl4pPr>
            <a:lvl5pPr indent="0" marL="1828800" marR="0" rtl="0" algn="l">
              <a:spcBef>
                <a:spcPts val="0"/>
              </a:spcBef>
              <a:defRPr b="0" baseline="0" i="0" sz="1800" u="none" cap="none" strike="noStrike">
                <a:solidFill>
                  <a:schemeClr val="dk1"/>
                </a:solidFill>
                <a:latin typeface="Times New Roman"/>
                <a:ea typeface="Times New Roman"/>
                <a:cs typeface="Times New Roman"/>
                <a:sym typeface="Times New Roman"/>
              </a:defRPr>
            </a:lvl5pPr>
            <a:lvl6pPr indent="0" marL="2286000" marR="0" rtl="0" algn="l">
              <a:spcBef>
                <a:spcPts val="0"/>
              </a:spcBef>
              <a:defRPr b="0" baseline="0" i="0" sz="1800" u="none" cap="none" strike="noStrike">
                <a:solidFill>
                  <a:schemeClr val="dk1"/>
                </a:solidFill>
                <a:latin typeface="Times New Roman"/>
                <a:ea typeface="Times New Roman"/>
                <a:cs typeface="Times New Roman"/>
                <a:sym typeface="Times New Roman"/>
              </a:defRPr>
            </a:lvl6pPr>
            <a:lvl7pPr indent="0" marL="2743200" marR="0" rtl="0" algn="l">
              <a:spcBef>
                <a:spcPts val="0"/>
              </a:spcBef>
              <a:defRPr b="0" baseline="0" i="0" sz="1800" u="none" cap="none" strike="noStrike">
                <a:solidFill>
                  <a:schemeClr val="dk1"/>
                </a:solidFill>
                <a:latin typeface="Times New Roman"/>
                <a:ea typeface="Times New Roman"/>
                <a:cs typeface="Times New Roman"/>
                <a:sym typeface="Times New Roman"/>
              </a:defRPr>
            </a:lvl7pPr>
            <a:lvl8pPr indent="0" marL="3200400" marR="0" rtl="0" algn="l">
              <a:spcBef>
                <a:spcPts val="0"/>
              </a:spcBef>
              <a:defRPr b="0" baseline="0" i="0" sz="1800" u="none" cap="none" strike="noStrike">
                <a:solidFill>
                  <a:schemeClr val="dk1"/>
                </a:solidFill>
                <a:latin typeface="Times New Roman"/>
                <a:ea typeface="Times New Roman"/>
                <a:cs typeface="Times New Roman"/>
                <a:sym typeface="Times New Roman"/>
              </a:defRPr>
            </a:lvl8pPr>
            <a:lvl9pPr indent="0" marL="3657600" marR="0" rtl="0" algn="l">
              <a:spcBef>
                <a:spcPts val="0"/>
              </a:spcBef>
              <a:defRPr b="0" baseline="0" i="0" sz="1800" u="none" cap="none" strike="noStrike">
                <a:solidFill>
                  <a:schemeClr val="dk1"/>
                </a:solidFill>
                <a:latin typeface="Times New Roman"/>
                <a:ea typeface="Times New Roman"/>
                <a:cs typeface="Times New Roman"/>
                <a:sym typeface="Times New Roman"/>
              </a:defRPr>
            </a:lvl9pPr>
          </a:lstStyle>
          <a:p/>
        </p:txBody>
      </p:sp>
      <p:sp>
        <p:nvSpPr>
          <p:cNvPr id="56" name="Shape 56"/>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b="0" baseline="0" i="0" lang="en-GB" sz="1200" u="none" cap="none" strike="noStrike">
                <a:solidFill>
                  <a:srgbClr val="595959"/>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3" name="Shape 13"/>
        <p:cNvGrpSpPr/>
        <p:nvPr/>
      </p:nvGrpSpPr>
      <p:grpSpPr>
        <a:xfrm>
          <a:off x="0" y="0"/>
          <a:ext cx="0" cy="0"/>
          <a:chOff x="0" y="0"/>
          <a:chExt cx="0" cy="0"/>
        </a:xfrm>
      </p:grpSpPr>
      <p:sp>
        <p:nvSpPr>
          <p:cNvPr id="14" name="Shape 14"/>
          <p:cNvSpPr txBox="1"/>
          <p:nvPr>
            <p:ph type="title"/>
          </p:nvPr>
        </p:nvSpPr>
        <p:spPr>
          <a:xfrm>
            <a:off x="2802750" y="802500"/>
            <a:ext cx="3538499" cy="3538499"/>
          </a:xfrm>
          <a:prstGeom prst="rect">
            <a:avLst/>
          </a:prstGeom>
          <a:solidFill>
            <a:srgbClr val="FFFFFF"/>
          </a:solidFill>
        </p:spPr>
        <p:txBody>
          <a:bodyPr anchorCtr="0" anchor="ctr"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292850"/>
            <a:ext cx="8520599" cy="8009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311700" y="1228675"/>
            <a:ext cx="8520599" cy="33401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292850"/>
            <a:ext cx="8520599" cy="8009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 type="body"/>
          </p:nvPr>
        </p:nvSpPr>
        <p:spPr>
          <a:xfrm>
            <a:off x="311700" y="1228675"/>
            <a:ext cx="3999899" cy="3340199"/>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2" type="body"/>
          </p:nvPr>
        </p:nvSpPr>
        <p:spPr>
          <a:xfrm>
            <a:off x="4832400" y="1228675"/>
            <a:ext cx="3999899" cy="3340199"/>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04800" y="309350"/>
            <a:ext cx="8537700" cy="748200"/>
          </a:xfrm>
          <a:prstGeom prst="rect">
            <a:avLst/>
          </a:prstGeom>
        </p:spPr>
        <p:txBody>
          <a:bodyPr anchorCtr="0" anchor="t" bIns="91425" lIns="91425" rIns="91425" tIns="91425"/>
          <a:lstStyle>
            <a:lvl1pPr>
              <a:spcBef>
                <a:spcPts val="0"/>
              </a:spcBef>
              <a:buSzPct val="100000"/>
              <a:defRPr sz="4000"/>
            </a:lvl1pPr>
            <a:lvl2pPr>
              <a:spcBef>
                <a:spcPts val="0"/>
              </a:spcBef>
              <a:buSzPct val="100000"/>
              <a:defRPr sz="4000"/>
            </a:lvl2pPr>
            <a:lvl3pPr>
              <a:spcBef>
                <a:spcPts val="0"/>
              </a:spcBef>
              <a:buSzPct val="100000"/>
              <a:defRPr sz="4000"/>
            </a:lvl3pPr>
            <a:lvl4pPr>
              <a:spcBef>
                <a:spcPts val="0"/>
              </a:spcBef>
              <a:buSzPct val="100000"/>
              <a:defRPr sz="4000"/>
            </a:lvl4pPr>
            <a:lvl5pPr>
              <a:spcBef>
                <a:spcPts val="0"/>
              </a:spcBef>
              <a:buSzPct val="100000"/>
              <a:defRPr sz="4000"/>
            </a:lvl5pPr>
            <a:lvl6pPr>
              <a:spcBef>
                <a:spcPts val="0"/>
              </a:spcBef>
              <a:buSzPct val="100000"/>
              <a:defRPr sz="4000"/>
            </a:lvl6pPr>
            <a:lvl7pPr>
              <a:spcBef>
                <a:spcPts val="0"/>
              </a:spcBef>
              <a:buSzPct val="100000"/>
              <a:defRPr sz="4000"/>
            </a:lvl7pPr>
            <a:lvl8pPr>
              <a:spcBef>
                <a:spcPts val="0"/>
              </a:spcBef>
              <a:buSzPct val="100000"/>
              <a:defRPr sz="4000"/>
            </a:lvl8pPr>
            <a:lvl9pPr>
              <a:spcBef>
                <a:spcPts val="0"/>
              </a:spcBef>
              <a:buSzPct val="100000"/>
              <a:defRPr sz="4000"/>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3000"/>
            </a:lvl1pPr>
            <a:lvl2pPr>
              <a:spcBef>
                <a:spcPts val="0"/>
              </a:spcBef>
              <a:buSzPct val="100000"/>
              <a:defRPr sz="3000"/>
            </a:lvl2pPr>
            <a:lvl3pPr>
              <a:spcBef>
                <a:spcPts val="0"/>
              </a:spcBef>
              <a:buSzPct val="100000"/>
              <a:defRPr sz="3000"/>
            </a:lvl3pPr>
            <a:lvl4pPr>
              <a:spcBef>
                <a:spcPts val="0"/>
              </a:spcBef>
              <a:buSzPct val="100000"/>
              <a:defRPr sz="3000"/>
            </a:lvl4pPr>
            <a:lvl5pPr>
              <a:spcBef>
                <a:spcPts val="0"/>
              </a:spcBef>
              <a:buSzPct val="100000"/>
              <a:defRPr sz="3000"/>
            </a:lvl5pPr>
            <a:lvl6pPr>
              <a:spcBef>
                <a:spcPts val="0"/>
              </a:spcBef>
              <a:buSzPct val="100000"/>
              <a:defRPr sz="3000"/>
            </a:lvl6pPr>
            <a:lvl7pPr>
              <a:spcBef>
                <a:spcPts val="0"/>
              </a:spcBef>
              <a:buSzPct val="100000"/>
              <a:defRPr sz="3000"/>
            </a:lvl7pPr>
            <a:lvl8pPr>
              <a:spcBef>
                <a:spcPts val="0"/>
              </a:spcBef>
              <a:buSzPct val="100000"/>
              <a:defRPr sz="3000"/>
            </a:lvl8pPr>
            <a:lvl9pPr>
              <a:spcBef>
                <a:spcPts val="0"/>
              </a:spcBef>
              <a:buSzPct val="100000"/>
              <a:defRPr sz="30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490250" y="526350"/>
            <a:ext cx="5618700" cy="4090800"/>
          </a:xfrm>
          <a:prstGeom prst="rect">
            <a:avLst/>
          </a:prstGeom>
        </p:spPr>
        <p:txBody>
          <a:bodyPr anchorCtr="0" anchor="ctr" bIns="91425" lIns="91425" rIns="91425" tIns="91425"/>
          <a:lstStyle>
            <a:lvl1pPr>
              <a:spcBef>
                <a:spcPts val="0"/>
              </a:spcBef>
              <a:buClr>
                <a:schemeClr val="lt1"/>
              </a:buClr>
              <a:buSzPct val="100000"/>
              <a:defRPr sz="6000">
                <a:solidFill>
                  <a:schemeClr val="lt1"/>
                </a:solidFill>
              </a:defRPr>
            </a:lvl1pPr>
            <a:lvl2pPr>
              <a:spcBef>
                <a:spcPts val="0"/>
              </a:spcBef>
              <a:buClr>
                <a:schemeClr val="lt1"/>
              </a:buClr>
              <a:buSzPct val="100000"/>
              <a:defRPr sz="6000">
                <a:solidFill>
                  <a:schemeClr val="lt1"/>
                </a:solidFill>
              </a:defRPr>
            </a:lvl2pPr>
            <a:lvl3pPr>
              <a:spcBef>
                <a:spcPts val="0"/>
              </a:spcBef>
              <a:buClr>
                <a:schemeClr val="lt1"/>
              </a:buClr>
              <a:buSzPct val="100000"/>
              <a:defRPr sz="6000">
                <a:solidFill>
                  <a:schemeClr val="lt1"/>
                </a:solidFill>
              </a:defRPr>
            </a:lvl3pPr>
            <a:lvl4pPr>
              <a:spcBef>
                <a:spcPts val="0"/>
              </a:spcBef>
              <a:buClr>
                <a:schemeClr val="lt1"/>
              </a:buClr>
              <a:buSzPct val="100000"/>
              <a:defRPr sz="6000">
                <a:solidFill>
                  <a:schemeClr val="lt1"/>
                </a:solidFill>
              </a:defRPr>
            </a:lvl4pPr>
            <a:lvl5pPr>
              <a:spcBef>
                <a:spcPts val="0"/>
              </a:spcBef>
              <a:buClr>
                <a:schemeClr val="lt1"/>
              </a:buClr>
              <a:buSzPct val="100000"/>
              <a:defRPr sz="6000">
                <a:solidFill>
                  <a:schemeClr val="lt1"/>
                </a:solidFill>
              </a:defRPr>
            </a:lvl5pPr>
            <a:lvl6pPr>
              <a:spcBef>
                <a:spcPts val="0"/>
              </a:spcBef>
              <a:buClr>
                <a:schemeClr val="lt1"/>
              </a:buClr>
              <a:buSzPct val="100000"/>
              <a:defRPr sz="6000">
                <a:solidFill>
                  <a:schemeClr val="lt1"/>
                </a:solidFill>
              </a:defRPr>
            </a:lvl6pPr>
            <a:lvl7pPr>
              <a:spcBef>
                <a:spcPts val="0"/>
              </a:spcBef>
              <a:buClr>
                <a:schemeClr val="lt1"/>
              </a:buClr>
              <a:buSzPct val="100000"/>
              <a:defRPr sz="6000">
                <a:solidFill>
                  <a:schemeClr val="lt1"/>
                </a:solidFill>
              </a:defRPr>
            </a:lvl7pPr>
            <a:lvl8pPr>
              <a:spcBef>
                <a:spcPts val="0"/>
              </a:spcBef>
              <a:buClr>
                <a:schemeClr val="lt1"/>
              </a:buClr>
              <a:buSzPct val="100000"/>
              <a:defRPr sz="6000">
                <a:solidFill>
                  <a:schemeClr val="lt1"/>
                </a:solidFill>
              </a:defRPr>
            </a:lvl8pPr>
            <a:lvl9pPr>
              <a:spcBef>
                <a:spcPts val="0"/>
              </a:spcBef>
              <a:buClr>
                <a:schemeClr val="lt1"/>
              </a:buClr>
              <a:buSzPct val="100000"/>
              <a:defRPr sz="6000">
                <a:solidFill>
                  <a:schemeClr val="lt1"/>
                </a:solidFill>
              </a:defRPr>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37" name="Shape 37"/>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8" name="Shape 38"/>
          <p:cNvSpPr txBox="1"/>
          <p:nvPr>
            <p:ph type="title"/>
          </p:nvPr>
        </p:nvSpPr>
        <p:spPr>
          <a:xfrm>
            <a:off x="265500" y="1081400"/>
            <a:ext cx="4045199" cy="1710300"/>
          </a:xfrm>
          <a:prstGeom prst="rect">
            <a:avLst/>
          </a:prstGeom>
        </p:spPr>
        <p:txBody>
          <a:bodyPr anchorCtr="0" anchor="b" bIns="91425" lIns="91425" rIns="91425" tIns="91425"/>
          <a:lstStyle>
            <a:lvl1pPr algn="ctr">
              <a:spcBef>
                <a:spcPts val="0"/>
              </a:spcBef>
              <a:buSzPct val="100000"/>
              <a:defRPr sz="5400"/>
            </a:lvl1pPr>
            <a:lvl2pPr algn="ctr">
              <a:spcBef>
                <a:spcPts val="0"/>
              </a:spcBef>
              <a:buSzPct val="100000"/>
              <a:defRPr sz="5400"/>
            </a:lvl2pPr>
            <a:lvl3pPr algn="ctr">
              <a:spcBef>
                <a:spcPts val="0"/>
              </a:spcBef>
              <a:buSzPct val="100000"/>
              <a:defRPr sz="5400"/>
            </a:lvl3pPr>
            <a:lvl4pPr algn="ctr">
              <a:spcBef>
                <a:spcPts val="0"/>
              </a:spcBef>
              <a:buSzPct val="100000"/>
              <a:defRPr sz="5400"/>
            </a:lvl4pPr>
            <a:lvl5pPr algn="ctr">
              <a:spcBef>
                <a:spcPts val="0"/>
              </a:spcBef>
              <a:buSzPct val="100000"/>
              <a:defRPr sz="5400"/>
            </a:lvl5pPr>
            <a:lvl6pPr algn="ctr">
              <a:spcBef>
                <a:spcPts val="0"/>
              </a:spcBef>
              <a:buSzPct val="100000"/>
              <a:defRPr sz="5400"/>
            </a:lvl6pPr>
            <a:lvl7pPr algn="ctr">
              <a:spcBef>
                <a:spcPts val="0"/>
              </a:spcBef>
              <a:buSzPct val="100000"/>
              <a:defRPr sz="5400"/>
            </a:lvl7pPr>
            <a:lvl8pPr algn="ctr">
              <a:spcBef>
                <a:spcPts val="0"/>
              </a:spcBef>
              <a:buSzPct val="100000"/>
              <a:defRPr sz="5400"/>
            </a:lvl8pPr>
            <a:lvl9pPr algn="ctr">
              <a:spcBef>
                <a:spcPts val="0"/>
              </a:spcBef>
              <a:buSzPct val="100000"/>
              <a:defRPr sz="5400"/>
            </a:lvl9pPr>
          </a:lstStyle>
          <a:p/>
        </p:txBody>
      </p:sp>
      <p:sp>
        <p:nvSpPr>
          <p:cNvPr id="39" name="Shape 39"/>
          <p:cNvSpPr txBox="1"/>
          <p:nvPr>
            <p:ph idx="1" type="subTitle"/>
          </p:nvPr>
        </p:nvSpPr>
        <p:spPr>
          <a:xfrm>
            <a:off x="265500" y="2845222"/>
            <a:ext cx="4045199" cy="1345500"/>
          </a:xfrm>
          <a:prstGeom prst="rect">
            <a:avLst/>
          </a:prstGeom>
        </p:spPr>
        <p:txBody>
          <a:bodyPr anchorCtr="0" anchor="t" bIns="91425" lIns="91425" rIns="91425" tIns="91425"/>
          <a:lstStyle>
            <a:lvl1pPr algn="ctr">
              <a:lnSpc>
                <a:spcPct val="100000"/>
              </a:lnSpc>
              <a:spcBef>
                <a:spcPts val="0"/>
              </a:spcBef>
              <a:spcAft>
                <a:spcPts val="0"/>
              </a:spcAft>
              <a:buNone/>
              <a:defRPr/>
            </a:lvl1pPr>
            <a:lvl2pPr algn="ctr">
              <a:lnSpc>
                <a:spcPct val="100000"/>
              </a:lnSpc>
              <a:spcBef>
                <a:spcPts val="0"/>
              </a:spcBef>
              <a:spcAft>
                <a:spcPts val="0"/>
              </a:spcAft>
              <a:buSzPct val="100000"/>
              <a:buNone/>
              <a:defRPr sz="1800"/>
            </a:lvl2pPr>
            <a:lvl3pPr algn="ctr">
              <a:lnSpc>
                <a:spcPct val="100000"/>
              </a:lnSpc>
              <a:spcBef>
                <a:spcPts val="0"/>
              </a:spcBef>
              <a:spcAft>
                <a:spcPts val="0"/>
              </a:spcAft>
              <a:buSzPct val="100000"/>
              <a:buNone/>
              <a:defRPr sz="1800"/>
            </a:lvl3pPr>
            <a:lvl4pPr algn="ctr">
              <a:lnSpc>
                <a:spcPct val="100000"/>
              </a:lnSpc>
              <a:spcBef>
                <a:spcPts val="0"/>
              </a:spcBef>
              <a:spcAft>
                <a:spcPts val="0"/>
              </a:spcAft>
              <a:buSzPct val="100000"/>
              <a:buNone/>
              <a:defRPr sz="1800"/>
            </a:lvl4pPr>
            <a:lvl5pPr algn="ctr">
              <a:lnSpc>
                <a:spcPct val="100000"/>
              </a:lnSpc>
              <a:spcBef>
                <a:spcPts val="0"/>
              </a:spcBef>
              <a:spcAft>
                <a:spcPts val="0"/>
              </a:spcAft>
              <a:buSzPct val="100000"/>
              <a:buNone/>
              <a:defRPr sz="1800"/>
            </a:lvl5pPr>
            <a:lvl6pPr algn="ctr">
              <a:lnSpc>
                <a:spcPct val="100000"/>
              </a:lnSpc>
              <a:spcBef>
                <a:spcPts val="0"/>
              </a:spcBef>
              <a:spcAft>
                <a:spcPts val="0"/>
              </a:spcAft>
              <a:buSzPct val="100000"/>
              <a:buNone/>
              <a:defRPr sz="1800"/>
            </a:lvl6pPr>
            <a:lvl7pPr algn="ctr">
              <a:lnSpc>
                <a:spcPct val="100000"/>
              </a:lnSpc>
              <a:spcBef>
                <a:spcPts val="0"/>
              </a:spcBef>
              <a:spcAft>
                <a:spcPts val="0"/>
              </a:spcAft>
              <a:buSzPct val="100000"/>
              <a:buNone/>
              <a:defRPr sz="1800"/>
            </a:lvl7pPr>
            <a:lvl8pPr algn="ctr">
              <a:lnSpc>
                <a:spcPct val="100000"/>
              </a:lnSpc>
              <a:spcBef>
                <a:spcPts val="0"/>
              </a:spcBef>
              <a:spcAft>
                <a:spcPts val="0"/>
              </a:spcAft>
              <a:buSzPct val="100000"/>
              <a:buNone/>
              <a:defRPr sz="1800"/>
            </a:lvl8pPr>
            <a:lvl9pPr algn="ctr">
              <a:lnSpc>
                <a:spcPct val="100000"/>
              </a:lnSpc>
              <a:spcBef>
                <a:spcPts val="0"/>
              </a:spcBef>
              <a:spcAft>
                <a:spcPts val="0"/>
              </a:spcAft>
              <a:buSzPct val="100000"/>
              <a:buNone/>
              <a:defRPr sz="1800"/>
            </a:lvl9pPr>
          </a:lstStyle>
          <a:p/>
        </p:txBody>
      </p:sp>
      <p:sp>
        <p:nvSpPr>
          <p:cNvPr id="40" name="Shape 40"/>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accent1"/>
              </a:buClr>
              <a:defRPr>
                <a:solidFill>
                  <a:schemeClr val="accent1"/>
                </a:solidFill>
              </a:defRPr>
            </a:lvl1pPr>
            <a:lvl2pPr>
              <a:spcBef>
                <a:spcPts val="0"/>
              </a:spcBef>
              <a:buClr>
                <a:schemeClr val="accent1"/>
              </a:buClr>
              <a:defRPr>
                <a:solidFill>
                  <a:schemeClr val="accent1"/>
                </a:solidFill>
              </a:defRPr>
            </a:lvl2pPr>
            <a:lvl3pPr>
              <a:spcBef>
                <a:spcPts val="0"/>
              </a:spcBef>
              <a:buClr>
                <a:schemeClr val="accent1"/>
              </a:buClr>
              <a:defRPr>
                <a:solidFill>
                  <a:schemeClr val="accent1"/>
                </a:solidFill>
              </a:defRPr>
            </a:lvl3pPr>
            <a:lvl4pPr>
              <a:spcBef>
                <a:spcPts val="0"/>
              </a:spcBef>
              <a:buClr>
                <a:schemeClr val="accent1"/>
              </a:buClr>
              <a:defRPr>
                <a:solidFill>
                  <a:schemeClr val="accent1"/>
                </a:solidFill>
              </a:defRPr>
            </a:lvl4pPr>
            <a:lvl5pPr>
              <a:spcBef>
                <a:spcPts val="0"/>
              </a:spcBef>
              <a:buClr>
                <a:schemeClr val="accent1"/>
              </a:buClr>
              <a:defRPr>
                <a:solidFill>
                  <a:schemeClr val="accent1"/>
                </a:solidFill>
              </a:defRPr>
            </a:lvl5pPr>
            <a:lvl6pPr>
              <a:spcBef>
                <a:spcPts val="0"/>
              </a:spcBef>
              <a:buClr>
                <a:schemeClr val="accent1"/>
              </a:buClr>
              <a:defRPr>
                <a:solidFill>
                  <a:schemeClr val="accent1"/>
                </a:solidFill>
              </a:defRPr>
            </a:lvl6pPr>
            <a:lvl7pPr>
              <a:spcBef>
                <a:spcPts val="0"/>
              </a:spcBef>
              <a:buClr>
                <a:schemeClr val="accent1"/>
              </a:buClr>
              <a:defRPr>
                <a:solidFill>
                  <a:schemeClr val="accent1"/>
                </a:solidFill>
              </a:defRPr>
            </a:lvl7pPr>
            <a:lvl8pPr>
              <a:spcBef>
                <a:spcPts val="0"/>
              </a:spcBef>
              <a:buClr>
                <a:schemeClr val="accent1"/>
              </a:buClr>
              <a:defRPr>
                <a:solidFill>
                  <a:schemeClr val="accent1"/>
                </a:solidFill>
              </a:defRPr>
            </a:lvl8pPr>
            <a:lvl9pPr>
              <a:spcBef>
                <a:spcPts val="0"/>
              </a:spcBef>
              <a:buClr>
                <a:schemeClr val="accent1"/>
              </a:buClr>
              <a:defRPr>
                <a:solidFill>
                  <a:schemeClr val="accent1"/>
                </a:solidFill>
              </a:defRPr>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319500" y="4230575"/>
            <a:ext cx="5998800" cy="598799"/>
          </a:xfrm>
          <a:prstGeom prst="rect">
            <a:avLst/>
          </a:prstGeom>
        </p:spPr>
        <p:txBody>
          <a:bodyPr anchorCtr="0" anchor="ctr" bIns="91425" lIns="91425" rIns="91425" tIns="91425"/>
          <a:lstStyle>
            <a:lvl1pPr>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292850"/>
            <a:ext cx="8520599" cy="800999"/>
          </a:xfrm>
          <a:prstGeom prst="rect">
            <a:avLst/>
          </a:prstGeom>
          <a:noFill/>
          <a:ln>
            <a:noFill/>
          </a:ln>
        </p:spPr>
        <p:txBody>
          <a:bodyPr anchorCtr="0" anchor="t" bIns="91425" lIns="91425" rIns="91425" tIns="91425"/>
          <a:lstStyle>
            <a:lvl1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6" name="Shape 6"/>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311700" y="392150"/>
            <a:ext cx="8520599" cy="2690399"/>
          </a:xfrm>
          <a:prstGeom prst="rect">
            <a:avLst/>
          </a:prstGeom>
        </p:spPr>
        <p:txBody>
          <a:bodyPr anchorCtr="0" anchor="ctr" bIns="91425" lIns="91425" rIns="91425" tIns="91425">
            <a:noAutofit/>
          </a:bodyPr>
          <a:lstStyle/>
          <a:p>
            <a:pPr>
              <a:spcBef>
                <a:spcPts val="0"/>
              </a:spcBef>
              <a:buNone/>
            </a:pPr>
            <a:r>
              <a:rPr lang="en-GB"/>
              <a:t>Kumpulan Materi Kuliah</a:t>
            </a:r>
          </a:p>
        </p:txBody>
      </p:sp>
      <p:sp>
        <p:nvSpPr>
          <p:cNvPr id="59" name="Shape 59"/>
          <p:cNvSpPr txBox="1"/>
          <p:nvPr>
            <p:ph idx="1" type="subTitle"/>
          </p:nvPr>
        </p:nvSpPr>
        <p:spPr>
          <a:xfrm>
            <a:off x="311700" y="3890400"/>
            <a:ext cx="8520599" cy="706200"/>
          </a:xfrm>
          <a:prstGeom prst="rect">
            <a:avLst/>
          </a:prstGeom>
        </p:spPr>
        <p:txBody>
          <a:bodyPr anchorCtr="0" anchor="ctr" bIns="91425" lIns="91425" rIns="91425" tIns="91425">
            <a:noAutofit/>
          </a:bodyPr>
          <a:lstStyle/>
          <a:p>
            <a:pPr>
              <a:spcBef>
                <a:spcPts val="0"/>
              </a:spcBef>
              <a:buNone/>
            </a:pPr>
            <a:r>
              <a:rPr lang="en-GB"/>
              <a:t>http://hendroagungs.blogspot.co.id/</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61111"/>
              </a:lnSpc>
              <a:spcBef>
                <a:spcPts val="0"/>
              </a:spcBef>
              <a:buClr>
                <a:schemeClr val="dk2"/>
              </a:buClr>
              <a:buSzPct val="25000"/>
              <a:buFont typeface="Times New Roman"/>
              <a:buNone/>
            </a:pPr>
            <a:r>
              <a:rPr b="0" baseline="0" i="0" lang="en-GB" sz="3600" u="none" cap="none" strike="noStrike">
                <a:solidFill>
                  <a:schemeClr val="dk2"/>
                </a:solidFill>
                <a:latin typeface="Times New Roman"/>
                <a:ea typeface="Times New Roman"/>
                <a:cs typeface="Times New Roman"/>
                <a:sym typeface="Times New Roman"/>
              </a:rPr>
              <a:t>4. </a:t>
            </a:r>
            <a:r>
              <a:rPr b="1" baseline="0" i="0" lang="en-GB" sz="3600" u="none" cap="none" strike="noStrike">
                <a:solidFill>
                  <a:schemeClr val="dk2"/>
                </a:solidFill>
                <a:latin typeface="Times New Roman"/>
                <a:ea typeface="Times New Roman"/>
                <a:cs typeface="Times New Roman"/>
                <a:sym typeface="Times New Roman"/>
              </a:rPr>
              <a:t>BIAYA PRODUKSI DAN DISTRIBUSI</a:t>
            </a:r>
          </a:p>
        </p:txBody>
      </p:sp>
      <p:sp>
        <p:nvSpPr>
          <p:cNvPr id="113" name="Shape 113"/>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04800" lvl="0" marL="342900" marR="0" rtl="0" algn="just">
              <a:spcBef>
                <a:spcPts val="0"/>
              </a:spcBef>
              <a:buClr>
                <a:srgbClr val="7F7F7F"/>
              </a:buClr>
              <a:buSzPct val="100000"/>
              <a:buFont typeface="Arial"/>
              <a:buChar char="•"/>
            </a:pPr>
            <a:r>
              <a:rPr b="0" baseline="0" i="0" lang="en-GB" sz="1800" u="none" cap="none" strike="noStrike">
                <a:solidFill>
                  <a:srgbClr val="7F7F7F"/>
                </a:solidFill>
                <a:latin typeface="Questrial"/>
                <a:ea typeface="Questrial"/>
                <a:cs typeface="Questrial"/>
                <a:sym typeface="Questrial"/>
              </a:rPr>
              <a:t>Internet adalah saluran komunikasi yang efektif sebagai  sumber penyimpanan dan pengambilan informasi. Atribut ini dapat membentuk dasar untuk potensi penghematan biaya dalam operasi internal perusahaan</a:t>
            </a:r>
          </a:p>
          <a:p>
            <a:pPr indent="-304800" lvl="0" marL="342900" marR="0" rtl="0" algn="just">
              <a:spcBef>
                <a:spcPts val="480"/>
              </a:spcBef>
              <a:buClr>
                <a:srgbClr val="7F7F7F"/>
              </a:buClr>
              <a:buSzPct val="100000"/>
              <a:buFont typeface="Arial"/>
              <a:buChar char="•"/>
            </a:pPr>
            <a:r>
              <a:rPr b="0" baseline="0" i="0" lang="en-GB" sz="1800" u="none" cap="none" strike="noStrike">
                <a:solidFill>
                  <a:srgbClr val="7F7F7F"/>
                </a:solidFill>
                <a:latin typeface="Questrial"/>
                <a:ea typeface="Questrial"/>
                <a:cs typeface="Questrial"/>
                <a:sym typeface="Questrial"/>
              </a:rPr>
              <a:t>Biaya pemasaran dan periklanan dapat dikurangi menggunakan informasi pelanggan secara efektif. Informasi tentang segmen pelanggan, jenis produk yang diminta, selera dan tren mode, dll membentuk dasar bagi upaya pemasaran yang lebih terarah</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61111"/>
              </a:lnSpc>
              <a:spcBef>
                <a:spcPts val="0"/>
              </a:spcBef>
              <a:buClr>
                <a:schemeClr val="dk2"/>
              </a:buClr>
              <a:buSzPct val="25000"/>
              <a:buFont typeface="Times New Roman"/>
              <a:buNone/>
            </a:pPr>
            <a:r>
              <a:rPr b="0" baseline="0" i="0" lang="en-GB" sz="3600" u="none" cap="none" strike="noStrike">
                <a:solidFill>
                  <a:schemeClr val="dk2"/>
                </a:solidFill>
                <a:latin typeface="Times New Roman"/>
                <a:ea typeface="Times New Roman"/>
                <a:cs typeface="Times New Roman"/>
                <a:sym typeface="Times New Roman"/>
              </a:rPr>
              <a:t>5. </a:t>
            </a:r>
            <a:r>
              <a:rPr b="1" baseline="0" i="0" lang="en-GB" sz="3600" u="none" cap="none" strike="noStrike">
                <a:solidFill>
                  <a:schemeClr val="dk2"/>
                </a:solidFill>
                <a:latin typeface="Times New Roman"/>
                <a:ea typeface="Times New Roman"/>
                <a:cs typeface="Times New Roman"/>
                <a:sym typeface="Times New Roman"/>
              </a:rPr>
              <a:t>DISINTERMEDIASI</a:t>
            </a:r>
          </a:p>
        </p:txBody>
      </p:sp>
      <p:sp>
        <p:nvSpPr>
          <p:cNvPr id="119" name="Shape 119"/>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l">
              <a:spcBef>
                <a:spcPts val="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Disintermediasi mengacu pada penghapusan perantara sepanjang rantai pasokan produk dan layanan dari penjual ke konsumen. Disintermediasi telah menjadi fitur dari lingkungan e-bisnis dan e-commerce karena internet memfasilitasi komunikasi yang baik antara pemasok dan pelanggan.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3000" u="none" cap="none" strike="noStrike">
                <a:solidFill>
                  <a:schemeClr val="dk2"/>
                </a:solidFill>
                <a:latin typeface="Times New Roman"/>
                <a:ea typeface="Times New Roman"/>
                <a:cs typeface="Times New Roman"/>
                <a:sym typeface="Times New Roman"/>
              </a:rPr>
              <a:t>Disintermediation dalam B2C Supply Chain</a:t>
            </a:r>
          </a:p>
        </p:txBody>
      </p:sp>
      <p:pic>
        <p:nvPicPr>
          <p:cNvPr id="125" name="Shape 125"/>
          <p:cNvPicPr preferRelativeResize="0"/>
          <p:nvPr/>
        </p:nvPicPr>
        <p:blipFill rotWithShape="1">
          <a:blip r:embed="rId3">
            <a:alphaModFix/>
          </a:blip>
          <a:srcRect b="29328" l="53320" r="3511" t="31297"/>
          <a:stretch/>
        </p:blipFill>
        <p:spPr>
          <a:xfrm>
            <a:off x="1907703" y="1653648"/>
            <a:ext cx="5616623" cy="216024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81250"/>
              </a:lnSpc>
              <a:spcBef>
                <a:spcPts val="0"/>
              </a:spcBef>
              <a:buClr>
                <a:schemeClr val="dk2"/>
              </a:buClr>
              <a:buSzPct val="25000"/>
              <a:buFont typeface="Times New Roman"/>
              <a:buNone/>
            </a:pPr>
            <a:r>
              <a:rPr b="0" baseline="0" i="0" lang="en-GB" sz="3200" u="none" cap="none" strike="noStrike">
                <a:solidFill>
                  <a:schemeClr val="dk2"/>
                </a:solidFill>
                <a:latin typeface="Times New Roman"/>
                <a:ea typeface="Times New Roman"/>
                <a:cs typeface="Times New Roman"/>
                <a:sym typeface="Times New Roman"/>
              </a:rPr>
              <a:t>CONTOH</a:t>
            </a:r>
            <a:br>
              <a:rPr b="0" baseline="0" i="0" lang="en-GB" sz="3200" u="none" cap="none" strike="noStrike">
                <a:solidFill>
                  <a:schemeClr val="dk2"/>
                </a:solidFill>
                <a:latin typeface="Times New Roman"/>
                <a:ea typeface="Times New Roman"/>
                <a:cs typeface="Times New Roman"/>
                <a:sym typeface="Times New Roman"/>
              </a:rPr>
            </a:br>
            <a:r>
              <a:rPr b="1" baseline="0" i="0" lang="en-GB" sz="3200" u="none" cap="none" strike="noStrike">
                <a:solidFill>
                  <a:schemeClr val="dk2"/>
                </a:solidFill>
                <a:latin typeface="Times New Roman"/>
                <a:ea typeface="Times New Roman"/>
                <a:cs typeface="Times New Roman"/>
                <a:sym typeface="Times New Roman"/>
              </a:rPr>
              <a:t>Disintermediation in the media Industri</a:t>
            </a:r>
          </a:p>
        </p:txBody>
      </p:sp>
      <p:graphicFrame>
        <p:nvGraphicFramePr>
          <p:cNvPr id="131" name="Shape 131"/>
          <p:cNvGraphicFramePr/>
          <p:nvPr/>
        </p:nvGraphicFramePr>
        <p:xfrm>
          <a:off x="683568" y="1491627"/>
          <a:ext cx="3000000" cy="3000000"/>
        </p:xfrm>
        <a:graphic>
          <a:graphicData uri="http://schemas.openxmlformats.org/drawingml/2006/table">
            <a:tbl>
              <a:tblPr bandRow="1" firstCol="1" firstRow="1">
                <a:noFill/>
                <a:tableStyleId>{8D801E97-3B99-40ED-8B7C-FB8AC9355B85}</a:tableStyleId>
              </a:tblPr>
              <a:tblGrid>
                <a:gridCol w="2357925"/>
                <a:gridCol w="5645300"/>
              </a:tblGrid>
              <a:tr h="423050">
                <a:tc>
                  <a:txBody>
                    <a:bodyPr>
                      <a:noAutofit/>
                    </a:bodyPr>
                    <a:lstStyle/>
                    <a:p>
                      <a:pPr indent="0" lvl="0" marL="0" marR="0" rtl="0" algn="just">
                        <a:lnSpc>
                          <a:spcPct val="115000"/>
                        </a:lnSpc>
                        <a:spcBef>
                          <a:spcPts val="0"/>
                        </a:spcBef>
                        <a:spcAft>
                          <a:spcPts val="0"/>
                        </a:spcAft>
                        <a:buSzPct val="25000"/>
                        <a:buNone/>
                      </a:pPr>
                      <a:r>
                        <a:rPr baseline="0" lang="en-GB" sz="2100" u="none" cap="none" strike="noStrike"/>
                        <a:t>Media Sector</a:t>
                      </a:r>
                    </a:p>
                  </a:txBody>
                  <a:tcPr marT="0" marB="0" marR="68575" marL="68575"/>
                </a:tc>
                <a:tc>
                  <a:txBody>
                    <a:bodyPr>
                      <a:noAutofit/>
                    </a:bodyPr>
                    <a:lstStyle/>
                    <a:p>
                      <a:pPr indent="0" lvl="0" marL="0" marR="0" rtl="0" algn="just">
                        <a:lnSpc>
                          <a:spcPct val="115000"/>
                        </a:lnSpc>
                        <a:spcBef>
                          <a:spcPts val="0"/>
                        </a:spcBef>
                        <a:spcAft>
                          <a:spcPts val="0"/>
                        </a:spcAft>
                        <a:buSzPct val="25000"/>
                        <a:buNone/>
                      </a:pPr>
                      <a:r>
                        <a:rPr baseline="0" lang="en-GB" sz="2100" u="none" cap="none" strike="noStrike"/>
                        <a:t>Disitermediating Effect</a:t>
                      </a:r>
                    </a:p>
                  </a:txBody>
                  <a:tcPr marT="0" marB="0" marR="68575" marL="68575"/>
                </a:tc>
              </a:tr>
              <a:tr h="423050">
                <a:tc>
                  <a:txBody>
                    <a:bodyPr>
                      <a:noAutofit/>
                    </a:bodyPr>
                    <a:lstStyle/>
                    <a:p>
                      <a:pPr indent="0" lvl="0" marL="0" marR="0" rtl="0" algn="just">
                        <a:lnSpc>
                          <a:spcPct val="115000"/>
                        </a:lnSpc>
                        <a:spcBef>
                          <a:spcPts val="0"/>
                        </a:spcBef>
                        <a:spcAft>
                          <a:spcPts val="0"/>
                        </a:spcAft>
                        <a:buSzPct val="25000"/>
                        <a:buNone/>
                      </a:pPr>
                      <a:r>
                        <a:rPr baseline="0" lang="en-GB" sz="2100" u="none" cap="none" strike="noStrike"/>
                        <a:t>Printing</a:t>
                      </a:r>
                    </a:p>
                  </a:txBody>
                  <a:tcPr marT="0" marB="0" marR="68575" marL="68575"/>
                </a:tc>
                <a:tc>
                  <a:txBody>
                    <a:bodyPr>
                      <a:noAutofit/>
                    </a:bodyPr>
                    <a:lstStyle/>
                    <a:p>
                      <a:pPr indent="0" lvl="0" marL="0" marR="0" rtl="0" algn="just">
                        <a:lnSpc>
                          <a:spcPct val="115000"/>
                        </a:lnSpc>
                        <a:spcBef>
                          <a:spcPts val="0"/>
                        </a:spcBef>
                        <a:spcAft>
                          <a:spcPts val="0"/>
                        </a:spcAft>
                        <a:buSzPct val="25000"/>
                        <a:buNone/>
                      </a:pPr>
                      <a:r>
                        <a:rPr baseline="0" lang="en-GB" sz="2100" u="none" cap="none" strike="noStrike">
                          <a:solidFill>
                            <a:srgbClr val="000000"/>
                          </a:solidFill>
                        </a:rPr>
                        <a:t>Electronic Book</a:t>
                      </a:r>
                    </a:p>
                  </a:txBody>
                  <a:tcPr marT="0" marB="0" marR="68575" marL="68575"/>
                </a:tc>
              </a:tr>
              <a:tr h="423050">
                <a:tc>
                  <a:txBody>
                    <a:bodyPr>
                      <a:noAutofit/>
                    </a:bodyPr>
                    <a:lstStyle/>
                    <a:p>
                      <a:pPr indent="0" lvl="0" marL="0" marR="0" rtl="0" algn="just">
                        <a:lnSpc>
                          <a:spcPct val="115000"/>
                        </a:lnSpc>
                        <a:spcBef>
                          <a:spcPts val="0"/>
                        </a:spcBef>
                        <a:spcAft>
                          <a:spcPts val="0"/>
                        </a:spcAft>
                        <a:buSzPct val="25000"/>
                        <a:buNone/>
                      </a:pPr>
                      <a:r>
                        <a:rPr baseline="0" lang="en-GB" sz="2100" u="none" cap="none" strike="noStrike"/>
                        <a:t>Publishing</a:t>
                      </a:r>
                    </a:p>
                  </a:txBody>
                  <a:tcPr marT="0" marB="0" marR="68575" marL="68575"/>
                </a:tc>
                <a:tc>
                  <a:txBody>
                    <a:bodyPr>
                      <a:noAutofit/>
                    </a:bodyPr>
                    <a:lstStyle/>
                    <a:p>
                      <a:pPr indent="0" lvl="0" marL="0" marR="0" rtl="0" algn="just">
                        <a:lnSpc>
                          <a:spcPct val="115000"/>
                        </a:lnSpc>
                        <a:spcBef>
                          <a:spcPts val="0"/>
                        </a:spcBef>
                        <a:spcAft>
                          <a:spcPts val="0"/>
                        </a:spcAft>
                        <a:buSzPct val="25000"/>
                        <a:buNone/>
                      </a:pPr>
                      <a:r>
                        <a:rPr baseline="0" lang="en-GB" sz="2100" u="none" cap="none" strike="noStrike">
                          <a:solidFill>
                            <a:srgbClr val="000000"/>
                          </a:solidFill>
                        </a:rPr>
                        <a:t>From Author Direct To Reader Via Internet</a:t>
                      </a:r>
                    </a:p>
                  </a:txBody>
                  <a:tcPr marT="0" marB="0" marR="68575" marL="68575"/>
                </a:tc>
              </a:tr>
              <a:tr h="423050">
                <a:tc>
                  <a:txBody>
                    <a:bodyPr>
                      <a:noAutofit/>
                    </a:bodyPr>
                    <a:lstStyle/>
                    <a:p>
                      <a:pPr indent="0" lvl="0" marL="0" marR="0" rtl="0" algn="just">
                        <a:lnSpc>
                          <a:spcPct val="115000"/>
                        </a:lnSpc>
                        <a:spcBef>
                          <a:spcPts val="0"/>
                        </a:spcBef>
                        <a:spcAft>
                          <a:spcPts val="0"/>
                        </a:spcAft>
                        <a:buSzPct val="25000"/>
                        <a:buNone/>
                      </a:pPr>
                      <a:r>
                        <a:rPr baseline="0" lang="en-GB" sz="2100" u="none" cap="none" strike="noStrike"/>
                        <a:t>Music</a:t>
                      </a:r>
                    </a:p>
                  </a:txBody>
                  <a:tcPr marT="0" marB="0" marR="68575" marL="68575"/>
                </a:tc>
                <a:tc>
                  <a:txBody>
                    <a:bodyPr>
                      <a:noAutofit/>
                    </a:bodyPr>
                    <a:lstStyle/>
                    <a:p>
                      <a:pPr indent="0" lvl="0" marL="0" marR="0" rtl="0" algn="just">
                        <a:lnSpc>
                          <a:spcPct val="115000"/>
                        </a:lnSpc>
                        <a:spcBef>
                          <a:spcPts val="0"/>
                        </a:spcBef>
                        <a:spcAft>
                          <a:spcPts val="0"/>
                        </a:spcAft>
                        <a:buSzPct val="25000"/>
                        <a:buNone/>
                      </a:pPr>
                      <a:r>
                        <a:rPr baseline="0" lang="en-GB" sz="2100" u="none" cap="none" strike="noStrike">
                          <a:solidFill>
                            <a:srgbClr val="000000"/>
                          </a:solidFill>
                        </a:rPr>
                        <a:t>Downloading Music File From The Internet</a:t>
                      </a:r>
                    </a:p>
                  </a:txBody>
                  <a:tcPr marT="0" marB="0" marR="68575" marL="68575"/>
                </a:tc>
              </a:tr>
              <a:tr h="423050">
                <a:tc>
                  <a:txBody>
                    <a:bodyPr>
                      <a:noAutofit/>
                    </a:bodyPr>
                    <a:lstStyle/>
                    <a:p>
                      <a:pPr indent="0" lvl="0" marL="0" marR="0" rtl="0" algn="just">
                        <a:lnSpc>
                          <a:spcPct val="115000"/>
                        </a:lnSpc>
                        <a:spcBef>
                          <a:spcPts val="0"/>
                        </a:spcBef>
                        <a:spcAft>
                          <a:spcPts val="0"/>
                        </a:spcAft>
                        <a:buSzPct val="25000"/>
                        <a:buNone/>
                      </a:pPr>
                      <a:r>
                        <a:rPr baseline="0" lang="en-GB" sz="2100" u="none" cap="none" strike="noStrike"/>
                        <a:t>Video</a:t>
                      </a:r>
                    </a:p>
                  </a:txBody>
                  <a:tcPr marT="0" marB="0" marR="68575" marL="68575"/>
                </a:tc>
                <a:tc>
                  <a:txBody>
                    <a:bodyPr>
                      <a:noAutofit/>
                    </a:bodyPr>
                    <a:lstStyle/>
                    <a:p>
                      <a:pPr indent="0" lvl="0" marL="0" marR="0" rtl="0" algn="just">
                        <a:lnSpc>
                          <a:spcPct val="115000"/>
                        </a:lnSpc>
                        <a:spcBef>
                          <a:spcPts val="0"/>
                        </a:spcBef>
                        <a:spcAft>
                          <a:spcPts val="0"/>
                        </a:spcAft>
                        <a:buSzPct val="25000"/>
                        <a:buNone/>
                      </a:pPr>
                      <a:r>
                        <a:rPr baseline="0" lang="en-GB" sz="2100" u="none" cap="none" strike="noStrike">
                          <a:solidFill>
                            <a:srgbClr val="000000"/>
                          </a:solidFill>
                        </a:rPr>
                        <a:t>Online Video on Demand</a:t>
                      </a:r>
                    </a:p>
                  </a:txBody>
                  <a:tcPr marT="0" marB="0" marR="68575" marL="68575"/>
                </a:tc>
              </a:tr>
              <a:tr h="423050">
                <a:tc>
                  <a:txBody>
                    <a:bodyPr>
                      <a:noAutofit/>
                    </a:bodyPr>
                    <a:lstStyle/>
                    <a:p>
                      <a:pPr indent="0" lvl="0" marL="0" marR="0" rtl="0" algn="just">
                        <a:lnSpc>
                          <a:spcPct val="115000"/>
                        </a:lnSpc>
                        <a:spcBef>
                          <a:spcPts val="0"/>
                        </a:spcBef>
                        <a:spcAft>
                          <a:spcPts val="0"/>
                        </a:spcAft>
                        <a:buSzPct val="25000"/>
                        <a:buNone/>
                      </a:pPr>
                      <a:r>
                        <a:rPr baseline="0" lang="en-GB" sz="2100" u="none" cap="none" strike="noStrike"/>
                        <a:t>Broadcasting</a:t>
                      </a:r>
                    </a:p>
                  </a:txBody>
                  <a:tcPr marT="0" marB="0" marR="68575" marL="68575"/>
                </a:tc>
                <a:tc>
                  <a:txBody>
                    <a:bodyPr>
                      <a:noAutofit/>
                    </a:bodyPr>
                    <a:lstStyle/>
                    <a:p>
                      <a:pPr indent="0" lvl="0" marL="0" marR="0" rtl="0" algn="just">
                        <a:lnSpc>
                          <a:spcPct val="115000"/>
                        </a:lnSpc>
                        <a:spcBef>
                          <a:spcPts val="0"/>
                        </a:spcBef>
                        <a:spcAft>
                          <a:spcPts val="0"/>
                        </a:spcAft>
                        <a:buSzPct val="25000"/>
                        <a:buNone/>
                      </a:pPr>
                      <a:r>
                        <a:rPr baseline="0" lang="en-GB" sz="2100" u="none" cap="none" strike="noStrike">
                          <a:solidFill>
                            <a:srgbClr val="000000"/>
                          </a:solidFill>
                        </a:rPr>
                        <a:t>From Conten Direct to Viewer</a:t>
                      </a:r>
                    </a:p>
                  </a:txBody>
                  <a:tcPr marT="0" marB="0" marR="68575" marL="68575"/>
                </a:tc>
              </a:tr>
            </a:tbl>
          </a:graphicData>
        </a:graphic>
      </p:graphicFrame>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31818"/>
              </a:lnSpc>
              <a:spcBef>
                <a:spcPts val="0"/>
              </a:spcBef>
              <a:buClr>
                <a:schemeClr val="dk2"/>
              </a:buClr>
              <a:buSzPct val="25000"/>
              <a:buFont typeface="Times New Roman"/>
              <a:buNone/>
            </a:pPr>
            <a:r>
              <a:rPr b="1" baseline="0" i="0" lang="en-GB" sz="4400" u="none" cap="none" strike="noStrike">
                <a:solidFill>
                  <a:schemeClr val="dk2"/>
                </a:solidFill>
                <a:latin typeface="Times New Roman"/>
                <a:ea typeface="Times New Roman"/>
                <a:cs typeface="Times New Roman"/>
                <a:sym typeface="Times New Roman"/>
              </a:rPr>
              <a:t>6. EKONOMI INFORMASI</a:t>
            </a:r>
          </a:p>
        </p:txBody>
      </p:sp>
      <p:sp>
        <p:nvSpPr>
          <p:cNvPr id="137" name="Shape 137"/>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l">
              <a:spcBef>
                <a:spcPts val="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Ekonomi yang menjual informasi jelas berbeda dari ekonomi yang menjual produk fisik. Informasi mudah diproduksi dan dapat didistribusikan di antara sejumlah besar penerima termasuk pemasok, pelanggan dan perusahaan. Kemudahan dan skala distribusi tidak  akan mengurangi nilai atau kualitas dari produk tersebut (Slater, 1998).</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0" baseline="0" i="0" lang="en-GB" sz="3000" u="none" cap="none" strike="noStrike">
                <a:solidFill>
                  <a:schemeClr val="dk2"/>
                </a:solidFill>
                <a:latin typeface="Times New Roman"/>
                <a:ea typeface="Times New Roman"/>
                <a:cs typeface="Times New Roman"/>
                <a:sym typeface="Times New Roman"/>
              </a:rPr>
              <a:t>7. </a:t>
            </a:r>
            <a:r>
              <a:rPr b="1" baseline="0" i="0" lang="en-GB" sz="3000" u="none" cap="none" strike="noStrike">
                <a:solidFill>
                  <a:schemeClr val="dk2"/>
                </a:solidFill>
                <a:latin typeface="Times New Roman"/>
                <a:ea typeface="Times New Roman"/>
                <a:cs typeface="Times New Roman"/>
                <a:sym typeface="Times New Roman"/>
              </a:rPr>
              <a:t>CONNECTIVITY AND INTERACTIVITY</a:t>
            </a:r>
          </a:p>
        </p:txBody>
      </p:sp>
      <p:sp>
        <p:nvSpPr>
          <p:cNvPr id="143" name="Shape 143"/>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spcBef>
                <a:spcPts val="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konektivitas ada antara informasi </a:t>
            </a:r>
            <a:br>
              <a:rPr b="0" baseline="0" i="0" lang="en-GB" sz="2400" u="none" cap="none" strike="noStrike">
                <a:solidFill>
                  <a:srgbClr val="7F7F7F"/>
                </a:solidFill>
                <a:latin typeface="Questrial"/>
                <a:ea typeface="Questrial"/>
                <a:cs typeface="Questrial"/>
                <a:sym typeface="Questrial"/>
              </a:rPr>
            </a:br>
            <a:r>
              <a:rPr b="0" baseline="0" i="0" lang="en-GB" sz="2400" u="none" cap="none" strike="noStrike">
                <a:solidFill>
                  <a:srgbClr val="7F7F7F"/>
                </a:solidFill>
                <a:latin typeface="Questrial"/>
                <a:ea typeface="Questrial"/>
                <a:cs typeface="Questrial"/>
                <a:sym typeface="Questrial"/>
              </a:rPr>
              <a:t>sistem, dan komunikasi dua arah dan dilakukan secara real-time. Karakteristik ini memungkinkan harga tetap aktual, biaya distribusi informasi dan produk digital tetap rendah, dan tingkat interaktivitas tetap tinggi. </a:t>
            </a:r>
          </a:p>
          <a:p>
            <a:pPr indent="-342900" lvl="0" marL="342900" marR="0" rtl="0" algn="just">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Interaktivitas membuat hubungan antara pembeli dan penjual lebih intens (Dutta dan Segev, 1998)</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Font typeface="Times New Roman"/>
              <a:buNone/>
            </a:pPr>
            <a:r>
              <a:t/>
            </a:r>
            <a:endParaRPr b="0" baseline="0" i="0" sz="5400" u="none" cap="none" strike="noStrike">
              <a:solidFill>
                <a:schemeClr val="dk2"/>
              </a:solidFill>
              <a:latin typeface="Times New Roman"/>
              <a:ea typeface="Times New Roman"/>
              <a:cs typeface="Times New Roman"/>
              <a:sym typeface="Times New Roman"/>
            </a:endParaRPr>
          </a:p>
        </p:txBody>
      </p:sp>
      <p:sp>
        <p:nvSpPr>
          <p:cNvPr id="149" name="Shape 149"/>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spcBef>
                <a:spcPts val="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Tingkat pertumbuhan yang tinggi pada konektivitas dan interaktivitas memiliki efek transformasi pada bisnis. Hal ini terbukti dalam hubungan dengan pelanggan, pemasok dan mitra, model harga yang digunakan, jenis produk dan layanan yang ditawarkan, dan fungsi pemasaran dan skala ekonomi penjualan ketika biaya produksi menurun dengan jumlah unit yang diproduksi maka perusahaan mendapatkan keuntungan dari skala ekonomi (Chandler,1990).</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3000" u="none" cap="none" strike="noStrike">
                <a:solidFill>
                  <a:schemeClr val="dk2"/>
                </a:solidFill>
                <a:latin typeface="Times New Roman"/>
                <a:ea typeface="Times New Roman"/>
                <a:cs typeface="Times New Roman"/>
                <a:sym typeface="Times New Roman"/>
              </a:rPr>
              <a:t>8. ECONOMIES OF SCOPE </a:t>
            </a:r>
          </a:p>
        </p:txBody>
      </p:sp>
      <p:sp>
        <p:nvSpPr>
          <p:cNvPr id="155" name="Shape 155"/>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spcBef>
                <a:spcPts val="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Economies of scope adalah tingkat di mana hubungan leveraged dapat menambah nilai kepada pelanggan (Leverage adalah kemampuan untuk menggunakan sesuatu yang kecil untuk mengontrol sesuatu yang besar).</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0" baseline="0" i="0" lang="en-GB" sz="5400" u="none" cap="none" strike="noStrike">
                <a:solidFill>
                  <a:schemeClr val="dk2"/>
                </a:solidFill>
                <a:latin typeface="Times New Roman"/>
                <a:ea typeface="Times New Roman"/>
                <a:cs typeface="Times New Roman"/>
                <a:sym typeface="Times New Roman"/>
              </a:rPr>
              <a:t>TUGAS</a:t>
            </a:r>
          </a:p>
        </p:txBody>
      </p:sp>
      <p:sp>
        <p:nvSpPr>
          <p:cNvPr id="161" name="Shape 161"/>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spcBef>
                <a:spcPts val="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Coba anda cari satu perusahaan online di indonesia yang sudah mencapai Economies of Scope dan sertakan alasannya ...?</a:t>
            </a:r>
          </a:p>
          <a:p>
            <a:pPr indent="-190500" lvl="0" marL="342900" marR="0" rtl="0" algn="just">
              <a:spcBef>
                <a:spcPts val="480"/>
              </a:spcBef>
              <a:buClr>
                <a:srgbClr val="7F7F7F"/>
              </a:buClr>
              <a:buFont typeface="Arial"/>
              <a:buNone/>
            </a:pPr>
            <a:r>
              <a:t/>
            </a:r>
            <a:endParaRPr b="0" baseline="0" i="0" sz="2400" u="none" cap="none" strike="noStrike">
              <a:solidFill>
                <a:srgbClr val="7F7F7F"/>
              </a:solidFill>
              <a:latin typeface="Questrial"/>
              <a:ea typeface="Questrial"/>
              <a:cs typeface="Questrial"/>
              <a:sym typeface="Questrial"/>
            </a:endParaRPr>
          </a:p>
          <a:p>
            <a:pPr indent="-342900" lvl="0" marL="342900" marR="0" rtl="0" algn="just">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Dikumpulkan minggu berikutnya.</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0"/>
            <a:ext cx="8229600" cy="1200000"/>
          </a:xfrm>
          <a:prstGeom prst="rect">
            <a:avLst/>
          </a:prstGeom>
        </p:spPr>
        <p:txBody>
          <a:bodyPr anchorCtr="0" anchor="b" bIns="91425" lIns="91425" rIns="91425" tIns="91425">
            <a:noAutofit/>
          </a:bodyPr>
          <a:lstStyle/>
          <a:p>
            <a:pPr>
              <a:spcBef>
                <a:spcPts val="0"/>
              </a:spcBef>
              <a:buNone/>
            </a:pPr>
            <a:r>
              <a:t/>
            </a:r>
            <a:endParaRPr/>
          </a:p>
        </p:txBody>
      </p:sp>
      <p:sp>
        <p:nvSpPr>
          <p:cNvPr id="65" name="Shape 65"/>
          <p:cNvSpPr txBox="1"/>
          <p:nvPr>
            <p:ph idx="1" type="body"/>
          </p:nvPr>
        </p:nvSpPr>
        <p:spPr>
          <a:xfrm>
            <a:off x="457200" y="1200150"/>
            <a:ext cx="8229600" cy="3394500"/>
          </a:xfrm>
          <a:prstGeom prst="rect">
            <a:avLst/>
          </a:prstGeom>
        </p:spPr>
        <p:txBody>
          <a:bodyPr anchorCtr="0" anchor="ctr" bIns="91425" lIns="91425" rIns="91425" tIns="91425">
            <a:noAutofit/>
          </a:bodyPr>
          <a:lstStyle/>
          <a:p>
            <a:pPr rtl="0" algn="ctr">
              <a:spcBef>
                <a:spcPts val="0"/>
              </a:spcBef>
              <a:buNone/>
            </a:pPr>
            <a:r>
              <a:rPr lang="en-GB" sz="3000">
                <a:solidFill>
                  <a:srgbClr val="000000"/>
                </a:solidFill>
              </a:rPr>
              <a:t>E-Bussiness Economy</a:t>
            </a:r>
          </a:p>
          <a:p>
            <a:pPr rtl="0" algn="ctr">
              <a:spcBef>
                <a:spcPts val="0"/>
              </a:spcBef>
              <a:buNone/>
            </a:pPr>
            <a:r>
              <a:t/>
            </a:r>
            <a:endParaRPr sz="3000">
              <a:solidFill>
                <a:srgbClr val="000000"/>
              </a:solidFill>
            </a:endParaRPr>
          </a:p>
          <a:p>
            <a:pPr rtl="0" algn="ctr">
              <a:spcBef>
                <a:spcPts val="0"/>
              </a:spcBef>
              <a:buNone/>
            </a:pPr>
            <a:r>
              <a:t/>
            </a:r>
            <a:endParaRPr sz="3000">
              <a:solidFill>
                <a:srgbClr val="000000"/>
              </a:solidFill>
            </a:endParaRPr>
          </a:p>
          <a:p>
            <a:pPr algn="ctr">
              <a:spcBef>
                <a:spcPts val="0"/>
              </a:spcBef>
              <a:buNone/>
            </a:pPr>
            <a:r>
              <a:rPr lang="en-GB" sz="3000">
                <a:solidFill>
                  <a:srgbClr val="000000"/>
                </a:solidFill>
              </a:rPr>
              <a:t>E-Bussiness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0" baseline="0" i="0" lang="en-GB" sz="3000" u="none" cap="none" strike="noStrike">
                <a:solidFill>
                  <a:schemeClr val="dk2"/>
                </a:solidFill>
                <a:latin typeface="Times New Roman"/>
                <a:ea typeface="Times New Roman"/>
                <a:cs typeface="Times New Roman"/>
                <a:sym typeface="Times New Roman"/>
              </a:rPr>
              <a:t>MATERI</a:t>
            </a:r>
          </a:p>
        </p:txBody>
      </p:sp>
      <p:sp>
        <p:nvSpPr>
          <p:cNvPr id="71" name="Shape 71"/>
          <p:cNvSpPr txBox="1"/>
          <p:nvPr>
            <p:ph idx="1" type="body"/>
          </p:nvPr>
        </p:nvSpPr>
        <p:spPr>
          <a:xfrm>
            <a:off x="457200" y="925175"/>
            <a:ext cx="8229600" cy="3394500"/>
          </a:xfrm>
          <a:prstGeom prst="rect">
            <a:avLst/>
          </a:prstGeom>
          <a:noFill/>
          <a:ln>
            <a:noFill/>
          </a:ln>
        </p:spPr>
        <p:txBody>
          <a:bodyPr anchorCtr="0" anchor="t" bIns="45700" lIns="91425" rIns="91425" tIns="45700">
            <a:noAutofit/>
          </a:bodyPr>
          <a:lstStyle/>
          <a:p>
            <a:pPr indent="-290830" lvl="0" marL="342900" marR="0" rtl="0" algn="l">
              <a:spcBef>
                <a:spcPts val="0"/>
              </a:spcBef>
              <a:buClr>
                <a:srgbClr val="7F7F7F"/>
              </a:buClr>
              <a:buSzPct val="100000"/>
              <a:buFont typeface="Arial"/>
              <a:buChar char="•"/>
            </a:pPr>
            <a:r>
              <a:rPr b="1" baseline="0" i="0" lang="en-GB" sz="1400" u="none" cap="none" strike="noStrike">
                <a:solidFill>
                  <a:srgbClr val="7F7F7F"/>
                </a:solidFill>
                <a:latin typeface="Questrial"/>
                <a:ea typeface="Questrial"/>
                <a:cs typeface="Questrial"/>
                <a:sym typeface="Questrial"/>
              </a:rPr>
              <a:t>Menuju persaingan sempurna; </a:t>
            </a:r>
          </a:p>
          <a:p>
            <a:pPr indent="-290830" lvl="0" marL="342900" marR="0" rtl="0" algn="l">
              <a:spcBef>
                <a:spcPts val="444"/>
              </a:spcBef>
              <a:buClr>
                <a:srgbClr val="7F7F7F"/>
              </a:buClr>
              <a:buSzPct val="100000"/>
              <a:buFont typeface="Arial"/>
              <a:buChar char="•"/>
            </a:pPr>
            <a:r>
              <a:rPr b="1" baseline="0" i="0" lang="en-GB" sz="1400" u="none" cap="none" strike="noStrike">
                <a:solidFill>
                  <a:srgbClr val="7F7F7F"/>
                </a:solidFill>
                <a:latin typeface="Questrial"/>
                <a:ea typeface="Questrial"/>
                <a:cs typeface="Questrial"/>
                <a:sym typeface="Questrial"/>
              </a:rPr>
              <a:t>Pengaruh internet pada lingkungan yang kompetitif; </a:t>
            </a:r>
          </a:p>
          <a:p>
            <a:pPr indent="-290830" lvl="0" marL="342900" marR="0" rtl="0" algn="l">
              <a:spcBef>
                <a:spcPts val="444"/>
              </a:spcBef>
              <a:buClr>
                <a:srgbClr val="7F7F7F"/>
              </a:buClr>
              <a:buSzPct val="100000"/>
              <a:buFont typeface="Arial"/>
              <a:buChar char="•"/>
            </a:pPr>
            <a:r>
              <a:rPr b="1" baseline="0" i="0" lang="en-GB" sz="1400" u="none" cap="none" strike="noStrike">
                <a:solidFill>
                  <a:srgbClr val="7F7F7F"/>
                </a:solidFill>
                <a:latin typeface="Questrial"/>
                <a:ea typeface="Questrial"/>
                <a:cs typeface="Questrial"/>
                <a:sym typeface="Questrial"/>
              </a:rPr>
              <a:t>Kunci karakteristik ekonomi dari internet; </a:t>
            </a:r>
          </a:p>
          <a:p>
            <a:pPr indent="-290830" lvl="0" marL="342900" marR="0" rtl="0" algn="l">
              <a:spcBef>
                <a:spcPts val="444"/>
              </a:spcBef>
              <a:buClr>
                <a:srgbClr val="7F7F7F"/>
              </a:buClr>
              <a:buSzPct val="100000"/>
              <a:buFont typeface="Arial"/>
              <a:buChar char="•"/>
            </a:pPr>
            <a:r>
              <a:rPr b="1" baseline="0" i="0" lang="en-GB" sz="1400" u="none" cap="none" strike="noStrike">
                <a:solidFill>
                  <a:srgbClr val="7F7F7F"/>
                </a:solidFill>
                <a:latin typeface="Questrial"/>
                <a:ea typeface="Questrial"/>
                <a:cs typeface="Questrial"/>
                <a:sym typeface="Questrial"/>
              </a:rPr>
              <a:t>Biaya produksi dan distribusi; </a:t>
            </a:r>
          </a:p>
          <a:p>
            <a:pPr indent="-279400" lvl="0" marL="342900" rtl="0">
              <a:spcBef>
                <a:spcPts val="444"/>
              </a:spcBef>
              <a:buClr>
                <a:srgbClr val="7F7F7F"/>
              </a:buClr>
              <a:buSzPct val="100000"/>
              <a:buFont typeface="Arial"/>
              <a:buChar char="•"/>
            </a:pPr>
            <a:r>
              <a:rPr b="1" lang="en-GB" sz="1400"/>
              <a:t>Disintermediasi dan reintermediation; </a:t>
            </a:r>
          </a:p>
          <a:p>
            <a:pPr indent="-279400" lvl="0" marL="342900" rtl="0">
              <a:spcBef>
                <a:spcPts val="444"/>
              </a:spcBef>
              <a:buClr>
                <a:srgbClr val="7F7F7F"/>
              </a:buClr>
              <a:buSzPct val="100000"/>
              <a:buFont typeface="Arial"/>
              <a:buChar char="•"/>
            </a:pPr>
            <a:r>
              <a:rPr b="1" lang="en-GB" sz="1400"/>
              <a:t>Ekonomi informasi; </a:t>
            </a:r>
          </a:p>
        </p:txBody>
      </p:sp>
      <p:sp>
        <p:nvSpPr>
          <p:cNvPr id="72" name="Shape 72"/>
          <p:cNvSpPr txBox="1"/>
          <p:nvPr/>
        </p:nvSpPr>
        <p:spPr>
          <a:xfrm>
            <a:off x="5539725" y="840975"/>
            <a:ext cx="3004500" cy="3014699"/>
          </a:xfrm>
          <a:prstGeom prst="rect">
            <a:avLst/>
          </a:prstGeom>
          <a:noFill/>
          <a:ln>
            <a:noFill/>
          </a:ln>
        </p:spPr>
        <p:txBody>
          <a:bodyPr anchorCtr="0" anchor="t" bIns="91425" lIns="91425" rIns="91425" tIns="91425">
            <a:noAutofit/>
          </a:bodyPr>
          <a:lstStyle/>
          <a:p>
            <a:pPr indent="-290830" lvl="0" marL="342900" rtl="0">
              <a:lnSpc>
                <a:spcPct val="115000"/>
              </a:lnSpc>
              <a:spcBef>
                <a:spcPts val="444"/>
              </a:spcBef>
              <a:spcAft>
                <a:spcPts val="1600"/>
              </a:spcAft>
              <a:buClr>
                <a:srgbClr val="7F7F7F"/>
              </a:buClr>
              <a:buChar char="•"/>
            </a:pPr>
            <a:r>
              <a:rPr b="1" lang="en-GB">
                <a:solidFill>
                  <a:srgbClr val="7F7F7F"/>
                </a:solidFill>
                <a:latin typeface="Questrial"/>
                <a:ea typeface="Questrial"/>
                <a:cs typeface="Questrial"/>
                <a:sym typeface="Questrial"/>
              </a:rPr>
              <a:t>Konektivitas dan interaktivitas; </a:t>
            </a:r>
          </a:p>
          <a:p>
            <a:pPr indent="-290830" lvl="0" marL="342900" rtl="0">
              <a:lnSpc>
                <a:spcPct val="115000"/>
              </a:lnSpc>
              <a:spcBef>
                <a:spcPts val="444"/>
              </a:spcBef>
              <a:spcAft>
                <a:spcPts val="1600"/>
              </a:spcAft>
              <a:buClr>
                <a:srgbClr val="7F7F7F"/>
              </a:buClr>
              <a:buChar char="•"/>
            </a:pPr>
            <a:r>
              <a:rPr b="1" lang="en-GB">
                <a:solidFill>
                  <a:srgbClr val="7F7F7F"/>
                </a:solidFill>
                <a:latin typeface="Questrial"/>
                <a:ea typeface="Questrial"/>
                <a:cs typeface="Questrial"/>
                <a:sym typeface="Questrial"/>
              </a:rPr>
              <a:t>Economies of scope; </a:t>
            </a:r>
          </a:p>
          <a:p>
            <a:pPr indent="-290830" lvl="0" marL="342900" rtl="0">
              <a:lnSpc>
                <a:spcPct val="115000"/>
              </a:lnSpc>
              <a:spcBef>
                <a:spcPts val="444"/>
              </a:spcBef>
              <a:spcAft>
                <a:spcPts val="1600"/>
              </a:spcAft>
              <a:buClr>
                <a:srgbClr val="7F7F7F"/>
              </a:buClr>
              <a:buChar char="•"/>
            </a:pPr>
            <a:r>
              <a:rPr b="1" lang="en-GB">
                <a:solidFill>
                  <a:srgbClr val="7F7F7F"/>
                </a:solidFill>
                <a:latin typeface="Questrial"/>
                <a:ea typeface="Questrial"/>
                <a:cs typeface="Questrial"/>
                <a:sym typeface="Questrial"/>
              </a:rPr>
              <a:t>Biaya transaksi; </a:t>
            </a:r>
          </a:p>
          <a:p>
            <a:pPr indent="-290830" lvl="0" marL="342900" rtl="0">
              <a:lnSpc>
                <a:spcPct val="115000"/>
              </a:lnSpc>
              <a:spcBef>
                <a:spcPts val="444"/>
              </a:spcBef>
              <a:spcAft>
                <a:spcPts val="1600"/>
              </a:spcAft>
              <a:buClr>
                <a:srgbClr val="7F7F7F"/>
              </a:buClr>
              <a:buChar char="•"/>
            </a:pPr>
            <a:r>
              <a:rPr b="1" lang="en-GB">
                <a:solidFill>
                  <a:srgbClr val="7F7F7F"/>
                </a:solidFill>
                <a:latin typeface="Questrial"/>
                <a:ea typeface="Questrial"/>
                <a:cs typeface="Questrial"/>
                <a:sym typeface="Questrial"/>
              </a:rPr>
              <a:t>Jaringan eksternal; </a:t>
            </a:r>
          </a:p>
          <a:p>
            <a:pPr indent="-290830" lvl="0" marL="342900" rtl="0">
              <a:lnSpc>
                <a:spcPct val="115000"/>
              </a:lnSpc>
              <a:spcBef>
                <a:spcPts val="444"/>
              </a:spcBef>
              <a:spcAft>
                <a:spcPts val="1600"/>
              </a:spcAft>
              <a:buClr>
                <a:srgbClr val="7F7F7F"/>
              </a:buClr>
              <a:buChar char="•"/>
            </a:pPr>
            <a:r>
              <a:rPr b="1" lang="en-GB">
                <a:solidFill>
                  <a:srgbClr val="7F7F7F"/>
                </a:solidFill>
                <a:latin typeface="Questrial"/>
                <a:ea typeface="Questrial"/>
                <a:cs typeface="Questrial"/>
                <a:sym typeface="Questrial"/>
              </a:rPr>
              <a:t>Biaya switching; </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31818"/>
              </a:lnSpc>
              <a:spcBef>
                <a:spcPts val="0"/>
              </a:spcBef>
              <a:buClr>
                <a:schemeClr val="dk2"/>
              </a:buClr>
              <a:buSzPct val="25000"/>
              <a:buFont typeface="Times New Roman"/>
              <a:buNone/>
            </a:pPr>
            <a:r>
              <a:rPr b="1" baseline="0" i="0" lang="en-GB" sz="3000" u="none" cap="none" strike="noStrike">
                <a:solidFill>
                  <a:schemeClr val="dk2"/>
                </a:solidFill>
                <a:latin typeface="Times New Roman"/>
                <a:ea typeface="Times New Roman"/>
                <a:cs typeface="Times New Roman"/>
                <a:sym typeface="Times New Roman"/>
              </a:rPr>
              <a:t>1. MENUJU PERSAINGAN SEMPURNA</a:t>
            </a:r>
          </a:p>
        </p:txBody>
      </p:sp>
      <p:sp>
        <p:nvSpPr>
          <p:cNvPr id="78" name="Shape 78"/>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04800" lvl="0" marL="342900" marR="0" rtl="0" algn="l">
              <a:lnSpc>
                <a:spcPct val="90000"/>
              </a:lnSpc>
              <a:spcBef>
                <a:spcPts val="0"/>
              </a:spcBef>
              <a:buClr>
                <a:srgbClr val="7F7F7F"/>
              </a:buClr>
              <a:buSzPct val="100000"/>
              <a:buFont typeface="Arial"/>
              <a:buChar char="•"/>
            </a:pPr>
            <a:r>
              <a:rPr b="0" baseline="0" i="0" lang="en-GB" sz="1800" u="none" cap="none" strike="noStrike">
                <a:solidFill>
                  <a:srgbClr val="7F7F7F"/>
                </a:solidFill>
                <a:latin typeface="Questrial"/>
                <a:ea typeface="Questrial"/>
                <a:cs typeface="Questrial"/>
                <a:sym typeface="Questrial"/>
              </a:rPr>
              <a:t>Ekonomi berkaitan dengan alokasi sumber daya yang efisien. Vilfredo Pareto seorang ekonom dari Italia (1848-1929) mendefinisikan efisiensi alokasi adalah kondisi yang terjadi ketika sumber daya dialokasikan sedemikian rupa sehingga tidak mungkin untuk membuat seseorang lebih baik tanpa membuat orang lain lebih buruk.</a:t>
            </a:r>
          </a:p>
          <a:p>
            <a:pPr indent="-304800" lvl="0" marL="342900" marR="0" rtl="0" algn="l">
              <a:lnSpc>
                <a:spcPct val="90000"/>
              </a:lnSpc>
              <a:spcBef>
                <a:spcPts val="480"/>
              </a:spcBef>
              <a:buClr>
                <a:srgbClr val="7F7F7F"/>
              </a:buClr>
              <a:buSzPct val="100000"/>
              <a:buFont typeface="Arial"/>
              <a:buChar char="•"/>
            </a:pPr>
            <a:r>
              <a:rPr b="0" baseline="0" i="0" lang="en-GB" sz="1800" u="none" cap="none" strike="noStrike">
                <a:solidFill>
                  <a:srgbClr val="7F7F7F"/>
                </a:solidFill>
                <a:latin typeface="Questrial"/>
                <a:ea typeface="Questrial"/>
                <a:cs typeface="Questrial"/>
                <a:sym typeface="Questrial"/>
              </a:rPr>
              <a:t>Efisiensi Pareto berhubungan dengan produksi di mana tidak mungkin meningkatkan suatu output yang baik tanpa mengurangi output dari yang lain, sedangkan untuk pertukaran adalah di mana tidak mungkin untuk meningkatkan konsumsi dari satu barang tanpa mengurangi konsumsi lain.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31818"/>
              </a:lnSpc>
              <a:spcBef>
                <a:spcPts val="0"/>
              </a:spcBef>
              <a:buClr>
                <a:schemeClr val="dk2"/>
              </a:buClr>
              <a:buSzPct val="25000"/>
              <a:buFont typeface="Times New Roman"/>
              <a:buNone/>
            </a:pPr>
            <a:r>
              <a:rPr b="1" baseline="0" i="0" lang="en-GB" sz="3000" u="none" cap="none" strike="noStrike">
                <a:solidFill>
                  <a:schemeClr val="dk2"/>
                </a:solidFill>
                <a:latin typeface="Times New Roman"/>
                <a:ea typeface="Times New Roman"/>
                <a:cs typeface="Times New Roman"/>
                <a:sym typeface="Times New Roman"/>
              </a:rPr>
              <a:t>1. MENUJU PERSAINGAN SEMPURNA</a:t>
            </a:r>
          </a:p>
        </p:txBody>
      </p:sp>
      <p:sp>
        <p:nvSpPr>
          <p:cNvPr id="84" name="Shape 84"/>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04800" lvl="0" marL="342900" marR="0" rtl="0" algn="just">
              <a:spcBef>
                <a:spcPts val="0"/>
              </a:spcBef>
              <a:buClr>
                <a:srgbClr val="7F7F7F"/>
              </a:buClr>
              <a:buSzPct val="100000"/>
              <a:buFont typeface="Arial"/>
              <a:buChar char="•"/>
            </a:pPr>
            <a:r>
              <a:rPr b="0" baseline="0" i="0" lang="en-GB" sz="1800" u="none" cap="none" strike="noStrike">
                <a:solidFill>
                  <a:srgbClr val="7F7F7F"/>
                </a:solidFill>
                <a:latin typeface="Questrial"/>
                <a:ea typeface="Questrial"/>
                <a:cs typeface="Questrial"/>
                <a:sym typeface="Questrial"/>
              </a:rPr>
              <a:t>Kondisi yang diperlukan untuk realisasi efisiensi Pareto adalah berkaitan dengan persaingan sempurna, Misalnya, Dalam suatu kelompok ada A, B, dan C. Masing-masing memiliki tingkat kesejahteraan 20, 50, dan 100. Peningkatkan kesejahteraan A tanpa mengorbankan kesejahteraan B atau C adalah kondisi yang disebut dengan Pareto Improvement yaitu terjadinya perbaikan efisiensi. Namun, apabila peningkatkan kesejahteraan A mengakibatkan penurunan kesejahteraan pihak B atau C maka kondisi ini menunjukkan Pareto efficient</a:t>
            </a:r>
          </a:p>
          <a:p>
            <a:pPr indent="-190500" lvl="0" marL="342900" marR="0" rtl="0" algn="just">
              <a:spcBef>
                <a:spcPts val="480"/>
              </a:spcBef>
              <a:buClr>
                <a:srgbClr val="7F7F7F"/>
              </a:buClr>
              <a:buFont typeface="Arial"/>
              <a:buNone/>
            </a:pPr>
            <a:r>
              <a:t/>
            </a:r>
            <a:endParaRPr b="0" baseline="0" i="0" sz="1800" u="none" cap="none" strike="noStrike">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31818"/>
              </a:lnSpc>
              <a:spcBef>
                <a:spcPts val="0"/>
              </a:spcBef>
              <a:buClr>
                <a:schemeClr val="dk2"/>
              </a:buClr>
              <a:buSzPct val="25000"/>
              <a:buFont typeface="Times New Roman"/>
              <a:buNone/>
            </a:pPr>
            <a:r>
              <a:rPr b="1" baseline="0" i="0" lang="en-GB" sz="3000" u="none" cap="none" strike="noStrike">
                <a:solidFill>
                  <a:schemeClr val="dk2"/>
                </a:solidFill>
                <a:latin typeface="Times New Roman"/>
                <a:ea typeface="Times New Roman"/>
                <a:cs typeface="Times New Roman"/>
                <a:sym typeface="Times New Roman"/>
              </a:rPr>
              <a:t>1. MENUJU PERSAINGAN SEMPURNA</a:t>
            </a:r>
          </a:p>
        </p:txBody>
      </p:sp>
      <p:sp>
        <p:nvSpPr>
          <p:cNvPr id="90" name="Shape 90"/>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04800" lvl="0" marL="342900" marR="0" rtl="0" algn="just">
              <a:spcBef>
                <a:spcPts val="0"/>
              </a:spcBef>
              <a:buClr>
                <a:srgbClr val="7F7F7F"/>
              </a:buClr>
              <a:buSzPct val="100000"/>
              <a:buFont typeface="Arial"/>
              <a:buChar char="•"/>
            </a:pPr>
            <a:r>
              <a:rPr b="0" baseline="0" i="0" lang="en-GB" sz="1800" u="none" cap="none" strike="noStrike">
                <a:solidFill>
                  <a:srgbClr val="7F7F7F"/>
                </a:solidFill>
                <a:latin typeface="Questrial"/>
                <a:ea typeface="Questrial"/>
                <a:cs typeface="Questrial"/>
                <a:sym typeface="Questrial"/>
              </a:rPr>
              <a:t>Persaingan sempurna mengacu pada pasar di mana tidak ada pembeli individu atau penjual dapat mempengaruhi pasar. Artinya, kekuatan pasar penawaran dan permintaan menentukan harga dan output barang dan jasa. Persaingan sempurna merupakan struktur pasar teoritis berdasarkan pada sejumlah asumsi utama. Ketika asumsi ini terpenuhi maka efisiensi Pareto dapat dicapai. Asumsi tersebut adalah :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l">
              <a:spcBef>
                <a:spcPts val="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Adanya banyak pembeli dan penjual; </a:t>
            </a:r>
          </a:p>
          <a:p>
            <a:pPr indent="-342900" lvl="0" marL="342900" marR="0" rtl="0" algn="l">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Adanya kebebasan untuk masuk dan keluar dari pasar; </a:t>
            </a:r>
          </a:p>
          <a:p>
            <a:pPr indent="-342900" lvl="0" marL="342900" marR="0" rtl="0" algn="l">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Adanya mobilitas sempurna dari faktor-faktor produksi; </a:t>
            </a:r>
          </a:p>
          <a:p>
            <a:pPr indent="-342900" lvl="0" marL="342900" marR="0" rtl="0" algn="l">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Adanya pengetahuan yang sempurna tentang pasar; </a:t>
            </a:r>
          </a:p>
          <a:p>
            <a:pPr indent="-342900" lvl="0" marL="342900" marR="0" rtl="0" algn="l">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Adanya produk homogen.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81250"/>
              </a:lnSpc>
              <a:spcBef>
                <a:spcPts val="0"/>
              </a:spcBef>
              <a:buClr>
                <a:schemeClr val="dk2"/>
              </a:buClr>
              <a:buSzPct val="25000"/>
              <a:buFont typeface="Times New Roman"/>
              <a:buNone/>
            </a:pPr>
            <a:r>
              <a:rPr b="1" baseline="0" i="0" lang="en-GB" sz="3200" u="none" cap="none" strike="noStrike">
                <a:solidFill>
                  <a:schemeClr val="dk2"/>
                </a:solidFill>
                <a:latin typeface="Times New Roman"/>
                <a:ea typeface="Times New Roman"/>
                <a:cs typeface="Times New Roman"/>
                <a:sym typeface="Times New Roman"/>
              </a:rPr>
              <a:t>2. PENGARUH INTERNET PADA LINGKUNGAN YANG KOMPETITIF</a:t>
            </a:r>
          </a:p>
        </p:txBody>
      </p:sp>
      <p:sp>
        <p:nvSpPr>
          <p:cNvPr id="101" name="Shape 101"/>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04800" lvl="0" marL="342900" marR="0" rtl="0" algn="just">
              <a:spcBef>
                <a:spcPts val="0"/>
              </a:spcBef>
              <a:buClr>
                <a:srgbClr val="7F7F7F"/>
              </a:buClr>
              <a:buSzPct val="100000"/>
              <a:buFont typeface="Arial"/>
              <a:buChar char="•"/>
            </a:pPr>
            <a:r>
              <a:rPr b="0" baseline="0" i="0" lang="en-GB" sz="1800" u="none" cap="none" strike="noStrike">
                <a:solidFill>
                  <a:srgbClr val="7F7F7F"/>
                </a:solidFill>
                <a:latin typeface="Questrial"/>
                <a:ea typeface="Questrial"/>
                <a:cs typeface="Questrial"/>
                <a:sym typeface="Questrial"/>
              </a:rPr>
              <a:t>Internet telah memberikan mekanisme untuk menjelajahi pasar lebih dekat dengan persaingan sempurna. Secara khusus, kemudahan akses dan adanya pengaturan ini berarti bahwa ada banyak pembeli dan penjual di pasar. Banyaknya informasi pada website berarti bahwa pembeli dan penjual memiliki akses ke pengetahuan pasar yang lebih besar. Bertransaksi melalui internet memastikan cara yang lebih efektif dalam penawaran dan permintaan karena tidak ada batasan geografis dan waktu.</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61111"/>
              </a:lnSpc>
              <a:spcBef>
                <a:spcPts val="0"/>
              </a:spcBef>
              <a:buClr>
                <a:schemeClr val="dk2"/>
              </a:buClr>
              <a:buSzPct val="25000"/>
              <a:buFont typeface="Times New Roman"/>
              <a:buNone/>
            </a:pPr>
            <a:r>
              <a:rPr b="1" baseline="0" i="0" lang="en-GB" sz="3600" u="none" cap="none" strike="noStrike">
                <a:solidFill>
                  <a:schemeClr val="dk2"/>
                </a:solidFill>
                <a:latin typeface="Times New Roman"/>
                <a:ea typeface="Times New Roman"/>
                <a:cs typeface="Times New Roman"/>
                <a:sym typeface="Times New Roman"/>
              </a:rPr>
              <a:t>3. KUNCI KARAKTERISTIK EKONOMI DARI INTERNET</a:t>
            </a:r>
          </a:p>
        </p:txBody>
      </p:sp>
      <p:sp>
        <p:nvSpPr>
          <p:cNvPr id="107" name="Shape 107"/>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spcBef>
                <a:spcPts val="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Teori ekonomi klasik memandang informasi sebagai sumber daya untuk mengurangi ketidakpastian. Namun, perkembangan internet telah menyebabkan meningkatnya penekanan pada informasi sebagai elemen produktif dan juga sebagai produk. Analis ekonomi melihat bahwa informasi adalah sebagai aset baik dari sisi permintaan dan penawaran.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