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68" r:id="rId2"/>
    <p:sldId id="265" r:id="rId3"/>
    <p:sldId id="267" r:id="rId4"/>
    <p:sldId id="266" r:id="rId5"/>
    <p:sldId id="261" r:id="rId6"/>
    <p:sldId id="269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74EBE71-77FE-4DC2-AE54-4165A6780414}" type="datetimeFigureOut">
              <a:rPr lang="en-US"/>
              <a:pPr>
                <a:defRPr/>
              </a:pPr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263B92-FACA-493B-A229-2569810E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A5A3FC-65A1-426E-A598-92A189369D8D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2D4C5-A341-474C-9A17-BA3DDDB3C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153A4-0507-440F-99E9-9E45811B6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1739-AD14-4B87-93A3-818E92E89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DBC20-422A-42DD-9DBF-59DD75360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7910-18EC-4756-B6DD-D519D8E1B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A07FB-F0A8-4F12-962C-F499875B3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709B-6D77-44D6-B7AB-B606023C0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9E00C-1595-40B3-A148-6605AA838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C77B-24B6-432C-BA62-E7B387E749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F9183-F636-4419-9DE0-4BFB82036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83DF4-10E4-4914-A07B-ED462F75D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8CD5D98-F75F-48CD-9C9F-E8E8276D0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18" r:id="rId2"/>
    <p:sldLayoutId id="2147483827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8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ina.fiati@umk.ac.id" TargetMode="External"/><Relationship Id="rId2" Type="http://schemas.openxmlformats.org/officeDocument/2006/relationships/hyperlink" Target="http://www.sunan.umk.ac.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2362200"/>
            <a:ext cx="8351838" cy="2819400"/>
          </a:xfrm>
        </p:spPr>
        <p:txBody>
          <a:bodyPr lIns="45720" rIns="45720" anchor="t"/>
          <a:lstStyle/>
          <a:p>
            <a:pPr algn="ctr" eaLnBrk="1" hangingPunct="1"/>
            <a:r>
              <a:rPr lang="en-US" sz="3200" b="1" dirty="0" smtClean="0">
                <a:latin typeface="Baskerville Old Face" pitchFamily="18" charset="0"/>
              </a:rPr>
              <a:t>METODOLOGI PENELITIAN </a:t>
            </a: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2400" b="1" dirty="0" err="1" smtClean="0">
                <a:latin typeface="Baskerville Old Face" pitchFamily="18" charset="0"/>
              </a:rPr>
              <a:t>Kode</a:t>
            </a:r>
            <a:r>
              <a:rPr lang="en-US" sz="2400" b="1" dirty="0" smtClean="0">
                <a:latin typeface="Baskerville Old Face" pitchFamily="18" charset="0"/>
              </a:rPr>
              <a:t> MK. : MTI  108/ 3 </a:t>
            </a:r>
            <a:r>
              <a:rPr lang="en-US" sz="2400" b="1" dirty="0" err="1" smtClean="0">
                <a:latin typeface="Baskerville Old Face" pitchFamily="18" charset="0"/>
              </a:rPr>
              <a:t>sks</a:t>
            </a: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2800" b="1" dirty="0" smtClean="0">
                <a:latin typeface="Baskerville Old Face" pitchFamily="18" charset="0"/>
              </a:rPr>
              <a:t>SMT-1/ TEK.INFORMATIKA</a:t>
            </a:r>
            <a:br>
              <a:rPr lang="en-US" sz="2800" b="1" dirty="0" smtClean="0">
                <a:latin typeface="Baskerville Old Face" pitchFamily="18" charset="0"/>
              </a:rPr>
            </a:br>
            <a:r>
              <a:rPr lang="en-US" sz="2800" b="1" dirty="0" smtClean="0">
                <a:latin typeface="Baskerville Old Face" pitchFamily="18" charset="0"/>
              </a:rPr>
              <a:t/>
            </a:r>
            <a:br>
              <a:rPr lang="en-US" sz="2800" b="1" dirty="0" smtClean="0">
                <a:latin typeface="Baskerville Old Face" pitchFamily="18" charset="0"/>
              </a:rPr>
            </a:br>
            <a:r>
              <a:rPr lang="en-US" sz="2800" b="1" dirty="0" err="1" smtClean="0">
                <a:latin typeface="Baskerville Old Face" pitchFamily="18" charset="0"/>
              </a:rPr>
              <a:t>Dosen</a:t>
            </a:r>
            <a:r>
              <a:rPr lang="en-US" sz="2800" b="1" dirty="0" smtClean="0">
                <a:latin typeface="Baskerville Old Face" pitchFamily="18" charset="0"/>
              </a:rPr>
              <a:t> </a:t>
            </a:r>
            <a:r>
              <a:rPr lang="en-US" sz="2800" b="1" dirty="0" err="1" smtClean="0">
                <a:latin typeface="Baskerville Old Face" pitchFamily="18" charset="0"/>
              </a:rPr>
              <a:t>Pengampu</a:t>
            </a:r>
            <a:r>
              <a:rPr lang="en-US" sz="2800" b="1" dirty="0" smtClean="0">
                <a:latin typeface="Baskerville Old Face" pitchFamily="18" charset="0"/>
              </a:rPr>
              <a:t> :  </a:t>
            </a:r>
            <a:r>
              <a:rPr lang="en-US" sz="2800" b="1" dirty="0" err="1" smtClean="0">
                <a:latin typeface="Baskerville Old Face" pitchFamily="18" charset="0"/>
              </a:rPr>
              <a:t>Rina</a:t>
            </a:r>
            <a:r>
              <a:rPr lang="en-US" sz="2800" b="1" dirty="0" smtClean="0">
                <a:latin typeface="Baskerville Old Face" pitchFamily="18" charset="0"/>
              </a:rPr>
              <a:t> </a:t>
            </a:r>
            <a:r>
              <a:rPr lang="en-US" sz="2800" b="1" dirty="0" err="1" smtClean="0">
                <a:latin typeface="Baskerville Old Face" pitchFamily="18" charset="0"/>
              </a:rPr>
              <a:t>Fiati</a:t>
            </a:r>
            <a:r>
              <a:rPr lang="en-US" sz="2800" b="1" dirty="0" smtClean="0">
                <a:latin typeface="Baskerville Old Face" pitchFamily="18" charset="0"/>
              </a:rPr>
              <a:t>, S.T.,M.Cs</a:t>
            </a:r>
          </a:p>
        </p:txBody>
      </p:sp>
      <p:pic>
        <p:nvPicPr>
          <p:cNvPr id="6" name="Content Placeholder 6" descr="Logo_Universitas_Muria_Kud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42852"/>
            <a:ext cx="2571736" cy="2071678"/>
          </a:xfrm>
          <a:prstGeom prst="rect">
            <a:avLst/>
          </a:prstGeom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371600" y="571500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err="1"/>
              <a:t>Universitas</a:t>
            </a:r>
            <a:r>
              <a:rPr lang="en-US" sz="2800" dirty="0"/>
              <a:t> </a:t>
            </a:r>
            <a:r>
              <a:rPr lang="en-US" sz="2800" dirty="0" err="1"/>
              <a:t>Muria</a:t>
            </a:r>
            <a:r>
              <a:rPr lang="en-US" sz="2800" dirty="0"/>
              <a:t> Kudus </a:t>
            </a:r>
            <a:r>
              <a:rPr lang="en-US" sz="2800" dirty="0" smtClean="0"/>
              <a:t>2018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563563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/>
              <a:t>Capaian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Pembelajaraan</a:t>
            </a:r>
            <a:endParaRPr lang="en-US" sz="32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000" dirty="0" err="1" smtClean="0"/>
              <a:t>Mahasiswa</a:t>
            </a:r>
            <a:r>
              <a:rPr lang="en-GB" sz="2000" dirty="0" smtClean="0"/>
              <a:t> 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mengetahui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memahami</a:t>
            </a:r>
            <a:r>
              <a:rPr lang="en-GB" sz="2000" dirty="0" smtClean="0"/>
              <a:t>  </a:t>
            </a:r>
            <a:r>
              <a:rPr lang="en-GB" sz="2000" dirty="0" err="1" smtClean="0"/>
              <a:t>pengetahuan</a:t>
            </a:r>
            <a:r>
              <a:rPr lang="en-GB" sz="2000" dirty="0" smtClean="0"/>
              <a:t> </a:t>
            </a:r>
            <a:r>
              <a:rPr lang="en-GB" sz="2000" dirty="0" err="1" smtClean="0"/>
              <a:t>tentang</a:t>
            </a:r>
            <a:r>
              <a:rPr lang="en-GB" sz="2000" dirty="0" smtClean="0"/>
              <a:t> </a:t>
            </a:r>
            <a:r>
              <a:rPr lang="en-GB" sz="2000" dirty="0" err="1" smtClean="0"/>
              <a:t>pengertian</a:t>
            </a:r>
            <a:r>
              <a:rPr lang="en-GB" sz="2000" dirty="0" smtClean="0"/>
              <a:t> </a:t>
            </a:r>
            <a:r>
              <a:rPr lang="en-GB" sz="2000" dirty="0" err="1" smtClean="0"/>
              <a:t>riset</a:t>
            </a:r>
            <a:r>
              <a:rPr lang="en-GB" sz="2000" dirty="0" smtClean="0"/>
              <a:t>/</a:t>
            </a:r>
            <a:r>
              <a:rPr lang="en-GB" sz="2000" dirty="0" err="1" smtClean="0"/>
              <a:t>penelitian</a:t>
            </a:r>
            <a:r>
              <a:rPr lang="en-GB" sz="2000" dirty="0" smtClean="0"/>
              <a:t>.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000" dirty="0" err="1" smtClean="0"/>
              <a:t>Mampu</a:t>
            </a:r>
            <a:r>
              <a:rPr lang="en-GB" sz="2000" dirty="0" smtClean="0"/>
              <a:t> </a:t>
            </a:r>
            <a:r>
              <a:rPr lang="en-GB" sz="2000" dirty="0" err="1" smtClean="0"/>
              <a:t>melakukan</a:t>
            </a:r>
            <a:r>
              <a:rPr lang="en-GB" sz="2000" dirty="0" smtClean="0"/>
              <a:t> </a:t>
            </a:r>
            <a:r>
              <a:rPr lang="en-GB" sz="2000" dirty="0" err="1" smtClean="0"/>
              <a:t>riset</a:t>
            </a:r>
            <a:r>
              <a:rPr lang="en-GB" sz="2000" dirty="0" smtClean="0"/>
              <a:t>/</a:t>
            </a:r>
            <a:r>
              <a:rPr lang="en-GB" sz="2000" dirty="0" err="1" smtClean="0"/>
              <a:t>penelitian</a:t>
            </a:r>
            <a:r>
              <a:rPr lang="en-GB" sz="2000" dirty="0" smtClean="0"/>
              <a:t> </a:t>
            </a:r>
            <a:r>
              <a:rPr lang="en-GB" sz="2000" dirty="0" err="1" smtClean="0"/>
              <a:t>di</a:t>
            </a:r>
            <a:r>
              <a:rPr lang="en-GB" sz="2000" dirty="0" smtClean="0"/>
              <a:t> </a:t>
            </a:r>
            <a:r>
              <a:rPr lang="en-GB" sz="2000" dirty="0" err="1" smtClean="0"/>
              <a:t>bidang</a:t>
            </a:r>
            <a:r>
              <a:rPr lang="en-GB" sz="2000" dirty="0" smtClean="0"/>
              <a:t> </a:t>
            </a:r>
            <a:r>
              <a:rPr lang="en-GB" sz="2000" dirty="0" err="1" smtClean="0"/>
              <a:t>teknologi</a:t>
            </a:r>
            <a:r>
              <a:rPr lang="en-GB" sz="2000" dirty="0" smtClean="0"/>
              <a:t> </a:t>
            </a:r>
            <a:r>
              <a:rPr lang="en-GB" sz="2000" dirty="0" err="1" smtClean="0"/>
              <a:t>informasi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bidang</a:t>
            </a:r>
            <a:r>
              <a:rPr lang="en-GB" sz="2000" dirty="0" smtClean="0"/>
              <a:t> </a:t>
            </a:r>
            <a:r>
              <a:rPr lang="en-GB" sz="2000" dirty="0" err="1" smtClean="0"/>
              <a:t>informatika</a:t>
            </a:r>
            <a:r>
              <a:rPr lang="en-GB" sz="2000" dirty="0" smtClean="0"/>
              <a:t>.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000" dirty="0" err="1" smtClean="0"/>
              <a:t>Selain</a:t>
            </a:r>
            <a:r>
              <a:rPr lang="en-GB" sz="2000" dirty="0" smtClean="0"/>
              <a:t> </a:t>
            </a:r>
            <a:r>
              <a:rPr lang="en-GB" sz="2000" dirty="0" err="1" smtClean="0"/>
              <a:t>itu</a:t>
            </a:r>
            <a:r>
              <a:rPr lang="en-GB" sz="2000" dirty="0" smtClean="0"/>
              <a:t> </a:t>
            </a:r>
            <a:r>
              <a:rPr lang="en-GB" sz="2000" dirty="0" err="1" smtClean="0"/>
              <a:t>mampu</a:t>
            </a:r>
            <a:r>
              <a:rPr lang="en-GB" sz="2000" dirty="0" smtClean="0"/>
              <a:t> </a:t>
            </a:r>
            <a:r>
              <a:rPr lang="en-GB" sz="2000" dirty="0" err="1" smtClean="0"/>
              <a:t>memahami</a:t>
            </a:r>
            <a:r>
              <a:rPr lang="en-GB" sz="2000" dirty="0" smtClean="0"/>
              <a:t> </a:t>
            </a:r>
            <a:r>
              <a:rPr lang="en-GB" sz="2000" dirty="0" err="1" smtClean="0"/>
              <a:t>pengetahuan</a:t>
            </a:r>
            <a:r>
              <a:rPr lang="en-GB" sz="2000" dirty="0" smtClean="0"/>
              <a:t>  </a:t>
            </a:r>
            <a:r>
              <a:rPr lang="en-GB" sz="2000" dirty="0" err="1" smtClean="0"/>
              <a:t>tentang</a:t>
            </a:r>
            <a:r>
              <a:rPr lang="en-GB" sz="2000" dirty="0" smtClean="0"/>
              <a:t> </a:t>
            </a:r>
            <a:r>
              <a:rPr lang="en-GB" sz="2000" dirty="0" err="1" smtClean="0"/>
              <a:t>konsep</a:t>
            </a:r>
            <a:r>
              <a:rPr lang="en-GB" sz="2000" dirty="0" smtClean="0"/>
              <a:t> </a:t>
            </a:r>
            <a:r>
              <a:rPr lang="en-GB" sz="2000" dirty="0" err="1" smtClean="0"/>
              <a:t>dasar</a:t>
            </a:r>
            <a:r>
              <a:rPr lang="en-GB" sz="2000" dirty="0" smtClean="0"/>
              <a:t> </a:t>
            </a:r>
            <a:r>
              <a:rPr lang="en-GB" sz="2000" dirty="0" err="1" smtClean="0"/>
              <a:t>metodologi</a:t>
            </a:r>
            <a:r>
              <a:rPr lang="en-GB" sz="2000" dirty="0" smtClean="0"/>
              <a:t> </a:t>
            </a:r>
            <a:r>
              <a:rPr lang="en-GB" sz="2000" dirty="0" err="1" smtClean="0"/>
              <a:t>penelitian</a:t>
            </a:r>
            <a:r>
              <a:rPr lang="en-GB" sz="2000" dirty="0" smtClean="0"/>
              <a:t>.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000" dirty="0" err="1" smtClean="0"/>
              <a:t>Mahasiswa</a:t>
            </a:r>
            <a:r>
              <a:rPr lang="en-GB" sz="2000" dirty="0" smtClean="0"/>
              <a:t> </a:t>
            </a:r>
            <a:r>
              <a:rPr lang="en-GB" sz="2000" dirty="0" err="1" smtClean="0"/>
              <a:t>dapat</a:t>
            </a:r>
            <a:r>
              <a:rPr lang="en-GB" sz="2000" dirty="0" smtClean="0"/>
              <a:t> </a:t>
            </a:r>
            <a:r>
              <a:rPr lang="en-GB" sz="2000" dirty="0" err="1" smtClean="0"/>
              <a:t>menemukan</a:t>
            </a:r>
            <a:r>
              <a:rPr lang="en-GB" sz="2000" dirty="0" smtClean="0"/>
              <a:t> </a:t>
            </a:r>
            <a:r>
              <a:rPr lang="en-GB" sz="2000" dirty="0" err="1" smtClean="0"/>
              <a:t>cara</a:t>
            </a:r>
            <a:r>
              <a:rPr lang="en-GB" sz="2000" dirty="0" smtClean="0"/>
              <a:t> </a:t>
            </a:r>
            <a:r>
              <a:rPr lang="en-GB" sz="2000" dirty="0" err="1" smtClean="0"/>
              <a:t>belajar</a:t>
            </a:r>
            <a:r>
              <a:rPr lang="en-GB" sz="2000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mengkonstruksi</a:t>
            </a:r>
            <a:r>
              <a:rPr lang="en-GB" sz="2000" dirty="0" smtClean="0"/>
              <a:t> </a:t>
            </a:r>
            <a:r>
              <a:rPr lang="en-GB" sz="2000" dirty="0" err="1" smtClean="0"/>
              <a:t>pengetahuannya</a:t>
            </a:r>
            <a:r>
              <a:rPr lang="en-GB" sz="2000" dirty="0" smtClean="0"/>
              <a:t> </a:t>
            </a:r>
            <a:r>
              <a:rPr lang="en-GB" sz="2000" dirty="0" err="1" smtClean="0"/>
              <a:t>sesuai</a:t>
            </a:r>
            <a:r>
              <a:rPr lang="en-GB" sz="2000" dirty="0" smtClean="0"/>
              <a:t> </a:t>
            </a:r>
            <a:r>
              <a:rPr lang="en-GB" sz="2000" dirty="0" err="1" smtClean="0"/>
              <a:t>dengan</a:t>
            </a:r>
            <a:r>
              <a:rPr lang="en-GB" sz="2000" dirty="0" smtClean="0"/>
              <a:t> </a:t>
            </a:r>
            <a:r>
              <a:rPr lang="en-GB" sz="2000" dirty="0" err="1" smtClean="0"/>
              <a:t>kemampuan</a:t>
            </a:r>
            <a:r>
              <a:rPr lang="en-GB" sz="2000" dirty="0" smtClean="0"/>
              <a:t> </a:t>
            </a:r>
            <a:r>
              <a:rPr lang="en-GB" sz="2000" dirty="0" err="1" smtClean="0"/>
              <a:t>masing-masing</a:t>
            </a:r>
            <a:r>
              <a:rPr lang="en-GB" sz="2000" dirty="0" smtClean="0"/>
              <a:t> </a:t>
            </a:r>
            <a:r>
              <a:rPr lang="en-GB" sz="2000" dirty="0" err="1" smtClean="0"/>
              <a:t>guna</a:t>
            </a:r>
            <a:r>
              <a:rPr lang="en-GB" sz="2000" dirty="0" smtClean="0"/>
              <a:t> </a:t>
            </a:r>
            <a:r>
              <a:rPr lang="en-GB" sz="2000" dirty="0" err="1" smtClean="0"/>
              <a:t>memahami</a:t>
            </a:r>
            <a:r>
              <a:rPr lang="en-GB" sz="2000" dirty="0" smtClean="0"/>
              <a:t> </a:t>
            </a:r>
            <a:r>
              <a:rPr lang="en-GB" sz="2000" dirty="0" err="1" smtClean="0"/>
              <a:t>metodologi</a:t>
            </a:r>
            <a:r>
              <a:rPr lang="en-GB" sz="2000" dirty="0" smtClean="0"/>
              <a:t> </a:t>
            </a:r>
            <a:r>
              <a:rPr lang="en-GB" sz="2000" dirty="0" err="1" smtClean="0"/>
              <a:t>penelitian</a:t>
            </a:r>
            <a:r>
              <a:rPr lang="en-GB" sz="2000" dirty="0" smtClean="0"/>
              <a:t> TI, </a:t>
            </a:r>
            <a:r>
              <a:rPr lang="en-GB" sz="2000" dirty="0" err="1" smtClean="0"/>
              <a:t>serta</a:t>
            </a:r>
            <a:r>
              <a:rPr lang="en-GB" sz="2000" dirty="0" smtClean="0"/>
              <a:t> </a:t>
            </a:r>
            <a:r>
              <a:rPr lang="en-GB" sz="2000" dirty="0" err="1" smtClean="0"/>
              <a:t>mampu</a:t>
            </a:r>
            <a:r>
              <a:rPr lang="en-GB" sz="2000" dirty="0" smtClean="0"/>
              <a:t> </a:t>
            </a:r>
            <a:r>
              <a:rPr lang="en-GB" sz="2000" dirty="0" err="1" smtClean="0"/>
              <a:t>menerapkannya</a:t>
            </a:r>
            <a:r>
              <a:rPr lang="en-GB" sz="2000" dirty="0" smtClean="0"/>
              <a:t> </a:t>
            </a:r>
            <a:r>
              <a:rPr lang="en-GB" sz="2000" dirty="0" err="1" smtClean="0"/>
              <a:t>dalam</a:t>
            </a:r>
            <a:r>
              <a:rPr lang="en-GB" sz="2000" dirty="0" smtClean="0"/>
              <a:t> </a:t>
            </a:r>
            <a:r>
              <a:rPr lang="en-GB" sz="2000" b="1" dirty="0" err="1" smtClean="0"/>
              <a:t>penyusunan</a:t>
            </a:r>
            <a:r>
              <a:rPr lang="en-GB" sz="2000" b="1" dirty="0" smtClean="0"/>
              <a:t> proposal </a:t>
            </a:r>
            <a:r>
              <a:rPr lang="en-GB" sz="2000" b="1" dirty="0" err="1" smtClean="0"/>
              <a:t>penelitian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di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bidang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Teknik</a:t>
            </a:r>
            <a:r>
              <a:rPr lang="en-GB" sz="2000" b="1" dirty="0" smtClean="0"/>
              <a:t> </a:t>
            </a:r>
            <a:r>
              <a:rPr lang="en-GB" sz="2000" b="1" dirty="0" err="1" smtClean="0"/>
              <a:t>Informatika</a:t>
            </a:r>
            <a:r>
              <a:rPr lang="en-GB" sz="2000" b="1" dirty="0" smtClean="0"/>
              <a:t> </a:t>
            </a:r>
            <a:r>
              <a:rPr lang="en-GB" sz="2000" dirty="0" err="1" smtClean="0"/>
              <a:t>dan</a:t>
            </a:r>
            <a:r>
              <a:rPr lang="en-GB" sz="2000" dirty="0" smtClean="0"/>
              <a:t> </a:t>
            </a:r>
            <a:r>
              <a:rPr lang="en-GB" sz="2000" dirty="0" err="1" smtClean="0"/>
              <a:t>mempresentasikan</a:t>
            </a:r>
            <a:r>
              <a:rPr lang="en-GB" sz="2000" dirty="0" smtClean="0"/>
              <a:t>  </a:t>
            </a:r>
            <a:r>
              <a:rPr lang="en-GB" sz="2000" dirty="0" err="1" smtClean="0"/>
              <a:t>tugas</a:t>
            </a:r>
            <a:r>
              <a:rPr lang="en-GB" sz="2000" dirty="0" smtClean="0"/>
              <a:t> </a:t>
            </a:r>
            <a:r>
              <a:rPr lang="en-GB" sz="2000" dirty="0" err="1" smtClean="0"/>
              <a:t>mata</a:t>
            </a:r>
            <a:r>
              <a:rPr lang="en-GB" sz="2000" dirty="0" smtClean="0"/>
              <a:t> </a:t>
            </a:r>
            <a:r>
              <a:rPr lang="en-GB" sz="2000" dirty="0" err="1" smtClean="0"/>
              <a:t>kuliah</a:t>
            </a:r>
            <a:r>
              <a:rPr lang="en-GB" sz="2000" dirty="0" smtClean="0"/>
              <a:t> </a:t>
            </a:r>
            <a:r>
              <a:rPr lang="en-GB" sz="2000" dirty="0" err="1" smtClean="0"/>
              <a:t>metodologi</a:t>
            </a:r>
            <a:r>
              <a:rPr lang="en-GB" sz="2000" dirty="0" smtClean="0"/>
              <a:t> </a:t>
            </a:r>
            <a:r>
              <a:rPr lang="en-GB" sz="2000" dirty="0" err="1" smtClean="0"/>
              <a:t>penelitian</a:t>
            </a:r>
            <a:r>
              <a:rPr lang="en-GB" sz="2000" dirty="0" smtClean="0"/>
              <a:t> 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fi-FI" sz="2000" dirty="0" smtClean="0"/>
              <a:t>Mahasiswa dapat memahami dan menemukan permasalahan untuk diangkat sebagai penelitian.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fi-FI" sz="2000" dirty="0" smtClean="0"/>
              <a:t>Mampu menggunakan sumber informasi digital dan cetak untuk penelitian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berpikir</a:t>
            </a:r>
            <a:r>
              <a:rPr lang="en-US" sz="2000" dirty="0" smtClean="0"/>
              <a:t> </a:t>
            </a:r>
            <a:r>
              <a:rPr lang="en-US" sz="2000" dirty="0" err="1" smtClean="0"/>
              <a:t>ilmiah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menuangkan</a:t>
            </a:r>
            <a:r>
              <a:rPr lang="en-US" sz="2000" dirty="0" smtClean="0"/>
              <a:t> </a:t>
            </a:r>
            <a:r>
              <a:rPr lang="en-US" sz="2000" dirty="0" err="1" smtClean="0"/>
              <a:t>ide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ditulis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proposal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sistematis</a:t>
            </a:r>
            <a:r>
              <a:rPr lang="en-US" sz="2000" dirty="0" smtClean="0"/>
              <a:t> 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</a:t>
            </a:r>
            <a:r>
              <a:rPr lang="en-US" sz="2000" dirty="0" smtClean="0"/>
              <a:t> </a:t>
            </a:r>
            <a:r>
              <a:rPr lang="en-US" sz="2000" dirty="0" err="1" smtClean="0"/>
              <a:t>usulan</a:t>
            </a:r>
            <a:r>
              <a:rPr lang="en-US" sz="2000" dirty="0" smtClean="0"/>
              <a:t>/proposal </a:t>
            </a:r>
            <a:r>
              <a:rPr lang="en-US" sz="2000" dirty="0" err="1" smtClean="0"/>
              <a:t>penelitian</a:t>
            </a:r>
            <a:endParaRPr lang="en-US" sz="2000" dirty="0" smtClean="0"/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</a:t>
            </a:r>
            <a:r>
              <a:rPr lang="en-US" sz="2000" dirty="0" smtClean="0"/>
              <a:t> proposal PKM </a:t>
            </a:r>
          </a:p>
          <a:p>
            <a:pPr marL="971550" lvl="1" indent="-514350" algn="just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menyusun</a:t>
            </a:r>
            <a:r>
              <a:rPr lang="en-US" sz="2000" dirty="0" smtClean="0"/>
              <a:t> </a:t>
            </a:r>
            <a:r>
              <a:rPr lang="en-US" sz="2000" dirty="0" err="1" smtClean="0"/>
              <a:t>artikel</a:t>
            </a:r>
            <a:r>
              <a:rPr lang="en-US" sz="2000" dirty="0" smtClean="0"/>
              <a:t> </a:t>
            </a:r>
            <a:r>
              <a:rPr lang="en-US" sz="2000" dirty="0" err="1" smtClean="0"/>
              <a:t>ilmiah</a:t>
            </a:r>
            <a:r>
              <a:rPr lang="en-US" sz="2000" dirty="0" smtClean="0"/>
              <a:t> /</a:t>
            </a:r>
            <a:r>
              <a:rPr lang="en-US" sz="2000" dirty="0" err="1" smtClean="0"/>
              <a:t>jurnal</a:t>
            </a:r>
            <a:r>
              <a:rPr lang="en-US" sz="2000" dirty="0" smtClean="0"/>
              <a:t> </a:t>
            </a:r>
            <a:r>
              <a:rPr lang="en-US" sz="2000" dirty="0" err="1" smtClean="0"/>
              <a:t>ilmiah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err="1" smtClean="0"/>
              <a:t>Pokok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Bahasan</a:t>
            </a:r>
            <a:r>
              <a:rPr lang="en-US" b="1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/>
              <a:defRPr/>
            </a:pPr>
            <a:endParaRPr lang="en-US" sz="2800" i="1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i="1" dirty="0" err="1" smtClean="0"/>
              <a:t>Metodologi</a:t>
            </a:r>
            <a:r>
              <a:rPr lang="en-US" sz="2800" i="1" dirty="0" smtClean="0"/>
              <a:t>  </a:t>
            </a:r>
            <a:r>
              <a:rPr lang="en-US" sz="2800" i="1" dirty="0" err="1" smtClean="0"/>
              <a:t>dan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metode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Penelitian</a:t>
            </a:r>
            <a:r>
              <a:rPr lang="en-US" sz="2800" i="1" dirty="0" smtClean="0"/>
              <a:t> 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i="1" dirty="0" smtClean="0"/>
              <a:t>Introduction &amp; </a:t>
            </a:r>
            <a:r>
              <a:rPr lang="en-US" sz="2800" i="1" dirty="0" err="1" smtClean="0"/>
              <a:t>sistematika</a:t>
            </a:r>
            <a:r>
              <a:rPr lang="en-US" sz="2800" i="1" dirty="0" smtClean="0"/>
              <a:t> Program </a:t>
            </a:r>
            <a:r>
              <a:rPr lang="en-US" sz="2800" i="1" dirty="0" err="1" smtClean="0"/>
              <a:t>kreatifitas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mahasiswa</a:t>
            </a:r>
            <a:r>
              <a:rPr lang="en-US" sz="2800" i="1" dirty="0" smtClean="0"/>
              <a:t> (PKM)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800" i="1" dirty="0" err="1" smtClean="0"/>
              <a:t>Unsur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utama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dalam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penyusunan</a:t>
            </a:r>
            <a:r>
              <a:rPr lang="en-US" sz="2800" i="1" dirty="0" smtClean="0"/>
              <a:t> proposal (</a:t>
            </a:r>
            <a:r>
              <a:rPr lang="en-US" sz="2800" i="1" dirty="0" err="1" smtClean="0"/>
              <a:t>pertemuan</a:t>
            </a:r>
            <a:r>
              <a:rPr lang="en-US" sz="2800" i="1" dirty="0" smtClean="0"/>
              <a:t> 3 </a:t>
            </a:r>
            <a:r>
              <a:rPr lang="en-US" sz="2800" i="1" dirty="0" err="1" smtClean="0"/>
              <a:t>sd</a:t>
            </a:r>
            <a:r>
              <a:rPr lang="en-US" sz="2800" i="1" dirty="0" smtClean="0"/>
              <a:t> 4)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5"/>
              <a:defRPr/>
            </a:pPr>
            <a:r>
              <a:rPr lang="en-US" sz="2800" i="1" dirty="0" err="1" smtClean="0"/>
              <a:t>Abstrak</a:t>
            </a:r>
            <a:r>
              <a:rPr lang="en-US" sz="2800" i="1" dirty="0" smtClean="0"/>
              <a:t>/</a:t>
            </a:r>
            <a:r>
              <a:rPr lang="en-US" sz="2800" i="1" dirty="0" err="1" smtClean="0"/>
              <a:t>ringkasan</a:t>
            </a:r>
            <a:endParaRPr lang="en-US" sz="2800" i="1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5"/>
              <a:defRPr/>
            </a:pPr>
            <a:r>
              <a:rPr lang="en-US" sz="2800" i="1" dirty="0" err="1" smtClean="0"/>
              <a:t>Hipotesis</a:t>
            </a:r>
            <a:endParaRPr lang="en-US" sz="2800" i="1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5"/>
              <a:defRPr/>
            </a:pPr>
            <a:r>
              <a:rPr lang="en-US" sz="2800" i="1" dirty="0" err="1" smtClean="0"/>
              <a:t>Penulisan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Daftar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pustaka</a:t>
            </a:r>
            <a:endParaRPr lang="en-US" sz="2800" i="1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5"/>
              <a:defRPr/>
            </a:pP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kajian</a:t>
            </a:r>
            <a:r>
              <a:rPr lang="en-US" sz="2800" dirty="0" smtClean="0"/>
              <a:t>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endParaRPr lang="en-US" sz="2800" i="1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9"/>
              <a:defRPr/>
            </a:pPr>
            <a:r>
              <a:rPr lang="en-US" sz="2800" dirty="0" err="1" smtClean="0"/>
              <a:t>Analisa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karya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( </a:t>
            </a:r>
            <a:r>
              <a:rPr lang="en-US" sz="2800" dirty="0" err="1" smtClean="0"/>
              <a:t>Jurnal</a:t>
            </a:r>
            <a:r>
              <a:rPr lang="en-US" sz="2800" dirty="0" smtClean="0"/>
              <a:t> </a:t>
            </a:r>
            <a:r>
              <a:rPr lang="en-US" sz="2800" dirty="0" err="1" smtClean="0"/>
              <a:t>Nasional</a:t>
            </a:r>
            <a:r>
              <a:rPr lang="en-US" sz="2800" dirty="0" smtClean="0"/>
              <a:t>/</a:t>
            </a:r>
            <a:r>
              <a:rPr lang="en-US" sz="2800" dirty="0" err="1" smtClean="0"/>
              <a:t>Internasional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9"/>
              <a:defRPr/>
            </a:pPr>
            <a:r>
              <a:rPr lang="en-US" sz="2800" dirty="0" err="1" smtClean="0"/>
              <a:t>Presentasi</a:t>
            </a:r>
            <a:r>
              <a:rPr lang="en-US" sz="2800" dirty="0" smtClean="0"/>
              <a:t> </a:t>
            </a:r>
            <a:r>
              <a:rPr lang="en-US" sz="2800" dirty="0" err="1" smtClean="0"/>
              <a:t>jurnal</a:t>
            </a:r>
            <a:r>
              <a:rPr lang="en-US" sz="2800" dirty="0" smtClean="0"/>
              <a:t> </a:t>
            </a:r>
            <a:r>
              <a:rPr lang="en-US" sz="2800" dirty="0" err="1" smtClean="0"/>
              <a:t>ilmiah</a:t>
            </a:r>
            <a:r>
              <a:rPr lang="en-US" sz="2800" dirty="0" smtClean="0"/>
              <a:t> ( </a:t>
            </a:r>
            <a:r>
              <a:rPr lang="en-US" sz="2800" dirty="0" err="1" smtClean="0"/>
              <a:t>Pertemuan</a:t>
            </a:r>
            <a:r>
              <a:rPr lang="en-US" sz="2800" dirty="0" smtClean="0"/>
              <a:t> 10 </a:t>
            </a:r>
            <a:r>
              <a:rPr lang="en-US" sz="2800" dirty="0" err="1" smtClean="0"/>
              <a:t>sd</a:t>
            </a:r>
            <a:r>
              <a:rPr lang="en-US" sz="2800" dirty="0" smtClean="0"/>
              <a:t> 12 )</a:t>
            </a:r>
          </a:p>
          <a:p>
            <a:pPr marL="514350" indent="-51435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 startAt="13"/>
              <a:defRPr/>
            </a:pPr>
            <a:r>
              <a:rPr lang="en-US" sz="2800" dirty="0" err="1" smtClean="0"/>
              <a:t>Implementasi</a:t>
            </a:r>
            <a:r>
              <a:rPr lang="en-US" sz="2800" dirty="0" smtClean="0"/>
              <a:t> proposal </a:t>
            </a:r>
            <a:r>
              <a:rPr lang="en-US" sz="2800" dirty="0" err="1" smtClean="0"/>
              <a:t>penelitian</a:t>
            </a:r>
            <a:endParaRPr lang="en-US" sz="2800" dirty="0" smtClean="0"/>
          </a:p>
          <a:p>
            <a:pPr marL="457200" indent="-4572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 startAt="6"/>
              <a:defRPr/>
            </a:pPr>
            <a:endParaRPr lang="en-US" sz="2800" dirty="0" smtClean="0"/>
          </a:p>
          <a:p>
            <a:pPr marL="457200" indent="-45720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AutoNum type="arabicPeriod" startAt="6"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ctr" eaLnBrk="1" hangingPunct="1"/>
            <a:r>
              <a:rPr lang="en-US" sz="3200" smtClean="0"/>
              <a:t>Daftar </a:t>
            </a:r>
            <a:r>
              <a:rPr lang="en-US" sz="3200" b="1" smtClean="0"/>
              <a:t>Pustaka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dirty="0" smtClean="0"/>
              <a:t>Anderson.,N.S.,2011, </a:t>
            </a:r>
            <a:r>
              <a:rPr lang="en-GB" sz="2400" i="1" dirty="0" smtClean="0"/>
              <a:t>Methods for Designing Software to fit Human Needs and Capabilities</a:t>
            </a:r>
            <a:r>
              <a:rPr lang="en-GB" sz="2400" dirty="0" smtClean="0"/>
              <a:t>: Proceeding of the workshop on software human factors, National Ac Demy </a:t>
            </a:r>
            <a:r>
              <a:rPr lang="en-GB" sz="2400" dirty="0" err="1" smtClean="0"/>
              <a:t>Press,Washington,D.C</a:t>
            </a:r>
            <a:r>
              <a:rPr lang="en-GB" sz="2400" dirty="0" smtClean="0"/>
              <a:t>.,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dirty="0" err="1" smtClean="0"/>
              <a:t>Jogiyanto</a:t>
            </a:r>
            <a:r>
              <a:rPr lang="en-GB" sz="2400" dirty="0" smtClean="0"/>
              <a:t> HM., 2011, </a:t>
            </a:r>
            <a:r>
              <a:rPr lang="en-GB" sz="2400" i="1" dirty="0" err="1" smtClean="0"/>
              <a:t>Metodologi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Penelitian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Sistem</a:t>
            </a:r>
            <a:r>
              <a:rPr lang="en-GB" sz="2400" i="1" dirty="0" smtClean="0"/>
              <a:t> </a:t>
            </a:r>
            <a:r>
              <a:rPr lang="en-GB" sz="2400" i="1" dirty="0" err="1" smtClean="0"/>
              <a:t>Informasi</a:t>
            </a:r>
            <a:r>
              <a:rPr lang="en-GB" sz="2400" dirty="0" smtClean="0"/>
              <a:t>, </a:t>
            </a:r>
            <a:r>
              <a:rPr lang="en-GB" sz="2400" dirty="0" err="1" smtClean="0"/>
              <a:t>Andi</a:t>
            </a:r>
            <a:r>
              <a:rPr lang="en-GB" sz="2400" dirty="0" smtClean="0"/>
              <a:t> Yogyakarta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dirty="0" err="1" smtClean="0"/>
              <a:t>Leedy</a:t>
            </a:r>
            <a:r>
              <a:rPr lang="en-GB" sz="2400" dirty="0" smtClean="0"/>
              <a:t>, Paul. D., 2012  </a:t>
            </a:r>
            <a:r>
              <a:rPr lang="en-GB" sz="2400" i="1" dirty="0" smtClean="0"/>
              <a:t>Practical Research : Planning &amp; Design a Research</a:t>
            </a:r>
            <a:r>
              <a:rPr lang="en-GB" sz="2400" dirty="0" smtClean="0"/>
              <a:t>, Ed 5, Ohio : Pearson Merrill </a:t>
            </a:r>
            <a:r>
              <a:rPr lang="en-GB" sz="2400" dirty="0" err="1" smtClean="0"/>
              <a:t>Prentica</a:t>
            </a:r>
            <a:r>
              <a:rPr lang="en-GB" sz="2400" dirty="0" smtClean="0"/>
              <a:t> Hall</a:t>
            </a:r>
            <a:endParaRPr lang="en-GB" sz="2400" i="1" dirty="0" smtClean="0"/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i="1" dirty="0" err="1" smtClean="0"/>
              <a:t>Wahyuni</a:t>
            </a:r>
            <a:r>
              <a:rPr lang="en-GB" sz="2400" i="1" dirty="0" smtClean="0"/>
              <a:t>, S., 2010, </a:t>
            </a:r>
            <a:r>
              <a:rPr lang="en-GB" sz="2400" dirty="0" err="1" smtClean="0"/>
              <a:t>Metodologi</a:t>
            </a:r>
            <a:r>
              <a:rPr lang="en-GB" sz="2400" dirty="0" smtClean="0"/>
              <a:t> </a:t>
            </a:r>
            <a:r>
              <a:rPr lang="en-GB" sz="2400" dirty="0" err="1" smtClean="0"/>
              <a:t>Penelitian</a:t>
            </a:r>
            <a:r>
              <a:rPr lang="en-GB" sz="2400" dirty="0" smtClean="0"/>
              <a:t> </a:t>
            </a:r>
            <a:r>
              <a:rPr lang="en-GB" sz="2400" dirty="0" err="1" smtClean="0"/>
              <a:t>Bisnis</a:t>
            </a:r>
            <a:r>
              <a:rPr lang="en-GB" sz="2400" dirty="0" smtClean="0"/>
              <a:t>, </a:t>
            </a:r>
            <a:r>
              <a:rPr lang="en-GB" sz="2400" dirty="0" err="1" smtClean="0"/>
              <a:t>Andi</a:t>
            </a:r>
            <a:r>
              <a:rPr lang="en-GB" sz="2400" dirty="0" smtClean="0"/>
              <a:t> Yogyakarta.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dirty="0" err="1" smtClean="0"/>
              <a:t>Weidenborner</a:t>
            </a:r>
            <a:r>
              <a:rPr lang="en-GB" sz="2400" dirty="0" smtClean="0"/>
              <a:t>, Stephen, 2010, </a:t>
            </a:r>
            <a:r>
              <a:rPr lang="en-GB" sz="2400" i="1" dirty="0" smtClean="0"/>
              <a:t>Writing Research Papers</a:t>
            </a:r>
            <a:r>
              <a:rPr lang="en-GB" sz="2400" dirty="0" smtClean="0"/>
              <a:t>, St. Martin’s Press Network.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dirty="0" smtClean="0"/>
              <a:t>Taylor,S.,andTodd,P.A.,2010,</a:t>
            </a:r>
            <a:r>
              <a:rPr lang="en-GB" sz="2400" i="1" dirty="0" smtClean="0"/>
              <a:t>Understanding Information Technology Usage: a test of competing </a:t>
            </a:r>
            <a:r>
              <a:rPr lang="en-GB" sz="2400" i="1" dirty="0" err="1" smtClean="0"/>
              <a:t>models,Information</a:t>
            </a:r>
            <a:r>
              <a:rPr lang="en-GB" sz="2400" i="1" dirty="0" smtClean="0"/>
              <a:t> System research.</a:t>
            </a:r>
          </a:p>
          <a:p>
            <a:pPr marL="609600" indent="-609600" eaLnBrk="1" hangingPunct="1">
              <a:lnSpc>
                <a:spcPct val="80000"/>
              </a:lnSpc>
              <a:buFont typeface="Calibri" pitchFamily="34" charset="0"/>
              <a:buAutoNum type="arabicPeriod"/>
            </a:pPr>
            <a:r>
              <a:rPr lang="en-GB" sz="2400" i="1" dirty="0" err="1" smtClean="0"/>
              <a:t>Panduan</a:t>
            </a:r>
            <a:r>
              <a:rPr lang="en-GB" sz="2400" i="1" dirty="0" smtClean="0"/>
              <a:t> PKM </a:t>
            </a:r>
            <a:r>
              <a:rPr lang="en-GB" sz="2400" i="1" dirty="0" smtClean="0"/>
              <a:t>2018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90650"/>
          </a:xfrm>
        </p:spPr>
        <p:txBody>
          <a:bodyPr/>
          <a:lstStyle/>
          <a:p>
            <a:pPr eaLnBrk="1" hangingPunct="1"/>
            <a:r>
              <a:rPr lang="en-US" sz="3200" smtClean="0"/>
              <a:t>Penilaian ( syarat kelulusan Metopen 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A. Kehadiran  minimal = &gt;80%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B. Tugas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	1. Evaluasi harian = 15%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	2. Final Project + Presentasi = 30%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	3. Tugas (take home) = 10%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	4. Kuis = 5%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C. Tes Akhir Semester (TAS) = 40 %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D. Bonus bagi yang membuat Proposal PKM  &amp; lolos didanai RISTEK DIKTI =  Nilai “ 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Materi dapat di akses melalui :</a:t>
            </a:r>
          </a:p>
          <a:p>
            <a:pPr>
              <a:buFont typeface="Wingdings 2" pitchFamily="18" charset="2"/>
              <a:buNone/>
            </a:pPr>
            <a:r>
              <a:rPr lang="en-US" smtClean="0"/>
              <a:t>	 e learning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  <a:hlinkClick r:id="rId2"/>
              </a:rPr>
              <a:t>www.s</a:t>
            </a:r>
            <a:r>
              <a:rPr lang="en-US" smtClean="0">
                <a:hlinkClick r:id="rId2"/>
              </a:rPr>
              <a:t>unan.umk.ac.id</a:t>
            </a: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r>
              <a:rPr lang="en-US" smtClean="0"/>
              <a:t>		email : </a:t>
            </a:r>
            <a:r>
              <a:rPr lang="en-US" smtClean="0">
                <a:hlinkClick r:id="rId3"/>
              </a:rPr>
              <a:t>rina.fiati@umk.ac.id</a:t>
            </a: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443</TotalTime>
  <Words>324</Words>
  <Application>Microsoft Office PowerPoint</Application>
  <PresentationFormat>On-screen Show (4:3)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METODOLOGI PENELITIAN  Kode MK. : MTI  108/ 3 sks  SMT-1/ TEK.INFORMATIKA  Dosen Pengampu :  Rina Fiati, S.T.,M.Cs</vt:lpstr>
      <vt:lpstr>Capaian Pembelajaraan</vt:lpstr>
      <vt:lpstr>Pokok Bahasan </vt:lpstr>
      <vt:lpstr>Daftar Pustaka</vt:lpstr>
      <vt:lpstr>Penilaian ( syarat kelulusan Metopen )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SOSIO TEKNOLOGI INFORMASI</dc:title>
  <dc:creator>Dinasty</dc:creator>
  <cp:lastModifiedBy>ismail - [2010]</cp:lastModifiedBy>
  <cp:revision>59</cp:revision>
  <dcterms:created xsi:type="dcterms:W3CDTF">2010-03-02T12:31:43Z</dcterms:created>
  <dcterms:modified xsi:type="dcterms:W3CDTF">2018-09-15T02:28:38Z</dcterms:modified>
</cp:coreProperties>
</file>