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71" r:id="rId2"/>
    <p:sldId id="270" r:id="rId3"/>
    <p:sldId id="260" r:id="rId4"/>
    <p:sldId id="273" r:id="rId5"/>
    <p:sldId id="277" r:id="rId6"/>
    <p:sldId id="278" r:id="rId7"/>
    <p:sldId id="279" r:id="rId8"/>
    <p:sldId id="261" r:id="rId9"/>
    <p:sldId id="280" r:id="rId10"/>
    <p:sldId id="272" r:id="rId11"/>
    <p:sldId id="264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A382D2E-DE93-4145-89E2-2271958EB2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6FAB3-2F39-4459-AC63-61376AE0E8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270FA-9F5B-43EC-9463-15078A2EA5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8F76A-543D-42CC-8A29-F28EE0602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1D4C5D0-FCAB-412C-8C17-B37301D752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DD5F8D4-2FA8-4402-AAD1-7337CE40BA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E5AB7C2-A7E6-4B41-B0D0-5F34974A7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41B63BE-9D1D-4BE3-A41A-6CE64889D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99AC4-797D-4E0A-B10D-8E7A6B5AB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F59ACA2-FBBF-4AC3-B7A8-2EF61DABE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5122E9F-5A30-4B9B-942B-B150C36F58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195940B-981B-4139-94F2-97EE444006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2" r:id="rId2"/>
    <p:sldLayoutId id="2147483727" r:id="rId3"/>
    <p:sldLayoutId id="2147483728" r:id="rId4"/>
    <p:sldLayoutId id="2147483729" r:id="rId5"/>
    <p:sldLayoutId id="2147483730" r:id="rId6"/>
    <p:sldLayoutId id="2147483723" r:id="rId7"/>
    <p:sldLayoutId id="2147483731" r:id="rId8"/>
    <p:sldLayoutId id="2147483732" r:id="rId9"/>
    <p:sldLayoutId id="2147483724" r:id="rId10"/>
    <p:sldLayoutId id="214748372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2362200"/>
            <a:ext cx="8351838" cy="2584450"/>
          </a:xfrm>
        </p:spPr>
        <p:txBody>
          <a:bodyPr lIns="45720" rIns="45720" anchor="t">
            <a:normAutofit fontScale="90000"/>
          </a:bodyPr>
          <a:lstStyle/>
          <a:p>
            <a:pPr algn="ctr" eaLnBrk="1" hangingPunct="1"/>
            <a:r>
              <a:rPr lang="en-US" sz="3200" dirty="0" err="1" smtClean="0">
                <a:latin typeface="Baskerville Old Face" pitchFamily="18" charset="0"/>
              </a:rPr>
              <a:t>Metodologi</a:t>
            </a:r>
            <a:r>
              <a:rPr lang="en-US" sz="3200" dirty="0" smtClean="0">
                <a:latin typeface="Baskerville Old Face" pitchFamily="18" charset="0"/>
              </a:rPr>
              <a:t> </a:t>
            </a:r>
            <a:r>
              <a:rPr lang="en-US" sz="3200" dirty="0" err="1" smtClean="0">
                <a:latin typeface="Baskerville Old Face" pitchFamily="18" charset="0"/>
              </a:rPr>
              <a:t>Penelitian</a:t>
            </a:r>
            <a:r>
              <a:rPr lang="en-US" sz="3200" dirty="0" smtClean="0">
                <a:latin typeface="Baskerville Old Face" pitchFamily="18" charset="0"/>
              </a:rPr>
              <a:t> </a:t>
            </a:r>
            <a:r>
              <a:rPr lang="en-US" sz="3200" b="1" dirty="0" smtClean="0">
                <a:latin typeface="Baskerville Old Face" pitchFamily="18" charset="0"/>
              </a:rPr>
              <a:t> </a:t>
            </a:r>
            <a:br>
              <a:rPr lang="en-US" sz="3200" b="1" dirty="0" smtClean="0">
                <a:latin typeface="Baskerville Old Face" pitchFamily="18" charset="0"/>
              </a:rPr>
            </a:br>
            <a:r>
              <a:rPr lang="en-US" sz="3200" b="1" dirty="0" smtClean="0">
                <a:latin typeface="Baskerville Old Face" pitchFamily="18" charset="0"/>
              </a:rPr>
              <a:t/>
            </a:r>
            <a:br>
              <a:rPr lang="en-US" sz="3200" b="1" dirty="0" smtClean="0">
                <a:latin typeface="Baskerville Old Face" pitchFamily="18" charset="0"/>
              </a:rPr>
            </a:br>
            <a:r>
              <a:rPr lang="en-US" sz="2800" b="1" dirty="0" smtClean="0">
                <a:latin typeface="Baskerville Old Face" pitchFamily="18" charset="0"/>
              </a:rPr>
              <a:t>SMT-1/ TEK.INFORMATIKA</a:t>
            </a:r>
            <a:br>
              <a:rPr lang="en-US" sz="2800" b="1" dirty="0" smtClean="0">
                <a:latin typeface="Baskerville Old Face" pitchFamily="18" charset="0"/>
              </a:rPr>
            </a:br>
            <a:r>
              <a:rPr lang="en-US" sz="2800" b="1" dirty="0" smtClean="0">
                <a:latin typeface="Baskerville Old Face" pitchFamily="18" charset="0"/>
              </a:rPr>
              <a:t/>
            </a:r>
            <a:br>
              <a:rPr lang="en-US" sz="2800" b="1" dirty="0" smtClean="0">
                <a:latin typeface="Baskerville Old Face" pitchFamily="18" charset="0"/>
              </a:rPr>
            </a:br>
            <a:r>
              <a:rPr lang="en-US" sz="2800" b="1" dirty="0" smtClean="0">
                <a:latin typeface="Baskerville Old Face" pitchFamily="18" charset="0"/>
              </a:rPr>
              <a:t>By. </a:t>
            </a:r>
            <a:r>
              <a:rPr lang="en-US" sz="2800" b="1" dirty="0" err="1" smtClean="0">
                <a:latin typeface="Baskerville Old Face" pitchFamily="18" charset="0"/>
              </a:rPr>
              <a:t>Rina</a:t>
            </a:r>
            <a:r>
              <a:rPr lang="en-US" sz="2800" b="1" dirty="0" smtClean="0">
                <a:latin typeface="Baskerville Old Face" pitchFamily="18" charset="0"/>
              </a:rPr>
              <a:t> </a:t>
            </a:r>
            <a:r>
              <a:rPr lang="en-US" sz="2800" b="1" dirty="0" err="1" smtClean="0">
                <a:latin typeface="Baskerville Old Face" pitchFamily="18" charset="0"/>
              </a:rPr>
              <a:t>Fiati</a:t>
            </a:r>
            <a:r>
              <a:rPr lang="en-US" sz="2800" b="1" dirty="0" smtClean="0">
                <a:latin typeface="Baskerville Old Face" pitchFamily="18" charset="0"/>
              </a:rPr>
              <a:t>, M.Cs</a:t>
            </a:r>
            <a:br>
              <a:rPr lang="en-US" sz="2800" b="1" dirty="0" smtClean="0">
                <a:latin typeface="Baskerville Old Face" pitchFamily="18" charset="0"/>
              </a:rPr>
            </a:br>
            <a:r>
              <a:rPr lang="en-US" sz="2800" dirty="0" smtClean="0">
                <a:latin typeface="Baskerville Old Face" pitchFamily="18" charset="0"/>
              </a:rPr>
              <a:t/>
            </a:r>
            <a:br>
              <a:rPr lang="en-US" sz="2800" dirty="0" smtClean="0">
                <a:latin typeface="Baskerville Old Face" pitchFamily="18" charset="0"/>
              </a:rPr>
            </a:br>
            <a:endParaRPr lang="en-US" sz="2800" b="1" dirty="0" smtClean="0">
              <a:latin typeface="Baskerville Old Face" pitchFamily="18" charset="0"/>
            </a:endParaRPr>
          </a:p>
        </p:txBody>
      </p:sp>
      <p:pic>
        <p:nvPicPr>
          <p:cNvPr id="6" name="Content Placeholder 6" descr="Logo_Universitas_Muria_Kudu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2" y="142852"/>
            <a:ext cx="2571736" cy="2071678"/>
          </a:xfrm>
          <a:prstGeom prst="rect">
            <a:avLst/>
          </a:prstGeom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1371600" y="5715000"/>
            <a:ext cx="670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 err="1"/>
              <a:t>Universitas</a:t>
            </a:r>
            <a:r>
              <a:rPr lang="en-US" sz="2800" dirty="0"/>
              <a:t> </a:t>
            </a:r>
            <a:r>
              <a:rPr lang="en-US" sz="2800" dirty="0" err="1"/>
              <a:t>Muria</a:t>
            </a:r>
            <a:r>
              <a:rPr lang="en-US" sz="2800" dirty="0"/>
              <a:t> Kudus </a:t>
            </a:r>
            <a:r>
              <a:rPr lang="en-US" sz="2800" dirty="0" smtClean="0"/>
              <a:t>2018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fakta-fakta</a:t>
            </a:r>
            <a:r>
              <a:rPr lang="en-US" dirty="0" smtClean="0"/>
              <a:t>, yang </a:t>
            </a:r>
            <a:r>
              <a:rPr lang="en-US" dirty="0" err="1" smtClean="0"/>
              <a:t>bersifat</a:t>
            </a:r>
            <a:r>
              <a:rPr lang="en-US" dirty="0" smtClean="0"/>
              <a:t> natural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yang </a:t>
            </a:r>
            <a:r>
              <a:rPr lang="en-US" dirty="0" err="1" smtClean="0"/>
              <a:t>berlaku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sistematis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Ilmu</a:t>
            </a:r>
            <a:r>
              <a:rPr lang="en-US" sz="3600" dirty="0" smtClean="0"/>
              <a:t> </a:t>
            </a:r>
            <a:r>
              <a:rPr lang="en-US" sz="3600" dirty="0" err="1" smtClean="0"/>
              <a:t>adalah</a:t>
            </a:r>
            <a:r>
              <a:rPr lang="en-US" sz="3600" dirty="0" smtClean="0"/>
              <a:t> :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marL="623887" indent="-514350">
              <a:buAutoNum type="arabicPeriod"/>
            </a:pPr>
            <a:r>
              <a:rPr lang="en-US" dirty="0" err="1" smtClean="0"/>
              <a:t>Persiapan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observasi</a:t>
            </a:r>
            <a:r>
              <a:rPr lang="en-US" dirty="0" smtClean="0">
                <a:sym typeface="Wingdings" pitchFamily="2" charset="2"/>
              </a:rPr>
              <a:t> /survey </a:t>
            </a:r>
            <a:r>
              <a:rPr lang="en-US" dirty="0" err="1" smtClean="0">
                <a:sym typeface="Wingdings" pitchFamily="2" charset="2"/>
              </a:rPr>
              <a:t>lapangan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studi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literatur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membuat</a:t>
            </a:r>
            <a:r>
              <a:rPr lang="en-US" dirty="0" smtClean="0">
                <a:sym typeface="Wingdings" pitchFamily="2" charset="2"/>
              </a:rPr>
              <a:t> proposal </a:t>
            </a:r>
            <a:r>
              <a:rPr lang="en-US" dirty="0" err="1" smtClean="0">
                <a:sym typeface="Wingdings" pitchFamily="2" charset="2"/>
              </a:rPr>
              <a:t>penelitian</a:t>
            </a:r>
            <a:endParaRPr lang="en-US" dirty="0" smtClean="0">
              <a:sym typeface="Wingdings" pitchFamily="2" charset="2"/>
            </a:endParaRPr>
          </a:p>
          <a:p>
            <a:pPr marL="623887" indent="-514350">
              <a:buAutoNum type="arabicPeriod"/>
            </a:pPr>
            <a:r>
              <a:rPr lang="en-US" dirty="0" err="1" smtClean="0">
                <a:sym typeface="Wingdings" pitchFamily="2" charset="2"/>
              </a:rPr>
              <a:t>Pengumpulan</a:t>
            </a:r>
            <a:r>
              <a:rPr lang="en-US" dirty="0" smtClean="0">
                <a:sym typeface="Wingdings" pitchFamily="2" charset="2"/>
              </a:rPr>
              <a:t> data –data </a:t>
            </a:r>
            <a:r>
              <a:rPr lang="en-US" dirty="0" err="1" smtClean="0">
                <a:sym typeface="Wingdings" pitchFamily="2" charset="2"/>
              </a:rPr>
              <a:t>penelitian</a:t>
            </a:r>
            <a:endParaRPr lang="en-US" dirty="0" smtClean="0">
              <a:sym typeface="Wingdings" pitchFamily="2" charset="2"/>
            </a:endParaRPr>
          </a:p>
          <a:p>
            <a:pPr marL="623887" indent="-514350">
              <a:buAutoNum type="arabicPeriod"/>
            </a:pPr>
            <a:r>
              <a:rPr lang="en-US" dirty="0" err="1" smtClean="0">
                <a:sym typeface="Wingdings" pitchFamily="2" charset="2"/>
              </a:rPr>
              <a:t>Analisa</a:t>
            </a:r>
            <a:r>
              <a:rPr lang="en-US" dirty="0" smtClean="0">
                <a:sym typeface="Wingdings" pitchFamily="2" charset="2"/>
              </a:rPr>
              <a:t> data </a:t>
            </a:r>
          </a:p>
          <a:p>
            <a:pPr marL="623887" indent="-514350">
              <a:buAutoNum type="arabicPeriod"/>
            </a:pPr>
            <a:r>
              <a:rPr lang="en-US" dirty="0" err="1" smtClean="0">
                <a:sym typeface="Wingdings" pitchFamily="2" charset="2"/>
              </a:rPr>
              <a:t>Membuat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desaign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sistem</a:t>
            </a:r>
            <a:r>
              <a:rPr lang="en-US" dirty="0" smtClean="0">
                <a:sym typeface="Wingdings" pitchFamily="2" charset="2"/>
              </a:rPr>
              <a:t> ( </a:t>
            </a:r>
            <a:r>
              <a:rPr lang="en-US" dirty="0" err="1" smtClean="0">
                <a:sym typeface="Wingdings" pitchFamily="2" charset="2"/>
              </a:rPr>
              <a:t>sesuaikan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dengan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tema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pada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kasus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diangkat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dalam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penelitian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tersebut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 marL="623887" indent="-514350">
              <a:buAutoNum type="arabicPeriod"/>
            </a:pPr>
            <a:r>
              <a:rPr lang="en-US" dirty="0" err="1" smtClean="0">
                <a:sym typeface="Wingdings" pitchFamily="2" charset="2"/>
              </a:rPr>
              <a:t>Merancang</a:t>
            </a:r>
            <a:r>
              <a:rPr lang="en-US" dirty="0" smtClean="0">
                <a:sym typeface="Wingdings" pitchFamily="2" charset="2"/>
              </a:rPr>
              <a:t> /</a:t>
            </a:r>
            <a:r>
              <a:rPr lang="en-US" dirty="0" err="1" smtClean="0">
                <a:sym typeface="Wingdings" pitchFamily="2" charset="2"/>
              </a:rPr>
              <a:t>perancangan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sistem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marL="623887" indent="-514350">
              <a:buAutoNum type="arabicPeriod"/>
            </a:pPr>
            <a:r>
              <a:rPr lang="en-US" dirty="0" err="1" smtClean="0">
                <a:sym typeface="Wingdings" pitchFamily="2" charset="2"/>
              </a:rPr>
              <a:t>Membangun</a:t>
            </a:r>
            <a:r>
              <a:rPr lang="en-US" dirty="0" smtClean="0">
                <a:sym typeface="Wingdings" pitchFamily="2" charset="2"/>
              </a:rPr>
              <a:t>/</a:t>
            </a:r>
            <a:r>
              <a:rPr lang="en-US" dirty="0" err="1" smtClean="0">
                <a:sym typeface="Wingdings" pitchFamily="2" charset="2"/>
              </a:rPr>
              <a:t>mengimplementasikan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sistem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marL="623887" indent="-514350">
              <a:buAutoNum type="arabicPeriod"/>
            </a:pPr>
            <a:r>
              <a:rPr lang="en-US" dirty="0" err="1" smtClean="0">
                <a:sym typeface="Wingdings" pitchFamily="2" charset="2"/>
              </a:rPr>
              <a:t>Melakukan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uji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coba</a:t>
            </a:r>
            <a:endParaRPr lang="en-US" dirty="0" smtClean="0">
              <a:sym typeface="Wingdings" pitchFamily="2" charset="2"/>
            </a:endParaRPr>
          </a:p>
          <a:p>
            <a:pPr marL="623887" indent="-514350">
              <a:buAutoNum type="arabicPeriod"/>
            </a:pPr>
            <a:r>
              <a:rPr lang="en-US" dirty="0" err="1" smtClean="0">
                <a:sym typeface="Wingdings" pitchFamily="2" charset="2"/>
              </a:rPr>
              <a:t>Evaluasi</a:t>
            </a:r>
            <a:endParaRPr lang="en-US" dirty="0" smtClean="0">
              <a:sym typeface="Wingdings" pitchFamily="2" charset="2"/>
            </a:endParaRPr>
          </a:p>
          <a:p>
            <a:pPr marL="623887" indent="-514350">
              <a:buAutoNum type="arabicPeriod"/>
            </a:pPr>
            <a:r>
              <a:rPr lang="en-US" dirty="0" err="1" smtClean="0">
                <a:sym typeface="Wingdings" pitchFamily="2" charset="2"/>
              </a:rPr>
              <a:t>Membuat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laporan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pelaksanaan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penelitian</a:t>
            </a:r>
            <a:r>
              <a:rPr lang="en-US" dirty="0" smtClean="0">
                <a:sym typeface="Wingdings" pitchFamily="2" charset="2"/>
              </a:rPr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b="0" dirty="0" err="1" smtClean="0"/>
              <a:t>Tahapan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metode</a:t>
            </a:r>
            <a:r>
              <a:rPr lang="en-US" sz="3200" b="0" dirty="0" smtClean="0"/>
              <a:t>/</a:t>
            </a:r>
            <a:r>
              <a:rPr lang="en-US" sz="3200" b="0" dirty="0" err="1" smtClean="0"/>
              <a:t>metodologi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penelitian</a:t>
            </a:r>
            <a:r>
              <a:rPr lang="en-US" sz="3200" b="0" dirty="0" smtClean="0"/>
              <a:t> </a:t>
            </a:r>
            <a:endParaRPr lang="en-US" sz="32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Mengapa</a:t>
            </a:r>
            <a:r>
              <a:rPr lang="en-US" sz="3200" dirty="0" smtClean="0"/>
              <a:t> </a:t>
            </a:r>
            <a:r>
              <a:rPr lang="en-US" sz="3200" dirty="0" err="1" smtClean="0"/>
              <a:t>ada</a:t>
            </a:r>
            <a:r>
              <a:rPr lang="en-US" sz="3200" dirty="0" smtClean="0"/>
              <a:t> </a:t>
            </a:r>
            <a:r>
              <a:rPr lang="en-US" sz="3200" dirty="0" err="1" smtClean="0"/>
              <a:t>Metodologi</a:t>
            </a:r>
            <a:r>
              <a:rPr lang="en-US" sz="3200" dirty="0" smtClean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Metodologi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menyusun</a:t>
            </a:r>
            <a:r>
              <a:rPr lang="en-US" dirty="0" smtClean="0"/>
              <a:t> </a:t>
            </a:r>
            <a:r>
              <a:rPr lang="en-US" dirty="0" smtClean="0"/>
              <a:t>proposal</a:t>
            </a:r>
            <a:r>
              <a:rPr lang="id-ID" dirty="0" smtClean="0"/>
              <a:t>.</a:t>
            </a:r>
            <a:r>
              <a:rPr lang="en-US" dirty="0" smtClean="0"/>
              <a:t> </a:t>
            </a:r>
            <a:r>
              <a:rPr lang="id-ID" dirty="0" smtClean="0"/>
              <a:t>mis</a:t>
            </a:r>
            <a:r>
              <a:rPr lang="en-US" dirty="0" smtClean="0"/>
              <a:t>al</a:t>
            </a:r>
            <a:r>
              <a:rPr lang="id-ID" dirty="0" smtClean="0"/>
              <a:t>nya</a:t>
            </a:r>
            <a:r>
              <a:rPr lang="en-US" dirty="0" smtClean="0"/>
              <a:t> </a:t>
            </a:r>
            <a:r>
              <a:rPr lang="en-US" dirty="0" smtClean="0"/>
              <a:t>: </a:t>
            </a:r>
          </a:p>
          <a:p>
            <a:pPr marL="623887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proposal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/ </a:t>
            </a:r>
            <a:r>
              <a:rPr lang="en-US" dirty="0" err="1" smtClean="0"/>
              <a:t>skripsi</a:t>
            </a:r>
            <a:endParaRPr lang="en-US" dirty="0" smtClean="0"/>
          </a:p>
          <a:p>
            <a:pPr marL="623887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Proposal </a:t>
            </a:r>
            <a:r>
              <a:rPr lang="en-US" dirty="0" err="1" smtClean="0"/>
              <a:t>kuliah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nyata</a:t>
            </a:r>
            <a:endParaRPr lang="en-US" dirty="0" smtClean="0"/>
          </a:p>
          <a:p>
            <a:pPr marL="623887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Proposal </a:t>
            </a:r>
            <a:r>
              <a:rPr lang="en-US" dirty="0" err="1" smtClean="0"/>
              <a:t>kuliah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lapangan</a:t>
            </a:r>
            <a:endParaRPr lang="en-US" dirty="0" smtClean="0"/>
          </a:p>
          <a:p>
            <a:pPr marL="623887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Proposal </a:t>
            </a:r>
            <a:r>
              <a:rPr lang="en-US" dirty="0" err="1" smtClean="0"/>
              <a:t>praktek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lapangan</a:t>
            </a:r>
            <a:endParaRPr lang="en-US" dirty="0" smtClean="0"/>
          </a:p>
          <a:p>
            <a:pPr marL="623887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Proposal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</a:p>
          <a:p>
            <a:pPr marL="623887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Proposal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, </a:t>
            </a:r>
            <a:r>
              <a:rPr lang="en-US" dirty="0" err="1" smtClean="0"/>
              <a:t>seperti</a:t>
            </a:r>
            <a:r>
              <a:rPr lang="en-US" dirty="0" smtClean="0"/>
              <a:t> PKM, PMW,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</a:p>
          <a:p>
            <a:pPr marL="623887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err="1" smtClean="0"/>
              <a:t>Pengajuan</a:t>
            </a:r>
            <a:r>
              <a:rPr lang="en-US" dirty="0" smtClean="0"/>
              <a:t> </a:t>
            </a:r>
            <a:r>
              <a:rPr lang="en-US" dirty="0" err="1" smtClean="0"/>
              <a:t>dana</a:t>
            </a:r>
            <a:r>
              <a:rPr lang="en-US" dirty="0" smtClean="0"/>
              <a:t> </a:t>
            </a:r>
            <a:r>
              <a:rPr lang="en-US" dirty="0" err="1" smtClean="0"/>
              <a:t>hibah</a:t>
            </a:r>
            <a:r>
              <a:rPr lang="en-US" dirty="0" smtClean="0"/>
              <a:t>.</a:t>
            </a:r>
          </a:p>
          <a:p>
            <a:pPr marL="623887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err="1" smtClean="0"/>
              <a:t>dsb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 marL="623887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err="1" smtClean="0"/>
              <a:t>seperangkat</a:t>
            </a:r>
            <a:r>
              <a:rPr lang="en-US" sz="2800" dirty="0" smtClean="0"/>
              <a:t> </a:t>
            </a:r>
            <a:r>
              <a:rPr lang="en-US" sz="2800" dirty="0" err="1" smtClean="0"/>
              <a:t>aturan</a:t>
            </a:r>
            <a:r>
              <a:rPr lang="en-US" sz="2800" dirty="0" smtClean="0"/>
              <a:t>, </a:t>
            </a:r>
            <a:r>
              <a:rPr lang="en-US" sz="2800" dirty="0" err="1" smtClean="0"/>
              <a:t>kegiatan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prosedur</a:t>
            </a:r>
            <a:endParaRPr lang="en-US" sz="2800" dirty="0" smtClean="0"/>
          </a:p>
          <a:p>
            <a:pPr marL="623887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800" dirty="0" smtClean="0"/>
          </a:p>
          <a:p>
            <a:pPr marL="623887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b="1" dirty="0" err="1" smtClean="0"/>
              <a:t>ilmu-ilmu</a:t>
            </a:r>
            <a:r>
              <a:rPr lang="en-US" sz="2800" dirty="0" smtClean="0"/>
              <a:t>/</a:t>
            </a:r>
            <a:r>
              <a:rPr lang="en-US" sz="2800" dirty="0" err="1" smtClean="0"/>
              <a:t>cara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memperoleh</a:t>
            </a:r>
            <a:r>
              <a:rPr lang="en-US" sz="2800" dirty="0" smtClean="0"/>
              <a:t> </a:t>
            </a:r>
            <a:r>
              <a:rPr lang="en-US" sz="2800" dirty="0" err="1" smtClean="0"/>
              <a:t>kebenaran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penelusuran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tata</a:t>
            </a:r>
            <a:r>
              <a:rPr lang="en-US" sz="2800" dirty="0" smtClean="0"/>
              <a:t> </a:t>
            </a:r>
            <a:r>
              <a:rPr lang="en-US" sz="2800" dirty="0" err="1" smtClean="0"/>
              <a:t>cara</a:t>
            </a:r>
            <a:r>
              <a:rPr lang="en-US" sz="2800" dirty="0" smtClean="0"/>
              <a:t> </a:t>
            </a:r>
            <a:r>
              <a:rPr lang="en-US" sz="2800" dirty="0" err="1" smtClean="0"/>
              <a:t>tertentu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menemukan</a:t>
            </a:r>
            <a:r>
              <a:rPr lang="en-US" sz="2800" dirty="0" smtClean="0"/>
              <a:t> </a:t>
            </a:r>
            <a:r>
              <a:rPr lang="en-US" sz="2800" dirty="0" err="1" smtClean="0"/>
              <a:t>kebenaran</a:t>
            </a:r>
            <a:r>
              <a:rPr lang="en-US" sz="2800" dirty="0" smtClean="0"/>
              <a:t>, </a:t>
            </a:r>
            <a:r>
              <a:rPr lang="en-US" sz="2800" dirty="0" err="1" smtClean="0"/>
              <a:t>tergantung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realitas</a:t>
            </a:r>
            <a:r>
              <a:rPr lang="en-US" sz="2800" dirty="0" smtClean="0"/>
              <a:t> yang </a:t>
            </a:r>
            <a:r>
              <a:rPr lang="en-US" sz="2800" dirty="0" err="1" smtClean="0"/>
              <a:t>sedang</a:t>
            </a:r>
            <a:r>
              <a:rPr lang="en-US" sz="2800" dirty="0" smtClean="0"/>
              <a:t> </a:t>
            </a:r>
            <a:r>
              <a:rPr lang="en-US" sz="2800" dirty="0" err="1" smtClean="0"/>
              <a:t>dikaji</a:t>
            </a:r>
            <a:r>
              <a:rPr lang="en-US" sz="2800" dirty="0" smtClean="0"/>
              <a:t>.</a:t>
            </a:r>
          </a:p>
          <a:p>
            <a:pPr marL="623887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err="1" smtClean="0">
                <a:sym typeface="Wingdings" pitchFamily="2" charset="2"/>
              </a:rPr>
              <a:t>Menggunakan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alat-alat</a:t>
            </a:r>
            <a:r>
              <a:rPr lang="en-US" sz="2800" dirty="0" smtClean="0">
                <a:sym typeface="Wingdings" pitchFamily="2" charset="2"/>
              </a:rPr>
              <a:t> (tools) </a:t>
            </a:r>
            <a:r>
              <a:rPr lang="en-US" sz="2800" dirty="0" err="1" smtClean="0">
                <a:sym typeface="Wingdings" pitchFamily="2" charset="2"/>
              </a:rPr>
              <a:t>penelitian</a:t>
            </a:r>
            <a:r>
              <a:rPr lang="en-US" sz="2800" dirty="0" smtClean="0">
                <a:sym typeface="Wingdings" pitchFamily="2" charset="2"/>
              </a:rPr>
              <a:t> yang </a:t>
            </a:r>
            <a:r>
              <a:rPr lang="en-US" sz="2800" dirty="0" err="1" smtClean="0">
                <a:sym typeface="Wingdings" pitchFamily="2" charset="2"/>
              </a:rPr>
              <a:t>membahas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konsep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teori</a:t>
            </a:r>
            <a:r>
              <a:rPr lang="en-US" sz="2800" dirty="0" smtClean="0">
                <a:sym typeface="Wingdings" pitchFamily="2" charset="2"/>
              </a:rPr>
              <a:t>, </a:t>
            </a:r>
            <a:r>
              <a:rPr lang="en-US" sz="2800" dirty="0" err="1" smtClean="0">
                <a:sym typeface="Wingdings" pitchFamily="2" charset="2"/>
              </a:rPr>
              <a:t>kelebihan</a:t>
            </a:r>
            <a:r>
              <a:rPr lang="en-US" sz="2800" dirty="0" smtClean="0">
                <a:sym typeface="Wingdings" pitchFamily="2" charset="2"/>
              </a:rPr>
              <a:t> &amp; </a:t>
            </a:r>
            <a:r>
              <a:rPr lang="en-US" sz="2800" dirty="0" err="1" smtClean="0">
                <a:sym typeface="Wingdings" pitchFamily="2" charset="2"/>
              </a:rPr>
              <a:t>kelemahan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berbagai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metode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penelitian</a:t>
            </a:r>
            <a:r>
              <a:rPr lang="en-US" sz="2800" dirty="0" smtClean="0">
                <a:sym typeface="Wingdings" pitchFamily="2" charset="2"/>
              </a:rPr>
              <a:t>.</a:t>
            </a:r>
          </a:p>
          <a:p>
            <a:pPr marL="623887" indent="-514350" eaLnBrk="1" hangingPunct="1">
              <a:lnSpc>
                <a:spcPct val="80000"/>
              </a:lnSpc>
              <a:buNone/>
            </a:pPr>
            <a:r>
              <a:rPr lang="en-US" sz="2800" dirty="0" smtClean="0"/>
              <a:t>4. </a:t>
            </a:r>
            <a:r>
              <a:rPr lang="en-US" sz="2800" dirty="0" err="1" smtClean="0"/>
              <a:t>Metodologi</a:t>
            </a:r>
            <a:r>
              <a:rPr lang="en-US" sz="2800" dirty="0" smtClean="0"/>
              <a:t> </a:t>
            </a:r>
            <a:r>
              <a:rPr lang="en-US" sz="2800" dirty="0" err="1" smtClean="0"/>
              <a:t>penelitian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sekumpulan</a:t>
            </a:r>
            <a:r>
              <a:rPr lang="en-US" sz="2800" dirty="0" smtClean="0"/>
              <a:t> </a:t>
            </a:r>
            <a:r>
              <a:rPr lang="en-US" sz="2800" dirty="0" err="1" smtClean="0"/>
              <a:t>peraturan</a:t>
            </a:r>
            <a:r>
              <a:rPr lang="en-US" sz="2800" dirty="0" smtClean="0"/>
              <a:t>, </a:t>
            </a:r>
            <a:r>
              <a:rPr lang="en-US" sz="2800" dirty="0" err="1" smtClean="0"/>
              <a:t>kegiatan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prosedur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pelaku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disiplin</a:t>
            </a:r>
            <a:r>
              <a:rPr lang="en-US" sz="2800" dirty="0" smtClean="0"/>
              <a:t> </a:t>
            </a:r>
            <a:r>
              <a:rPr lang="en-US" sz="2800" dirty="0" err="1" smtClean="0"/>
              <a:t>ilmu</a:t>
            </a:r>
            <a:r>
              <a:rPr lang="en-US" sz="2800" dirty="0" smtClean="0"/>
              <a:t>.</a:t>
            </a:r>
          </a:p>
          <a:p>
            <a:pPr marL="623887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800" dirty="0" smtClean="0">
              <a:sym typeface="Wingdings" pitchFamily="2" charset="2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68707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err="1" smtClean="0"/>
              <a:t>Pengertian</a:t>
            </a:r>
            <a:r>
              <a:rPr lang="en-US" sz="3200" dirty="0" smtClean="0"/>
              <a:t> </a:t>
            </a:r>
            <a:r>
              <a:rPr lang="en-US" sz="3200" dirty="0" err="1" smtClean="0"/>
              <a:t>metodologi</a:t>
            </a:r>
            <a:r>
              <a:rPr lang="en-US" sz="3200" dirty="0" smtClean="0"/>
              <a:t> </a:t>
            </a:r>
            <a:r>
              <a:rPr lang="en-US" sz="3200" dirty="0" err="1" smtClean="0"/>
              <a:t>penelitian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1.Prosedur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2.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3. </a:t>
            </a:r>
            <a:r>
              <a:rPr lang="en-US" dirty="0" err="1" smtClean="0"/>
              <a:t>Teknik</a:t>
            </a:r>
            <a:r>
              <a:rPr lang="en-US" dirty="0" smtClean="0"/>
              <a:t> 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yang </a:t>
            </a:r>
            <a:r>
              <a:rPr lang="en-US" dirty="0" err="1" smtClean="0"/>
              <a:t>spesifik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memecahkan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Pengertian</a:t>
            </a:r>
            <a:r>
              <a:rPr lang="en-US" sz="3600" dirty="0" smtClean="0"/>
              <a:t> </a:t>
            </a:r>
            <a:r>
              <a:rPr lang="en-US" sz="3600" dirty="0" err="1" smtClean="0"/>
              <a:t>Metode</a:t>
            </a:r>
            <a:r>
              <a:rPr lang="en-US" sz="3600" dirty="0" smtClean="0"/>
              <a:t> :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2"/>
          </a:xfrm>
        </p:spPr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alamiah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memperoleh</a:t>
            </a:r>
            <a:r>
              <a:rPr lang="en-US" dirty="0" smtClean="0"/>
              <a:t> data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riset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kegunaan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3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  <a:br>
              <a:rPr lang="en-US" dirty="0" smtClean="0"/>
            </a:br>
            <a:r>
              <a:rPr lang="en-US" dirty="0" smtClean="0"/>
              <a:t>a.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penemuan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b. </a:t>
            </a:r>
            <a:r>
              <a:rPr lang="en-US" dirty="0" err="1" smtClean="0"/>
              <a:t>Pembuktian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c. </a:t>
            </a:r>
            <a:r>
              <a:rPr lang="en-US" dirty="0" err="1" smtClean="0"/>
              <a:t>Pengembangan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a. </a:t>
            </a:r>
            <a:r>
              <a:rPr lang="en-US" dirty="0" err="1" smtClean="0"/>
              <a:t>Penemuan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datanya</a:t>
            </a:r>
            <a:r>
              <a:rPr lang="en-US" dirty="0" smtClean="0"/>
              <a:t> </a:t>
            </a:r>
            <a:r>
              <a:rPr lang="en-US" dirty="0" err="1" smtClean="0"/>
              <a:t>benar-benar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/valid yang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pernah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b. </a:t>
            </a:r>
            <a:r>
              <a:rPr lang="en-US" dirty="0" err="1" smtClean="0"/>
              <a:t>Pembuktian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datanya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membuktikan</a:t>
            </a:r>
            <a:r>
              <a:rPr lang="en-US" dirty="0" smtClean="0"/>
              <a:t> </a:t>
            </a:r>
            <a:r>
              <a:rPr lang="en-US" dirty="0" err="1" smtClean="0"/>
              <a:t>keraguan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c.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memperluas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memperdalam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 err="1" smtClean="0">
                <a:effectLst/>
              </a:rPr>
              <a:t>Lanjutan</a:t>
            </a:r>
            <a:r>
              <a:rPr lang="en-US" sz="3600" b="0" dirty="0" smtClean="0">
                <a:effectLst/>
              </a:rPr>
              <a:t> ….</a:t>
            </a:r>
            <a:endParaRPr lang="en-US" sz="3600" b="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dasarnya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kuantitatif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sv-SE" dirty="0" smtClean="0"/>
              <a:t>positivistik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2.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kualitatif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sv-SE" dirty="0" smtClean="0"/>
              <a:t>postpositivistik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didasarkan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studi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diteliti</a:t>
            </a:r>
            <a:r>
              <a:rPr lang="en-US" dirty="0" smtClean="0"/>
              <a:t>. </a:t>
            </a:r>
          </a:p>
          <a:p>
            <a:pPr eaLnBrk="1" hangingPunct="1"/>
            <a:r>
              <a:rPr lang="en-US" dirty="0" err="1" smtClean="0"/>
              <a:t>Contoh</a:t>
            </a:r>
            <a:r>
              <a:rPr lang="en-US" dirty="0" smtClean="0"/>
              <a:t> : 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keras,perangkat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, </a:t>
            </a:r>
            <a:r>
              <a:rPr lang="en-US" dirty="0" err="1" smtClean="0"/>
              <a:t>fisik</a:t>
            </a:r>
            <a:r>
              <a:rPr lang="en-US" dirty="0" smtClean="0"/>
              <a:t> ,non </a:t>
            </a:r>
            <a:r>
              <a:rPr lang="en-US" dirty="0" err="1" smtClean="0"/>
              <a:t>fisik</a:t>
            </a:r>
            <a:endParaRPr lang="en-US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1219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/>
              <a:t>Pemilihan metode penelitian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276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1.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kuantitatif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sv-SE" dirty="0" smtClean="0"/>
              <a:t>positivistik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2.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kualitatif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sv-SE" dirty="0" smtClean="0"/>
              <a:t>postpositivistik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554162"/>
          </a:xfrm>
        </p:spPr>
        <p:txBody>
          <a:bodyPr>
            <a:normAutofit/>
          </a:bodyPr>
          <a:lstStyle/>
          <a:p>
            <a:r>
              <a:rPr lang="en-US" sz="2800" b="0" dirty="0" err="1" smtClean="0">
                <a:effectLst/>
              </a:rPr>
              <a:t>Tugas</a:t>
            </a:r>
            <a:r>
              <a:rPr lang="en-US" sz="2800" b="0" dirty="0" smtClean="0">
                <a:effectLst/>
              </a:rPr>
              <a:t> 1. </a:t>
            </a:r>
            <a:r>
              <a:rPr lang="en-US" sz="2800" b="0" dirty="0" err="1" smtClean="0">
                <a:effectLst/>
              </a:rPr>
              <a:t>Jelaskan</a:t>
            </a:r>
            <a:r>
              <a:rPr lang="en-US" sz="2800" b="0" dirty="0" smtClean="0">
                <a:effectLst/>
              </a:rPr>
              <a:t> </a:t>
            </a:r>
            <a:r>
              <a:rPr lang="en-US" sz="2800" b="0" dirty="0" err="1" smtClean="0">
                <a:effectLst/>
              </a:rPr>
              <a:t>pengertian</a:t>
            </a:r>
            <a:r>
              <a:rPr lang="en-US" sz="2800" b="0" dirty="0" smtClean="0">
                <a:effectLst/>
              </a:rPr>
              <a:t> </a:t>
            </a:r>
            <a:r>
              <a:rPr lang="en-US" sz="2800" b="0" dirty="0" err="1" smtClean="0">
                <a:effectLst/>
              </a:rPr>
              <a:t>dan</a:t>
            </a:r>
            <a:r>
              <a:rPr lang="en-US" sz="2800" b="0" dirty="0" smtClean="0">
                <a:effectLst/>
              </a:rPr>
              <a:t> </a:t>
            </a:r>
            <a:r>
              <a:rPr lang="en-US" sz="2800" b="0" dirty="0" err="1" smtClean="0">
                <a:effectLst/>
              </a:rPr>
              <a:t>berikan</a:t>
            </a:r>
            <a:r>
              <a:rPr lang="en-US" sz="2800" b="0" dirty="0" smtClean="0">
                <a:effectLst/>
              </a:rPr>
              <a:t> </a:t>
            </a:r>
            <a:r>
              <a:rPr lang="en-US" sz="2800" b="0" dirty="0" err="1" smtClean="0">
                <a:effectLst/>
              </a:rPr>
              <a:t>contoh</a:t>
            </a:r>
            <a:r>
              <a:rPr lang="en-US" sz="2800" b="0" dirty="0" smtClean="0">
                <a:effectLst/>
              </a:rPr>
              <a:t> min 1. </a:t>
            </a:r>
            <a:r>
              <a:rPr lang="en-US" sz="2800" b="0" dirty="0" err="1" smtClean="0">
                <a:effectLst/>
              </a:rPr>
              <a:t>serta</a:t>
            </a:r>
            <a:r>
              <a:rPr lang="en-US" sz="2800" b="0" dirty="0" smtClean="0">
                <a:effectLst/>
              </a:rPr>
              <a:t> </a:t>
            </a:r>
            <a:r>
              <a:rPr lang="en-US" sz="2800" b="0" dirty="0" err="1" smtClean="0">
                <a:effectLst/>
              </a:rPr>
              <a:t>tuliskan</a:t>
            </a:r>
            <a:r>
              <a:rPr lang="en-US" sz="2800" b="0" dirty="0" smtClean="0">
                <a:effectLst/>
              </a:rPr>
              <a:t> </a:t>
            </a:r>
            <a:r>
              <a:rPr lang="en-US" sz="2800" b="0" dirty="0" err="1" smtClean="0">
                <a:effectLst/>
              </a:rPr>
              <a:t>sumber</a:t>
            </a:r>
            <a:r>
              <a:rPr lang="en-US" sz="2800" b="0" dirty="0" smtClean="0">
                <a:effectLst/>
              </a:rPr>
              <a:t> </a:t>
            </a:r>
            <a:r>
              <a:rPr lang="en-US" sz="2800" b="0" dirty="0" err="1" smtClean="0">
                <a:effectLst/>
              </a:rPr>
              <a:t>pustaka</a:t>
            </a:r>
            <a:r>
              <a:rPr lang="en-US" sz="2800" b="0" dirty="0" smtClean="0">
                <a:effectLst/>
              </a:rPr>
              <a:t> </a:t>
            </a:r>
            <a:r>
              <a:rPr lang="en-US" sz="2800" b="0" dirty="0" err="1" smtClean="0">
                <a:effectLst/>
              </a:rPr>
              <a:t>nya</a:t>
            </a:r>
            <a:r>
              <a:rPr lang="en-US" sz="2800" b="0" dirty="0" smtClean="0">
                <a:effectLst/>
              </a:rPr>
              <a:t>.</a:t>
            </a:r>
            <a:endParaRPr lang="en-US" sz="2800" b="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512</TotalTime>
  <Words>375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Baskerville Old Face</vt:lpstr>
      <vt:lpstr>Comic Sans MS</vt:lpstr>
      <vt:lpstr>Lucida Sans Unicode</vt:lpstr>
      <vt:lpstr>Verdana</vt:lpstr>
      <vt:lpstr>Wingdings</vt:lpstr>
      <vt:lpstr>Wingdings 2</vt:lpstr>
      <vt:lpstr>Wingdings 3</vt:lpstr>
      <vt:lpstr>Concourse</vt:lpstr>
      <vt:lpstr>Metodologi Penelitian    SMT-1/ TEK.INFORMATIKA  By. Rina Fiati, M.Cs  </vt:lpstr>
      <vt:lpstr>Mengapa ada Metodologi  </vt:lpstr>
      <vt:lpstr>Pengertian metodologi penelitian</vt:lpstr>
      <vt:lpstr>Pengertian Metode : </vt:lpstr>
      <vt:lpstr>Introductions</vt:lpstr>
      <vt:lpstr>Lanjutan ….</vt:lpstr>
      <vt:lpstr>PowerPoint Presentation</vt:lpstr>
      <vt:lpstr>Pemilihan metode penelitian</vt:lpstr>
      <vt:lpstr>Tugas 1. Jelaskan pengertian dan berikan contoh min 1. serta tuliskan sumber pustaka nya.</vt:lpstr>
      <vt:lpstr>Ilmu adalah :</vt:lpstr>
      <vt:lpstr>Tahapan metode/metodologi penelitian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Windows User</cp:lastModifiedBy>
  <cp:revision>61</cp:revision>
  <dcterms:created xsi:type="dcterms:W3CDTF">2011-09-13T13:46:51Z</dcterms:created>
  <dcterms:modified xsi:type="dcterms:W3CDTF">2018-12-02T12:47:24Z</dcterms:modified>
</cp:coreProperties>
</file>