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7" r:id="rId3"/>
    <p:sldId id="279" r:id="rId4"/>
    <p:sldId id="260" r:id="rId5"/>
    <p:sldId id="261" r:id="rId6"/>
    <p:sldId id="262" r:id="rId7"/>
    <p:sldId id="297" r:id="rId8"/>
    <p:sldId id="298" r:id="rId9"/>
    <p:sldId id="263" r:id="rId10"/>
    <p:sldId id="264" r:id="rId11"/>
    <p:sldId id="293" r:id="rId12"/>
    <p:sldId id="294" r:id="rId13"/>
    <p:sldId id="266" r:id="rId14"/>
    <p:sldId id="281" r:id="rId15"/>
    <p:sldId id="280" r:id="rId16"/>
    <p:sldId id="295" r:id="rId17"/>
    <p:sldId id="282" r:id="rId18"/>
    <p:sldId id="265" r:id="rId19"/>
    <p:sldId id="296" r:id="rId20"/>
    <p:sldId id="267" r:id="rId21"/>
    <p:sldId id="268" r:id="rId22"/>
  </p:sldIdLst>
  <p:sldSz cx="9144000" cy="6858000" type="screen4x3"/>
  <p:notesSz cx="6858000" cy="9144000"/>
  <p:defaultTextStyle>
    <a:defPPr>
      <a:defRPr lang="id-ID"/>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2.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AEFC8A-BEE7-43C1-B2A0-4098603D07FC}" type="doc">
      <dgm:prSet loTypeId="urn:microsoft.com/office/officeart/2005/8/layout/chevron2" loCatId="list" qsTypeId="urn:microsoft.com/office/officeart/2005/8/quickstyle/3d2" qsCatId="3D" csTypeId="urn:microsoft.com/office/officeart/2005/8/colors/colorful1#1" csCatId="colorful" phldr="1"/>
      <dgm:spPr/>
      <dgm:t>
        <a:bodyPr/>
        <a:lstStyle/>
        <a:p>
          <a:endParaRPr lang="id-ID"/>
        </a:p>
      </dgm:t>
    </dgm:pt>
    <dgm:pt modelId="{DA0BD419-359C-452E-9FEF-CF9CA6524BF6}">
      <dgm:prSet phldrT="[Text]"/>
      <dgm:spPr/>
      <dgm:t>
        <a:bodyPr/>
        <a:lstStyle/>
        <a:p>
          <a:r>
            <a:rPr lang="id-ID" dirty="0" smtClean="0">
              <a:latin typeface="Bernard MT Condensed" pitchFamily="18" charset="0"/>
            </a:rPr>
            <a:t>1</a:t>
          </a:r>
          <a:endParaRPr lang="id-ID" dirty="0">
            <a:latin typeface="Bernard MT Condensed" pitchFamily="18" charset="0"/>
          </a:endParaRPr>
        </a:p>
      </dgm:t>
    </dgm:pt>
    <dgm:pt modelId="{3C5CC60A-9D34-464D-8E0F-58EFD16BE24D}" type="parTrans" cxnId="{21739940-EF52-4AD0-8496-802C7A739AB9}">
      <dgm:prSet/>
      <dgm:spPr/>
      <dgm:t>
        <a:bodyPr/>
        <a:lstStyle/>
        <a:p>
          <a:endParaRPr lang="id-ID">
            <a:latin typeface="Bernard MT Condensed" pitchFamily="18" charset="0"/>
          </a:endParaRPr>
        </a:p>
      </dgm:t>
    </dgm:pt>
    <dgm:pt modelId="{09F74D6E-1093-4965-BA80-13EE7588A565}" type="sibTrans" cxnId="{21739940-EF52-4AD0-8496-802C7A739AB9}">
      <dgm:prSet/>
      <dgm:spPr/>
      <dgm:t>
        <a:bodyPr/>
        <a:lstStyle/>
        <a:p>
          <a:endParaRPr lang="id-ID">
            <a:latin typeface="Bernard MT Condensed" pitchFamily="18" charset="0"/>
          </a:endParaRPr>
        </a:p>
      </dgm:t>
    </dgm:pt>
    <dgm:pt modelId="{413490A9-2464-4002-B321-B1C057409877}">
      <dgm:prSet phldrT="[Text]"/>
      <dgm:spPr/>
      <dgm:t>
        <a:bodyPr/>
        <a:lstStyle/>
        <a:p>
          <a:r>
            <a:rPr lang="id-ID" dirty="0" smtClean="0">
              <a:latin typeface="Bernard MT Condensed" pitchFamily="18" charset="0"/>
            </a:rPr>
            <a:t> </a:t>
          </a:r>
          <a:r>
            <a:rPr lang="en-US" dirty="0" err="1" smtClean="0">
              <a:latin typeface="Bernard MT Condensed" pitchFamily="18" charset="0"/>
            </a:rPr>
            <a:t>Unsur-unsur</a:t>
          </a:r>
          <a:r>
            <a:rPr lang="en-US" dirty="0" smtClean="0">
              <a:latin typeface="Bernard MT Condensed" pitchFamily="18" charset="0"/>
            </a:rPr>
            <a:t> </a:t>
          </a:r>
          <a:r>
            <a:rPr lang="en-US" dirty="0" err="1" smtClean="0">
              <a:latin typeface="Bernard MT Condensed" pitchFamily="18" charset="0"/>
            </a:rPr>
            <a:t>utama</a:t>
          </a:r>
          <a:r>
            <a:rPr lang="en-US" dirty="0" smtClean="0">
              <a:latin typeface="Bernard MT Condensed" pitchFamily="18" charset="0"/>
            </a:rPr>
            <a:t> </a:t>
          </a:r>
          <a:r>
            <a:rPr lang="en-US" dirty="0" err="1" smtClean="0">
              <a:latin typeface="Bernard MT Condensed" pitchFamily="18" charset="0"/>
            </a:rPr>
            <a:t>dalam</a:t>
          </a:r>
          <a:r>
            <a:rPr lang="en-US" dirty="0" smtClean="0">
              <a:latin typeface="Bernard MT Condensed" pitchFamily="18" charset="0"/>
            </a:rPr>
            <a:t> </a:t>
          </a:r>
          <a:r>
            <a:rPr lang="en-US" dirty="0" err="1" smtClean="0">
              <a:latin typeface="Bernard MT Condensed" pitchFamily="18" charset="0"/>
            </a:rPr>
            <a:t>penyusunan</a:t>
          </a:r>
          <a:r>
            <a:rPr lang="en-US" dirty="0" smtClean="0">
              <a:latin typeface="Bernard MT Condensed" pitchFamily="18" charset="0"/>
            </a:rPr>
            <a:t> proposal </a:t>
          </a:r>
          <a:r>
            <a:rPr lang="en-US" dirty="0" err="1" smtClean="0">
              <a:latin typeface="Bernard MT Condensed" pitchFamily="18" charset="0"/>
            </a:rPr>
            <a:t>penelitian</a:t>
          </a:r>
          <a:r>
            <a:rPr lang="en-US" dirty="0" smtClean="0">
              <a:latin typeface="Bernard MT Condensed" pitchFamily="18" charset="0"/>
            </a:rPr>
            <a:t> </a:t>
          </a:r>
          <a:endParaRPr lang="id-ID" dirty="0">
            <a:latin typeface="Bernard MT Condensed" pitchFamily="18" charset="0"/>
          </a:endParaRPr>
        </a:p>
      </dgm:t>
    </dgm:pt>
    <dgm:pt modelId="{E8D7B1F2-623B-435F-A6A4-278239C82FDF}" type="parTrans" cxnId="{69CCC4BD-2FD1-4E8B-B9FE-01DDCD0E2EC9}">
      <dgm:prSet/>
      <dgm:spPr/>
      <dgm:t>
        <a:bodyPr/>
        <a:lstStyle/>
        <a:p>
          <a:endParaRPr lang="id-ID">
            <a:latin typeface="Bernard MT Condensed" pitchFamily="18" charset="0"/>
          </a:endParaRPr>
        </a:p>
      </dgm:t>
    </dgm:pt>
    <dgm:pt modelId="{F5BC19A4-3284-4199-AF5F-C1386C06E5CD}" type="sibTrans" cxnId="{69CCC4BD-2FD1-4E8B-B9FE-01DDCD0E2EC9}">
      <dgm:prSet/>
      <dgm:spPr/>
      <dgm:t>
        <a:bodyPr/>
        <a:lstStyle/>
        <a:p>
          <a:endParaRPr lang="id-ID">
            <a:latin typeface="Bernard MT Condensed" pitchFamily="18" charset="0"/>
          </a:endParaRPr>
        </a:p>
      </dgm:t>
    </dgm:pt>
    <dgm:pt modelId="{A1EF13C2-E124-480C-8D71-4624BD14C9FA}">
      <dgm:prSet phldrT="[Text]"/>
      <dgm:spPr/>
      <dgm:t>
        <a:bodyPr/>
        <a:lstStyle/>
        <a:p>
          <a:r>
            <a:rPr lang="id-ID" dirty="0" smtClean="0">
              <a:latin typeface="Bernard MT Condensed" pitchFamily="18" charset="0"/>
            </a:rPr>
            <a:t>2</a:t>
          </a:r>
          <a:endParaRPr lang="id-ID" dirty="0">
            <a:latin typeface="Bernard MT Condensed" pitchFamily="18" charset="0"/>
          </a:endParaRPr>
        </a:p>
      </dgm:t>
    </dgm:pt>
    <dgm:pt modelId="{30168D03-B71B-4897-802B-4E938A6C9D6B}" type="parTrans" cxnId="{31C6BF7B-143B-4570-BDFC-26D912A7EEDD}">
      <dgm:prSet/>
      <dgm:spPr/>
      <dgm:t>
        <a:bodyPr/>
        <a:lstStyle/>
        <a:p>
          <a:endParaRPr lang="id-ID">
            <a:latin typeface="Bernard MT Condensed" pitchFamily="18" charset="0"/>
          </a:endParaRPr>
        </a:p>
      </dgm:t>
    </dgm:pt>
    <dgm:pt modelId="{20F84FEA-1708-4DC0-AD31-FCA9D9AB88F6}" type="sibTrans" cxnId="{31C6BF7B-143B-4570-BDFC-26D912A7EEDD}">
      <dgm:prSet/>
      <dgm:spPr/>
      <dgm:t>
        <a:bodyPr/>
        <a:lstStyle/>
        <a:p>
          <a:endParaRPr lang="id-ID">
            <a:latin typeface="Bernard MT Condensed" pitchFamily="18" charset="0"/>
          </a:endParaRPr>
        </a:p>
      </dgm:t>
    </dgm:pt>
    <dgm:pt modelId="{430CAA2F-B367-4EB5-8376-A1639A5A3509}">
      <dgm:prSet phldrT="[Text]"/>
      <dgm:spPr/>
      <dgm:t>
        <a:bodyPr/>
        <a:lstStyle/>
        <a:p>
          <a:r>
            <a:rPr lang="id-ID" dirty="0" smtClean="0">
              <a:latin typeface="Bernard MT Condensed" pitchFamily="18" charset="0"/>
            </a:rPr>
            <a:t>Memilih topik penelitian</a:t>
          </a:r>
          <a:endParaRPr lang="id-ID" dirty="0">
            <a:latin typeface="Bernard MT Condensed" pitchFamily="18" charset="0"/>
          </a:endParaRPr>
        </a:p>
      </dgm:t>
    </dgm:pt>
    <dgm:pt modelId="{C709AB8A-4F69-445C-A442-02EDA0FD27D7}" type="parTrans" cxnId="{376F5058-0912-4C8F-8397-7B426485E61C}">
      <dgm:prSet/>
      <dgm:spPr/>
      <dgm:t>
        <a:bodyPr/>
        <a:lstStyle/>
        <a:p>
          <a:endParaRPr lang="id-ID">
            <a:latin typeface="Bernard MT Condensed" pitchFamily="18" charset="0"/>
          </a:endParaRPr>
        </a:p>
      </dgm:t>
    </dgm:pt>
    <dgm:pt modelId="{9A989E42-3B49-4AD1-B4F3-ACCFE10F90D1}" type="sibTrans" cxnId="{376F5058-0912-4C8F-8397-7B426485E61C}">
      <dgm:prSet/>
      <dgm:spPr/>
      <dgm:t>
        <a:bodyPr/>
        <a:lstStyle/>
        <a:p>
          <a:endParaRPr lang="id-ID">
            <a:latin typeface="Bernard MT Condensed" pitchFamily="18" charset="0"/>
          </a:endParaRPr>
        </a:p>
      </dgm:t>
    </dgm:pt>
    <dgm:pt modelId="{DFC1D90F-2D79-4A2C-80D4-DCF2E387F4DF}">
      <dgm:prSet phldrT="[Text]"/>
      <dgm:spPr/>
      <dgm:t>
        <a:bodyPr/>
        <a:lstStyle/>
        <a:p>
          <a:r>
            <a:rPr lang="id-ID" dirty="0" smtClean="0">
              <a:latin typeface="Bernard MT Condensed" pitchFamily="18" charset="0"/>
            </a:rPr>
            <a:t>3</a:t>
          </a:r>
          <a:endParaRPr lang="id-ID" dirty="0">
            <a:latin typeface="Bernard MT Condensed" pitchFamily="18" charset="0"/>
          </a:endParaRPr>
        </a:p>
      </dgm:t>
    </dgm:pt>
    <dgm:pt modelId="{5435B72F-60CB-46E6-87C5-BE3FDD0A6BFA}" type="parTrans" cxnId="{B2AD082A-CCF9-419D-8042-FBA40BBDEAF4}">
      <dgm:prSet/>
      <dgm:spPr/>
      <dgm:t>
        <a:bodyPr/>
        <a:lstStyle/>
        <a:p>
          <a:endParaRPr lang="id-ID">
            <a:latin typeface="Bernard MT Condensed" pitchFamily="18" charset="0"/>
          </a:endParaRPr>
        </a:p>
      </dgm:t>
    </dgm:pt>
    <dgm:pt modelId="{8E646104-09DF-4F37-9CE9-FE7E0D515E3E}" type="sibTrans" cxnId="{B2AD082A-CCF9-419D-8042-FBA40BBDEAF4}">
      <dgm:prSet/>
      <dgm:spPr/>
      <dgm:t>
        <a:bodyPr/>
        <a:lstStyle/>
        <a:p>
          <a:endParaRPr lang="id-ID">
            <a:latin typeface="Bernard MT Condensed" pitchFamily="18" charset="0"/>
          </a:endParaRPr>
        </a:p>
      </dgm:t>
    </dgm:pt>
    <dgm:pt modelId="{F6492BB3-6DA4-4535-8669-F5831C0B0CE8}">
      <dgm:prSet phldrT="[Text]"/>
      <dgm:spPr/>
      <dgm:t>
        <a:bodyPr/>
        <a:lstStyle/>
        <a:p>
          <a:r>
            <a:rPr lang="id-ID" dirty="0" smtClean="0">
              <a:latin typeface="Bernard MT Condensed" pitchFamily="18" charset="0"/>
            </a:rPr>
            <a:t>Strategi merumuskan masalah penelitian </a:t>
          </a:r>
          <a:endParaRPr lang="id-ID" dirty="0">
            <a:latin typeface="Bernard MT Condensed" pitchFamily="18" charset="0"/>
          </a:endParaRPr>
        </a:p>
      </dgm:t>
    </dgm:pt>
    <dgm:pt modelId="{09F220D3-47FF-4B95-B14F-730CCEDB0655}" type="parTrans" cxnId="{4DBE1DDD-636C-4910-BCC3-B6E91F61C3A0}">
      <dgm:prSet/>
      <dgm:spPr/>
      <dgm:t>
        <a:bodyPr/>
        <a:lstStyle/>
        <a:p>
          <a:endParaRPr lang="id-ID">
            <a:latin typeface="Bernard MT Condensed" pitchFamily="18" charset="0"/>
          </a:endParaRPr>
        </a:p>
      </dgm:t>
    </dgm:pt>
    <dgm:pt modelId="{EB06DB2B-B7BF-48C4-B17F-654541BC2015}" type="sibTrans" cxnId="{4DBE1DDD-636C-4910-BCC3-B6E91F61C3A0}">
      <dgm:prSet/>
      <dgm:spPr/>
      <dgm:t>
        <a:bodyPr/>
        <a:lstStyle/>
        <a:p>
          <a:endParaRPr lang="id-ID">
            <a:latin typeface="Bernard MT Condensed" pitchFamily="18" charset="0"/>
          </a:endParaRPr>
        </a:p>
      </dgm:t>
    </dgm:pt>
    <dgm:pt modelId="{F9A5493F-171C-486E-9DBB-0AA7720422C5}">
      <dgm:prSet/>
      <dgm:spPr/>
      <dgm:t>
        <a:bodyPr/>
        <a:lstStyle/>
        <a:p>
          <a:r>
            <a:rPr lang="id-ID" dirty="0" smtClean="0">
              <a:latin typeface="Bernard MT Condensed" pitchFamily="18" charset="0"/>
            </a:rPr>
            <a:t>4</a:t>
          </a:r>
          <a:endParaRPr lang="id-ID" dirty="0">
            <a:latin typeface="Bernard MT Condensed" pitchFamily="18" charset="0"/>
          </a:endParaRPr>
        </a:p>
      </dgm:t>
    </dgm:pt>
    <dgm:pt modelId="{7B415999-99DA-4F62-B762-A04D128358BA}" type="parTrans" cxnId="{0C2F8805-8B4C-4501-98EA-7325994AE6B1}">
      <dgm:prSet/>
      <dgm:spPr/>
      <dgm:t>
        <a:bodyPr/>
        <a:lstStyle/>
        <a:p>
          <a:endParaRPr lang="id-ID">
            <a:latin typeface="Bernard MT Condensed" pitchFamily="18" charset="0"/>
          </a:endParaRPr>
        </a:p>
      </dgm:t>
    </dgm:pt>
    <dgm:pt modelId="{B7BE6A7D-482B-444F-8925-CCB63B84CB8E}" type="sibTrans" cxnId="{0C2F8805-8B4C-4501-98EA-7325994AE6B1}">
      <dgm:prSet/>
      <dgm:spPr/>
      <dgm:t>
        <a:bodyPr/>
        <a:lstStyle/>
        <a:p>
          <a:endParaRPr lang="id-ID">
            <a:latin typeface="Bernard MT Condensed" pitchFamily="18" charset="0"/>
          </a:endParaRPr>
        </a:p>
      </dgm:t>
    </dgm:pt>
    <dgm:pt modelId="{EDB2195D-D5A8-4BD0-83BB-FC19CD81D9FE}">
      <dgm:prSet/>
      <dgm:spPr/>
      <dgm:t>
        <a:bodyPr/>
        <a:lstStyle/>
        <a:p>
          <a:r>
            <a:rPr lang="id-ID" dirty="0" smtClean="0">
              <a:latin typeface="Bernard MT Condensed" pitchFamily="18" charset="0"/>
            </a:rPr>
            <a:t>Strategi Merumuskan tujuan penelitian</a:t>
          </a:r>
          <a:endParaRPr lang="id-ID" dirty="0">
            <a:latin typeface="Bernard MT Condensed" pitchFamily="18" charset="0"/>
          </a:endParaRPr>
        </a:p>
      </dgm:t>
    </dgm:pt>
    <dgm:pt modelId="{0673EDC7-7870-4DD6-ACAA-399236E40B21}" type="parTrans" cxnId="{5D8FA56F-B805-4D84-AAD4-D1777A85EDCF}">
      <dgm:prSet/>
      <dgm:spPr/>
      <dgm:t>
        <a:bodyPr/>
        <a:lstStyle/>
        <a:p>
          <a:endParaRPr lang="id-ID">
            <a:latin typeface="Bernard MT Condensed" pitchFamily="18" charset="0"/>
          </a:endParaRPr>
        </a:p>
      </dgm:t>
    </dgm:pt>
    <dgm:pt modelId="{90D8DE46-325C-4506-9A94-58540B272553}" type="sibTrans" cxnId="{5D8FA56F-B805-4D84-AAD4-D1777A85EDCF}">
      <dgm:prSet/>
      <dgm:spPr/>
      <dgm:t>
        <a:bodyPr/>
        <a:lstStyle/>
        <a:p>
          <a:endParaRPr lang="id-ID">
            <a:latin typeface="Bernard MT Condensed" pitchFamily="18" charset="0"/>
          </a:endParaRPr>
        </a:p>
      </dgm:t>
    </dgm:pt>
    <dgm:pt modelId="{33129844-B571-4925-9DB7-D4EC2943DF9C}">
      <dgm:prSet phldrT="[Text]"/>
      <dgm:spPr/>
      <dgm:t>
        <a:bodyPr/>
        <a:lstStyle/>
        <a:p>
          <a:r>
            <a:rPr lang="id-ID" dirty="0" smtClean="0">
              <a:latin typeface="Bernard MT Condensed" pitchFamily="18" charset="0"/>
            </a:rPr>
            <a:t>Strategi menyusun latar belakang masalah </a:t>
          </a:r>
          <a:endParaRPr lang="id-ID" dirty="0">
            <a:latin typeface="Bernard MT Condensed" pitchFamily="18" charset="0"/>
          </a:endParaRPr>
        </a:p>
      </dgm:t>
    </dgm:pt>
    <dgm:pt modelId="{8072EABE-1996-4269-92EC-9FA96D736436}" type="parTrans" cxnId="{637253F5-5202-46C5-BC55-175220D6875E}">
      <dgm:prSet/>
      <dgm:spPr/>
      <dgm:t>
        <a:bodyPr/>
        <a:lstStyle/>
        <a:p>
          <a:endParaRPr lang="id-ID">
            <a:latin typeface="Bernard MT Condensed" pitchFamily="18" charset="0"/>
          </a:endParaRPr>
        </a:p>
      </dgm:t>
    </dgm:pt>
    <dgm:pt modelId="{B04CD420-6E6B-4581-86DB-CBC3A4E1E491}" type="sibTrans" cxnId="{637253F5-5202-46C5-BC55-175220D6875E}">
      <dgm:prSet/>
      <dgm:spPr/>
      <dgm:t>
        <a:bodyPr/>
        <a:lstStyle/>
        <a:p>
          <a:endParaRPr lang="id-ID">
            <a:latin typeface="Bernard MT Condensed" pitchFamily="18" charset="0"/>
          </a:endParaRPr>
        </a:p>
      </dgm:t>
    </dgm:pt>
    <dgm:pt modelId="{2B013163-DDFE-49FD-B5B3-AA000C473A7E}" type="pres">
      <dgm:prSet presAssocID="{39AEFC8A-BEE7-43C1-B2A0-4098603D07FC}" presName="linearFlow" presStyleCnt="0">
        <dgm:presLayoutVars>
          <dgm:dir/>
          <dgm:animLvl val="lvl"/>
          <dgm:resizeHandles val="exact"/>
        </dgm:presLayoutVars>
      </dgm:prSet>
      <dgm:spPr/>
      <dgm:t>
        <a:bodyPr/>
        <a:lstStyle/>
        <a:p>
          <a:endParaRPr lang="id-ID"/>
        </a:p>
      </dgm:t>
    </dgm:pt>
    <dgm:pt modelId="{0A3964B3-E115-486F-963F-858B718D2B4F}" type="pres">
      <dgm:prSet presAssocID="{DA0BD419-359C-452E-9FEF-CF9CA6524BF6}" presName="composite" presStyleCnt="0"/>
      <dgm:spPr/>
      <dgm:t>
        <a:bodyPr/>
        <a:lstStyle/>
        <a:p>
          <a:endParaRPr lang="id-ID"/>
        </a:p>
      </dgm:t>
    </dgm:pt>
    <dgm:pt modelId="{5BFE6727-A170-4720-9BB8-47765AA8DE7B}" type="pres">
      <dgm:prSet presAssocID="{DA0BD419-359C-452E-9FEF-CF9CA6524BF6}" presName="parentText" presStyleLbl="alignNode1" presStyleIdx="0" presStyleCnt="4">
        <dgm:presLayoutVars>
          <dgm:chMax val="1"/>
          <dgm:bulletEnabled val="1"/>
        </dgm:presLayoutVars>
      </dgm:prSet>
      <dgm:spPr/>
      <dgm:t>
        <a:bodyPr/>
        <a:lstStyle/>
        <a:p>
          <a:endParaRPr lang="id-ID"/>
        </a:p>
      </dgm:t>
    </dgm:pt>
    <dgm:pt modelId="{0348A056-E642-4EE3-B625-F3F1D408F42E}" type="pres">
      <dgm:prSet presAssocID="{DA0BD419-359C-452E-9FEF-CF9CA6524BF6}" presName="descendantText" presStyleLbl="alignAcc1" presStyleIdx="0" presStyleCnt="4">
        <dgm:presLayoutVars>
          <dgm:bulletEnabled val="1"/>
        </dgm:presLayoutVars>
      </dgm:prSet>
      <dgm:spPr/>
      <dgm:t>
        <a:bodyPr/>
        <a:lstStyle/>
        <a:p>
          <a:endParaRPr lang="id-ID"/>
        </a:p>
      </dgm:t>
    </dgm:pt>
    <dgm:pt modelId="{E04CAA52-D7FC-4D5F-B41E-34784BA92202}" type="pres">
      <dgm:prSet presAssocID="{09F74D6E-1093-4965-BA80-13EE7588A565}" presName="sp" presStyleCnt="0"/>
      <dgm:spPr/>
      <dgm:t>
        <a:bodyPr/>
        <a:lstStyle/>
        <a:p>
          <a:endParaRPr lang="id-ID"/>
        </a:p>
      </dgm:t>
    </dgm:pt>
    <dgm:pt modelId="{DE4D97F7-9886-4520-9A5F-B26205F9CC6B}" type="pres">
      <dgm:prSet presAssocID="{A1EF13C2-E124-480C-8D71-4624BD14C9FA}" presName="composite" presStyleCnt="0"/>
      <dgm:spPr/>
      <dgm:t>
        <a:bodyPr/>
        <a:lstStyle/>
        <a:p>
          <a:endParaRPr lang="id-ID"/>
        </a:p>
      </dgm:t>
    </dgm:pt>
    <dgm:pt modelId="{35ED1B52-781B-4655-A255-9AADF3BD8200}" type="pres">
      <dgm:prSet presAssocID="{A1EF13C2-E124-480C-8D71-4624BD14C9FA}" presName="parentText" presStyleLbl="alignNode1" presStyleIdx="1" presStyleCnt="4">
        <dgm:presLayoutVars>
          <dgm:chMax val="1"/>
          <dgm:bulletEnabled val="1"/>
        </dgm:presLayoutVars>
      </dgm:prSet>
      <dgm:spPr/>
      <dgm:t>
        <a:bodyPr/>
        <a:lstStyle/>
        <a:p>
          <a:endParaRPr lang="id-ID"/>
        </a:p>
      </dgm:t>
    </dgm:pt>
    <dgm:pt modelId="{A00EDCDE-AB4B-4098-AA30-6B3A35B60710}" type="pres">
      <dgm:prSet presAssocID="{A1EF13C2-E124-480C-8D71-4624BD14C9FA}" presName="descendantText" presStyleLbl="alignAcc1" presStyleIdx="1" presStyleCnt="4">
        <dgm:presLayoutVars>
          <dgm:bulletEnabled val="1"/>
        </dgm:presLayoutVars>
      </dgm:prSet>
      <dgm:spPr/>
      <dgm:t>
        <a:bodyPr/>
        <a:lstStyle/>
        <a:p>
          <a:endParaRPr lang="id-ID"/>
        </a:p>
      </dgm:t>
    </dgm:pt>
    <dgm:pt modelId="{E6C1E80B-E460-436F-A9D4-4562927EE13A}" type="pres">
      <dgm:prSet presAssocID="{20F84FEA-1708-4DC0-AD31-FCA9D9AB88F6}" presName="sp" presStyleCnt="0"/>
      <dgm:spPr/>
      <dgm:t>
        <a:bodyPr/>
        <a:lstStyle/>
        <a:p>
          <a:endParaRPr lang="id-ID"/>
        </a:p>
      </dgm:t>
    </dgm:pt>
    <dgm:pt modelId="{DFE1FDB9-72E6-4B4A-9EEB-075B6AEC95E8}" type="pres">
      <dgm:prSet presAssocID="{DFC1D90F-2D79-4A2C-80D4-DCF2E387F4DF}" presName="composite" presStyleCnt="0"/>
      <dgm:spPr/>
      <dgm:t>
        <a:bodyPr/>
        <a:lstStyle/>
        <a:p>
          <a:endParaRPr lang="id-ID"/>
        </a:p>
      </dgm:t>
    </dgm:pt>
    <dgm:pt modelId="{65A306ED-717C-47C3-A2D8-56030D444E95}" type="pres">
      <dgm:prSet presAssocID="{DFC1D90F-2D79-4A2C-80D4-DCF2E387F4DF}" presName="parentText" presStyleLbl="alignNode1" presStyleIdx="2" presStyleCnt="4" custLinFactNeighborX="3737" custLinFactNeighborY="759">
        <dgm:presLayoutVars>
          <dgm:chMax val="1"/>
          <dgm:bulletEnabled val="1"/>
        </dgm:presLayoutVars>
      </dgm:prSet>
      <dgm:spPr/>
      <dgm:t>
        <a:bodyPr/>
        <a:lstStyle/>
        <a:p>
          <a:endParaRPr lang="id-ID"/>
        </a:p>
      </dgm:t>
    </dgm:pt>
    <dgm:pt modelId="{310DA31C-227C-4D4A-B9FD-4A3DEC2FA4F7}" type="pres">
      <dgm:prSet presAssocID="{DFC1D90F-2D79-4A2C-80D4-DCF2E387F4DF}" presName="descendantText" presStyleLbl="alignAcc1" presStyleIdx="2" presStyleCnt="4">
        <dgm:presLayoutVars>
          <dgm:bulletEnabled val="1"/>
        </dgm:presLayoutVars>
      </dgm:prSet>
      <dgm:spPr/>
      <dgm:t>
        <a:bodyPr/>
        <a:lstStyle/>
        <a:p>
          <a:endParaRPr lang="id-ID"/>
        </a:p>
      </dgm:t>
    </dgm:pt>
    <dgm:pt modelId="{8AD6B580-B746-40A9-B173-641DA7976BC5}" type="pres">
      <dgm:prSet presAssocID="{8E646104-09DF-4F37-9CE9-FE7E0D515E3E}" presName="sp" presStyleCnt="0"/>
      <dgm:spPr/>
      <dgm:t>
        <a:bodyPr/>
        <a:lstStyle/>
        <a:p>
          <a:endParaRPr lang="id-ID"/>
        </a:p>
      </dgm:t>
    </dgm:pt>
    <dgm:pt modelId="{1B0644A3-7EB1-4A53-A9A5-F23E77CFFB56}" type="pres">
      <dgm:prSet presAssocID="{F9A5493F-171C-486E-9DBB-0AA7720422C5}" presName="composite" presStyleCnt="0"/>
      <dgm:spPr/>
      <dgm:t>
        <a:bodyPr/>
        <a:lstStyle/>
        <a:p>
          <a:endParaRPr lang="id-ID"/>
        </a:p>
      </dgm:t>
    </dgm:pt>
    <dgm:pt modelId="{1B1B9D90-9001-4110-A1EC-1767EE1502D7}" type="pres">
      <dgm:prSet presAssocID="{F9A5493F-171C-486E-9DBB-0AA7720422C5}" presName="parentText" presStyleLbl="alignNode1" presStyleIdx="3" presStyleCnt="4">
        <dgm:presLayoutVars>
          <dgm:chMax val="1"/>
          <dgm:bulletEnabled val="1"/>
        </dgm:presLayoutVars>
      </dgm:prSet>
      <dgm:spPr/>
      <dgm:t>
        <a:bodyPr/>
        <a:lstStyle/>
        <a:p>
          <a:endParaRPr lang="id-ID"/>
        </a:p>
      </dgm:t>
    </dgm:pt>
    <dgm:pt modelId="{3D20C88B-AA76-488E-AE25-DDFE07E8DE38}" type="pres">
      <dgm:prSet presAssocID="{F9A5493F-171C-486E-9DBB-0AA7720422C5}" presName="descendantText" presStyleLbl="alignAcc1" presStyleIdx="3" presStyleCnt="4">
        <dgm:presLayoutVars>
          <dgm:bulletEnabled val="1"/>
        </dgm:presLayoutVars>
      </dgm:prSet>
      <dgm:spPr/>
      <dgm:t>
        <a:bodyPr/>
        <a:lstStyle/>
        <a:p>
          <a:endParaRPr lang="id-ID"/>
        </a:p>
      </dgm:t>
    </dgm:pt>
  </dgm:ptLst>
  <dgm:cxnLst>
    <dgm:cxn modelId="{637253F5-5202-46C5-BC55-175220D6875E}" srcId="{A1EF13C2-E124-480C-8D71-4624BD14C9FA}" destId="{33129844-B571-4925-9DB7-D4EC2943DF9C}" srcOrd="1" destOrd="0" parTransId="{8072EABE-1996-4269-92EC-9FA96D736436}" sibTransId="{B04CD420-6E6B-4581-86DB-CBC3A4E1E491}"/>
    <dgm:cxn modelId="{32453297-BAF6-4A3C-AC35-08EEE1C9B078}" type="presOf" srcId="{EDB2195D-D5A8-4BD0-83BB-FC19CD81D9FE}" destId="{3D20C88B-AA76-488E-AE25-DDFE07E8DE38}" srcOrd="0" destOrd="0" presId="urn:microsoft.com/office/officeart/2005/8/layout/chevron2"/>
    <dgm:cxn modelId="{21739940-EF52-4AD0-8496-802C7A739AB9}" srcId="{39AEFC8A-BEE7-43C1-B2A0-4098603D07FC}" destId="{DA0BD419-359C-452E-9FEF-CF9CA6524BF6}" srcOrd="0" destOrd="0" parTransId="{3C5CC60A-9D34-464D-8E0F-58EFD16BE24D}" sibTransId="{09F74D6E-1093-4965-BA80-13EE7588A565}"/>
    <dgm:cxn modelId="{376F5058-0912-4C8F-8397-7B426485E61C}" srcId="{A1EF13C2-E124-480C-8D71-4624BD14C9FA}" destId="{430CAA2F-B367-4EB5-8376-A1639A5A3509}" srcOrd="0" destOrd="0" parTransId="{C709AB8A-4F69-445C-A442-02EDA0FD27D7}" sibTransId="{9A989E42-3B49-4AD1-B4F3-ACCFE10F90D1}"/>
    <dgm:cxn modelId="{D3D89102-9D1D-422B-9D6D-5AE415488C94}" type="presOf" srcId="{39AEFC8A-BEE7-43C1-B2A0-4098603D07FC}" destId="{2B013163-DDFE-49FD-B5B3-AA000C473A7E}" srcOrd="0" destOrd="0" presId="urn:microsoft.com/office/officeart/2005/8/layout/chevron2"/>
    <dgm:cxn modelId="{C6CC4873-5D29-4687-B028-E3BB98DC4099}" type="presOf" srcId="{430CAA2F-B367-4EB5-8376-A1639A5A3509}" destId="{A00EDCDE-AB4B-4098-AA30-6B3A35B60710}" srcOrd="0" destOrd="0" presId="urn:microsoft.com/office/officeart/2005/8/layout/chevron2"/>
    <dgm:cxn modelId="{66121F70-3AF8-4FF7-9F9B-B4A04CFED873}" type="presOf" srcId="{33129844-B571-4925-9DB7-D4EC2943DF9C}" destId="{A00EDCDE-AB4B-4098-AA30-6B3A35B60710}" srcOrd="0" destOrd="1" presId="urn:microsoft.com/office/officeart/2005/8/layout/chevron2"/>
    <dgm:cxn modelId="{5D8FA56F-B805-4D84-AAD4-D1777A85EDCF}" srcId="{F9A5493F-171C-486E-9DBB-0AA7720422C5}" destId="{EDB2195D-D5A8-4BD0-83BB-FC19CD81D9FE}" srcOrd="0" destOrd="0" parTransId="{0673EDC7-7870-4DD6-ACAA-399236E40B21}" sibTransId="{90D8DE46-325C-4506-9A94-58540B272553}"/>
    <dgm:cxn modelId="{B2AD082A-CCF9-419D-8042-FBA40BBDEAF4}" srcId="{39AEFC8A-BEE7-43C1-B2A0-4098603D07FC}" destId="{DFC1D90F-2D79-4A2C-80D4-DCF2E387F4DF}" srcOrd="2" destOrd="0" parTransId="{5435B72F-60CB-46E6-87C5-BE3FDD0A6BFA}" sibTransId="{8E646104-09DF-4F37-9CE9-FE7E0D515E3E}"/>
    <dgm:cxn modelId="{4DBE1DDD-636C-4910-BCC3-B6E91F61C3A0}" srcId="{DFC1D90F-2D79-4A2C-80D4-DCF2E387F4DF}" destId="{F6492BB3-6DA4-4535-8669-F5831C0B0CE8}" srcOrd="0" destOrd="0" parTransId="{09F220D3-47FF-4B95-B14F-730CCEDB0655}" sibTransId="{EB06DB2B-B7BF-48C4-B17F-654541BC2015}"/>
    <dgm:cxn modelId="{31C6BF7B-143B-4570-BDFC-26D912A7EEDD}" srcId="{39AEFC8A-BEE7-43C1-B2A0-4098603D07FC}" destId="{A1EF13C2-E124-480C-8D71-4624BD14C9FA}" srcOrd="1" destOrd="0" parTransId="{30168D03-B71B-4897-802B-4E938A6C9D6B}" sibTransId="{20F84FEA-1708-4DC0-AD31-FCA9D9AB88F6}"/>
    <dgm:cxn modelId="{09B72713-DAD9-4EAF-9293-0E598E92E0C6}" type="presOf" srcId="{DFC1D90F-2D79-4A2C-80D4-DCF2E387F4DF}" destId="{65A306ED-717C-47C3-A2D8-56030D444E95}" srcOrd="0" destOrd="0" presId="urn:microsoft.com/office/officeart/2005/8/layout/chevron2"/>
    <dgm:cxn modelId="{F42269FA-EF8E-4ECB-8E25-5F997A3924A1}" type="presOf" srcId="{A1EF13C2-E124-480C-8D71-4624BD14C9FA}" destId="{35ED1B52-781B-4655-A255-9AADF3BD8200}" srcOrd="0" destOrd="0" presId="urn:microsoft.com/office/officeart/2005/8/layout/chevron2"/>
    <dgm:cxn modelId="{65C139F8-284A-49B1-A11A-E57897D04BBC}" type="presOf" srcId="{F9A5493F-171C-486E-9DBB-0AA7720422C5}" destId="{1B1B9D90-9001-4110-A1EC-1767EE1502D7}" srcOrd="0" destOrd="0" presId="urn:microsoft.com/office/officeart/2005/8/layout/chevron2"/>
    <dgm:cxn modelId="{0C2F8805-8B4C-4501-98EA-7325994AE6B1}" srcId="{39AEFC8A-BEE7-43C1-B2A0-4098603D07FC}" destId="{F9A5493F-171C-486E-9DBB-0AA7720422C5}" srcOrd="3" destOrd="0" parTransId="{7B415999-99DA-4F62-B762-A04D128358BA}" sibTransId="{B7BE6A7D-482B-444F-8925-CCB63B84CB8E}"/>
    <dgm:cxn modelId="{69CCC4BD-2FD1-4E8B-B9FE-01DDCD0E2EC9}" srcId="{DA0BD419-359C-452E-9FEF-CF9CA6524BF6}" destId="{413490A9-2464-4002-B321-B1C057409877}" srcOrd="0" destOrd="0" parTransId="{E8D7B1F2-623B-435F-A6A4-278239C82FDF}" sibTransId="{F5BC19A4-3284-4199-AF5F-C1386C06E5CD}"/>
    <dgm:cxn modelId="{4331AFE1-A9B4-40EA-B835-B36842808674}" type="presOf" srcId="{F6492BB3-6DA4-4535-8669-F5831C0B0CE8}" destId="{310DA31C-227C-4D4A-B9FD-4A3DEC2FA4F7}" srcOrd="0" destOrd="0" presId="urn:microsoft.com/office/officeart/2005/8/layout/chevron2"/>
    <dgm:cxn modelId="{80F01AA7-13EB-46A8-9E01-4CCEE3704AE1}" type="presOf" srcId="{DA0BD419-359C-452E-9FEF-CF9CA6524BF6}" destId="{5BFE6727-A170-4720-9BB8-47765AA8DE7B}" srcOrd="0" destOrd="0" presId="urn:microsoft.com/office/officeart/2005/8/layout/chevron2"/>
    <dgm:cxn modelId="{A5166C0C-D45B-407A-9561-EB58A31D2CD6}" type="presOf" srcId="{413490A9-2464-4002-B321-B1C057409877}" destId="{0348A056-E642-4EE3-B625-F3F1D408F42E}" srcOrd="0" destOrd="0" presId="urn:microsoft.com/office/officeart/2005/8/layout/chevron2"/>
    <dgm:cxn modelId="{79A3FD97-DCE4-4C6C-A552-59BB7C78550B}" type="presParOf" srcId="{2B013163-DDFE-49FD-B5B3-AA000C473A7E}" destId="{0A3964B3-E115-486F-963F-858B718D2B4F}" srcOrd="0" destOrd="0" presId="urn:microsoft.com/office/officeart/2005/8/layout/chevron2"/>
    <dgm:cxn modelId="{3DED377C-F176-4B1E-B3E7-77F7772FA4FF}" type="presParOf" srcId="{0A3964B3-E115-486F-963F-858B718D2B4F}" destId="{5BFE6727-A170-4720-9BB8-47765AA8DE7B}" srcOrd="0" destOrd="0" presId="urn:microsoft.com/office/officeart/2005/8/layout/chevron2"/>
    <dgm:cxn modelId="{BBAD6A26-8F60-4CCE-8B7F-2AA0039DE5F2}" type="presParOf" srcId="{0A3964B3-E115-486F-963F-858B718D2B4F}" destId="{0348A056-E642-4EE3-B625-F3F1D408F42E}" srcOrd="1" destOrd="0" presId="urn:microsoft.com/office/officeart/2005/8/layout/chevron2"/>
    <dgm:cxn modelId="{E0D56E69-0869-4CC1-86CE-8BDB8E811767}" type="presParOf" srcId="{2B013163-DDFE-49FD-B5B3-AA000C473A7E}" destId="{E04CAA52-D7FC-4D5F-B41E-34784BA92202}" srcOrd="1" destOrd="0" presId="urn:microsoft.com/office/officeart/2005/8/layout/chevron2"/>
    <dgm:cxn modelId="{F25BB8DB-9CF2-48DB-B57E-FA3DA4B8DE2B}" type="presParOf" srcId="{2B013163-DDFE-49FD-B5B3-AA000C473A7E}" destId="{DE4D97F7-9886-4520-9A5F-B26205F9CC6B}" srcOrd="2" destOrd="0" presId="urn:microsoft.com/office/officeart/2005/8/layout/chevron2"/>
    <dgm:cxn modelId="{1ECF093A-FF03-4F5E-A465-9D285D701143}" type="presParOf" srcId="{DE4D97F7-9886-4520-9A5F-B26205F9CC6B}" destId="{35ED1B52-781B-4655-A255-9AADF3BD8200}" srcOrd="0" destOrd="0" presId="urn:microsoft.com/office/officeart/2005/8/layout/chevron2"/>
    <dgm:cxn modelId="{695BC7C3-C72B-4B5B-8FC4-A53CF7974348}" type="presParOf" srcId="{DE4D97F7-9886-4520-9A5F-B26205F9CC6B}" destId="{A00EDCDE-AB4B-4098-AA30-6B3A35B60710}" srcOrd="1" destOrd="0" presId="urn:microsoft.com/office/officeart/2005/8/layout/chevron2"/>
    <dgm:cxn modelId="{A76F46DE-59AD-4387-B7E0-5212C3E1C1C4}" type="presParOf" srcId="{2B013163-DDFE-49FD-B5B3-AA000C473A7E}" destId="{E6C1E80B-E460-436F-A9D4-4562927EE13A}" srcOrd="3" destOrd="0" presId="urn:microsoft.com/office/officeart/2005/8/layout/chevron2"/>
    <dgm:cxn modelId="{5E7908E0-885C-4424-8D15-9CBCCA37A7F8}" type="presParOf" srcId="{2B013163-DDFE-49FD-B5B3-AA000C473A7E}" destId="{DFE1FDB9-72E6-4B4A-9EEB-075B6AEC95E8}" srcOrd="4" destOrd="0" presId="urn:microsoft.com/office/officeart/2005/8/layout/chevron2"/>
    <dgm:cxn modelId="{AA2CCAEF-72E3-40B5-B184-1CA7D1687451}" type="presParOf" srcId="{DFE1FDB9-72E6-4B4A-9EEB-075B6AEC95E8}" destId="{65A306ED-717C-47C3-A2D8-56030D444E95}" srcOrd="0" destOrd="0" presId="urn:microsoft.com/office/officeart/2005/8/layout/chevron2"/>
    <dgm:cxn modelId="{ED2263E7-DFFD-4904-941E-B37ABA3A6A73}" type="presParOf" srcId="{DFE1FDB9-72E6-4B4A-9EEB-075B6AEC95E8}" destId="{310DA31C-227C-4D4A-B9FD-4A3DEC2FA4F7}" srcOrd="1" destOrd="0" presId="urn:microsoft.com/office/officeart/2005/8/layout/chevron2"/>
    <dgm:cxn modelId="{F840E63F-5DC9-475C-842E-469F75A6DF3C}" type="presParOf" srcId="{2B013163-DDFE-49FD-B5B3-AA000C473A7E}" destId="{8AD6B580-B746-40A9-B173-641DA7976BC5}" srcOrd="5" destOrd="0" presId="urn:microsoft.com/office/officeart/2005/8/layout/chevron2"/>
    <dgm:cxn modelId="{4AACFA86-663E-46DF-B0C9-E1BFA5F71EBF}" type="presParOf" srcId="{2B013163-DDFE-49FD-B5B3-AA000C473A7E}" destId="{1B0644A3-7EB1-4A53-A9A5-F23E77CFFB56}" srcOrd="6" destOrd="0" presId="urn:microsoft.com/office/officeart/2005/8/layout/chevron2"/>
    <dgm:cxn modelId="{DFAF67CC-CD52-408B-BF8D-971567F5C094}" type="presParOf" srcId="{1B0644A3-7EB1-4A53-A9A5-F23E77CFFB56}" destId="{1B1B9D90-9001-4110-A1EC-1767EE1502D7}" srcOrd="0" destOrd="0" presId="urn:microsoft.com/office/officeart/2005/8/layout/chevron2"/>
    <dgm:cxn modelId="{AED6F007-B385-400C-985D-0C6F8CCF03AB}" type="presParOf" srcId="{1B0644A3-7EB1-4A53-A9A5-F23E77CFFB56}" destId="{3D20C88B-AA76-488E-AE25-DDFE07E8DE38}" srcOrd="1" destOrd="0" presId="urn:microsoft.com/office/officeart/2005/8/layout/chevron2"/>
  </dgm:cxnLst>
  <dgm:bg>
    <a:effectLst>
      <a:glow rad="228600">
        <a:schemeClr val="accent6">
          <a:satMod val="175000"/>
          <a:alpha val="40000"/>
        </a:schemeClr>
      </a:glow>
    </a:effectLst>
  </dgm:bg>
  <dgm:whole>
    <a:ln w="76200">
      <a:solidFill>
        <a:srgbClr val="00B050"/>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1E2E2F-BC96-47DE-8AF3-89E6D66D4EC0}" type="doc">
      <dgm:prSet loTypeId="urn:microsoft.com/office/officeart/2005/8/layout/cycle5" loCatId="cycle" qsTypeId="urn:microsoft.com/office/officeart/2005/8/quickstyle/simple1" qsCatId="simple" csTypeId="urn:microsoft.com/office/officeart/2005/8/colors/colorful1#2" csCatId="colorful" phldr="1"/>
      <dgm:spPr/>
      <dgm:t>
        <a:bodyPr/>
        <a:lstStyle/>
        <a:p>
          <a:endParaRPr lang="en-US"/>
        </a:p>
      </dgm:t>
    </dgm:pt>
    <dgm:pt modelId="{68F8C504-C9C5-4131-892E-7AFFE9F8D641}">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000" b="1" dirty="0" smtClean="0">
              <a:solidFill>
                <a:schemeClr val="tx2">
                  <a:lumMod val="50000"/>
                </a:schemeClr>
              </a:solidFill>
              <a:effectLst>
                <a:outerShdw blurRad="38100" dist="38100" dir="2700000" algn="tl">
                  <a:srgbClr val="000000">
                    <a:alpha val="43137"/>
                  </a:srgbClr>
                </a:outerShdw>
              </a:effectLst>
            </a:rPr>
            <a:t>JUDUL</a:t>
          </a:r>
          <a:endParaRPr lang="en-US" sz="2000" b="1" dirty="0">
            <a:solidFill>
              <a:schemeClr val="tx2">
                <a:lumMod val="50000"/>
              </a:schemeClr>
            </a:solidFill>
            <a:effectLst>
              <a:outerShdw blurRad="38100" dist="38100" dir="2700000" algn="tl">
                <a:srgbClr val="000000">
                  <a:alpha val="43137"/>
                </a:srgbClr>
              </a:outerShdw>
            </a:effectLst>
          </a:endParaRPr>
        </a:p>
      </dgm:t>
    </dgm:pt>
    <dgm:pt modelId="{934293C4-3269-4330-823D-184A182ACDA1}" type="parTrans" cxnId="{D496BFE2-A91B-4291-9683-191463ED20D3}">
      <dgm:prSet/>
      <dgm:spPr/>
      <dgm:t>
        <a:bodyPr/>
        <a:lstStyle/>
        <a:p>
          <a:endParaRPr lang="en-US" sz="2000" b="1">
            <a:solidFill>
              <a:schemeClr val="tx2">
                <a:lumMod val="50000"/>
              </a:schemeClr>
            </a:solidFill>
            <a:effectLst>
              <a:outerShdw blurRad="38100" dist="38100" dir="2700000" algn="tl">
                <a:srgbClr val="000000">
                  <a:alpha val="43137"/>
                </a:srgbClr>
              </a:outerShdw>
            </a:effectLst>
          </a:endParaRPr>
        </a:p>
      </dgm:t>
    </dgm:pt>
    <dgm:pt modelId="{26538E39-6E89-4B27-ACEE-F686DD02F835}" type="sibTrans" cxnId="{D496BFE2-A91B-4291-9683-191463ED20D3}">
      <dgm:prSet/>
      <dgm:spPr/>
      <dgm:t>
        <a:bodyPr/>
        <a:lstStyle/>
        <a:p>
          <a:endParaRPr lang="en-US" sz="2000" b="1">
            <a:solidFill>
              <a:schemeClr val="tx2">
                <a:lumMod val="50000"/>
              </a:schemeClr>
            </a:solidFill>
            <a:effectLst>
              <a:outerShdw blurRad="38100" dist="38100" dir="2700000" algn="tl">
                <a:srgbClr val="000000">
                  <a:alpha val="43137"/>
                </a:srgbClr>
              </a:outerShdw>
            </a:effectLst>
          </a:endParaRPr>
        </a:p>
      </dgm:t>
    </dgm:pt>
    <dgm:pt modelId="{0A85955D-B502-477F-A52A-7516874AA8A9}">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2000" b="1" dirty="0" smtClean="0">
              <a:solidFill>
                <a:schemeClr val="tx2">
                  <a:lumMod val="50000"/>
                </a:schemeClr>
              </a:solidFill>
              <a:effectLst>
                <a:outerShdw blurRad="38100" dist="38100" dir="2700000" algn="tl">
                  <a:srgbClr val="000000">
                    <a:alpha val="43137"/>
                  </a:srgbClr>
                </a:outerShdw>
              </a:effectLst>
            </a:rPr>
            <a:t>P</a:t>
          </a:r>
          <a:r>
            <a:rPr lang="id-ID" sz="2000" b="1" dirty="0" smtClean="0">
              <a:solidFill>
                <a:schemeClr val="tx2">
                  <a:lumMod val="50000"/>
                </a:schemeClr>
              </a:solidFill>
              <a:effectLst>
                <a:outerShdw blurRad="38100" dist="38100" dir="2700000" algn="tl">
                  <a:srgbClr val="000000">
                    <a:alpha val="43137"/>
                  </a:srgbClr>
                </a:outerShdw>
              </a:effectLst>
            </a:rPr>
            <a:t>ERUMUSAN </a:t>
          </a:r>
          <a:r>
            <a:rPr lang="id-ID" sz="2000" b="1" dirty="0" smtClean="0">
              <a:solidFill>
                <a:schemeClr val="tx2">
                  <a:lumMod val="50000"/>
                </a:schemeClr>
              </a:solidFill>
              <a:effectLst>
                <a:outerShdw blurRad="38100" dist="38100" dir="2700000" algn="tl">
                  <a:srgbClr val="000000">
                    <a:alpha val="43137"/>
                  </a:srgbClr>
                </a:outerShdw>
              </a:effectLst>
            </a:rPr>
            <a:t>MASALAH </a:t>
          </a:r>
          <a:endParaRPr lang="en-US" sz="2000" b="1" dirty="0">
            <a:solidFill>
              <a:schemeClr val="tx2">
                <a:lumMod val="50000"/>
              </a:schemeClr>
            </a:solidFill>
            <a:effectLst>
              <a:outerShdw blurRad="38100" dist="38100" dir="2700000" algn="tl">
                <a:srgbClr val="000000">
                  <a:alpha val="43137"/>
                </a:srgbClr>
              </a:outerShdw>
            </a:effectLst>
          </a:endParaRPr>
        </a:p>
      </dgm:t>
    </dgm:pt>
    <dgm:pt modelId="{4103FB46-0A55-4B5C-9571-6C4991954C59}" type="parTrans" cxnId="{7AFE04B1-2869-480A-B1D1-EDDD0C6BD71E}">
      <dgm:prSet/>
      <dgm:spPr/>
      <dgm:t>
        <a:bodyPr/>
        <a:lstStyle/>
        <a:p>
          <a:endParaRPr lang="en-US" sz="2000" b="1">
            <a:solidFill>
              <a:schemeClr val="tx2">
                <a:lumMod val="50000"/>
              </a:schemeClr>
            </a:solidFill>
            <a:effectLst>
              <a:outerShdw blurRad="38100" dist="38100" dir="2700000" algn="tl">
                <a:srgbClr val="000000">
                  <a:alpha val="43137"/>
                </a:srgbClr>
              </a:outerShdw>
            </a:effectLst>
          </a:endParaRPr>
        </a:p>
      </dgm:t>
    </dgm:pt>
    <dgm:pt modelId="{18D6E684-C84B-454B-8579-536B45E2E730}" type="sibTrans" cxnId="{7AFE04B1-2869-480A-B1D1-EDDD0C6BD71E}">
      <dgm:prSet/>
      <dgm:spPr/>
      <dgm:t>
        <a:bodyPr/>
        <a:lstStyle/>
        <a:p>
          <a:endParaRPr lang="en-US" sz="2000" b="1">
            <a:solidFill>
              <a:schemeClr val="tx2">
                <a:lumMod val="50000"/>
              </a:schemeClr>
            </a:solidFill>
            <a:effectLst>
              <a:outerShdw blurRad="38100" dist="38100" dir="2700000" algn="tl">
                <a:srgbClr val="000000">
                  <a:alpha val="43137"/>
                </a:srgbClr>
              </a:outerShdw>
            </a:effectLst>
          </a:endParaRPr>
        </a:p>
      </dgm:t>
    </dgm:pt>
    <dgm:pt modelId="{BB6CC190-1EC2-402C-932F-4ECDCD39B249}">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2000" b="1" dirty="0" smtClean="0">
              <a:solidFill>
                <a:schemeClr val="tx2">
                  <a:lumMod val="50000"/>
                </a:schemeClr>
              </a:solidFill>
              <a:effectLst>
                <a:outerShdw blurRad="38100" dist="38100" dir="2700000" algn="tl">
                  <a:srgbClr val="000000">
                    <a:alpha val="43137"/>
                  </a:srgbClr>
                </a:outerShdw>
              </a:effectLst>
            </a:rPr>
            <a:t>TUJUAN</a:t>
          </a:r>
          <a:endParaRPr lang="en-US" sz="2000" b="1" dirty="0">
            <a:solidFill>
              <a:schemeClr val="tx2">
                <a:lumMod val="50000"/>
              </a:schemeClr>
            </a:solidFill>
            <a:effectLst>
              <a:outerShdw blurRad="38100" dist="38100" dir="2700000" algn="tl">
                <a:srgbClr val="000000">
                  <a:alpha val="43137"/>
                </a:srgbClr>
              </a:outerShdw>
            </a:effectLst>
          </a:endParaRPr>
        </a:p>
      </dgm:t>
    </dgm:pt>
    <dgm:pt modelId="{FB4BA317-0E61-47D9-97D1-790AB9ED74D5}" type="parTrans" cxnId="{2A4508E0-F765-4AA7-9BB7-68ACC6D1430C}">
      <dgm:prSet/>
      <dgm:spPr/>
      <dgm:t>
        <a:bodyPr/>
        <a:lstStyle/>
        <a:p>
          <a:endParaRPr lang="en-US" sz="2000" b="1">
            <a:solidFill>
              <a:schemeClr val="tx2">
                <a:lumMod val="50000"/>
              </a:schemeClr>
            </a:solidFill>
            <a:effectLst>
              <a:outerShdw blurRad="38100" dist="38100" dir="2700000" algn="tl">
                <a:srgbClr val="000000">
                  <a:alpha val="43137"/>
                </a:srgbClr>
              </a:outerShdw>
            </a:effectLst>
          </a:endParaRPr>
        </a:p>
      </dgm:t>
    </dgm:pt>
    <dgm:pt modelId="{B701EF4A-1DB9-47A9-8FAD-F18616C752A9}" type="sibTrans" cxnId="{2A4508E0-F765-4AA7-9BB7-68ACC6D1430C}">
      <dgm:prSet/>
      <dgm:spPr/>
      <dgm:t>
        <a:bodyPr/>
        <a:lstStyle/>
        <a:p>
          <a:endParaRPr lang="en-US" sz="2000" b="1">
            <a:solidFill>
              <a:schemeClr val="tx2">
                <a:lumMod val="50000"/>
              </a:schemeClr>
            </a:solidFill>
            <a:effectLst>
              <a:outerShdw blurRad="38100" dist="38100" dir="2700000" algn="tl">
                <a:srgbClr val="000000">
                  <a:alpha val="43137"/>
                </a:srgbClr>
              </a:outerShdw>
            </a:effectLst>
          </a:endParaRPr>
        </a:p>
      </dgm:t>
    </dgm:pt>
    <dgm:pt modelId="{6F605ADE-0BF8-454D-A16A-B1581ED9C769}">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2000" b="1" dirty="0" smtClean="0">
              <a:solidFill>
                <a:schemeClr val="tx2">
                  <a:lumMod val="50000"/>
                </a:schemeClr>
              </a:solidFill>
              <a:effectLst>
                <a:outerShdw blurRad="38100" dist="38100" dir="2700000" algn="tl">
                  <a:srgbClr val="000000">
                    <a:alpha val="43137"/>
                  </a:srgbClr>
                </a:outerShdw>
              </a:effectLst>
            </a:rPr>
            <a:t>METODE</a:t>
          </a:r>
          <a:r>
            <a:rPr lang="id-ID" sz="2000" b="1" dirty="0" smtClean="0">
              <a:solidFill>
                <a:schemeClr val="tx2">
                  <a:lumMod val="50000"/>
                </a:schemeClr>
              </a:solidFill>
              <a:effectLst>
                <a:outerShdw blurRad="38100" dist="38100" dir="2700000" algn="tl">
                  <a:srgbClr val="000000">
                    <a:alpha val="43137"/>
                  </a:srgbClr>
                </a:outerShdw>
              </a:effectLst>
            </a:rPr>
            <a:t> PENELITIAN</a:t>
          </a:r>
          <a:endParaRPr lang="en-US" sz="2000" b="1" dirty="0">
            <a:solidFill>
              <a:schemeClr val="tx2">
                <a:lumMod val="50000"/>
              </a:schemeClr>
            </a:solidFill>
            <a:effectLst>
              <a:outerShdw blurRad="38100" dist="38100" dir="2700000" algn="tl">
                <a:srgbClr val="000000">
                  <a:alpha val="43137"/>
                </a:srgbClr>
              </a:outerShdw>
            </a:effectLst>
          </a:endParaRPr>
        </a:p>
      </dgm:t>
    </dgm:pt>
    <dgm:pt modelId="{2C26AF5F-E7E4-49D6-BDA7-0E45E474B6A5}" type="parTrans" cxnId="{13EB1395-09C6-454A-8593-4EFA65E0CC29}">
      <dgm:prSet/>
      <dgm:spPr/>
      <dgm:t>
        <a:bodyPr/>
        <a:lstStyle/>
        <a:p>
          <a:endParaRPr lang="en-US" sz="2000" b="1">
            <a:solidFill>
              <a:schemeClr val="tx2">
                <a:lumMod val="50000"/>
              </a:schemeClr>
            </a:solidFill>
            <a:effectLst>
              <a:outerShdw blurRad="38100" dist="38100" dir="2700000" algn="tl">
                <a:srgbClr val="000000">
                  <a:alpha val="43137"/>
                </a:srgbClr>
              </a:outerShdw>
            </a:effectLst>
          </a:endParaRPr>
        </a:p>
      </dgm:t>
    </dgm:pt>
    <dgm:pt modelId="{21511683-BA5D-4E0D-8D70-B44CDBFDFE50}" type="sibTrans" cxnId="{13EB1395-09C6-454A-8593-4EFA65E0CC29}">
      <dgm:prSet/>
      <dgm:spPr/>
      <dgm:t>
        <a:bodyPr/>
        <a:lstStyle/>
        <a:p>
          <a:endParaRPr lang="en-US" sz="2000" b="1">
            <a:solidFill>
              <a:schemeClr val="tx2">
                <a:lumMod val="50000"/>
              </a:schemeClr>
            </a:solidFill>
            <a:effectLst>
              <a:outerShdw blurRad="38100" dist="38100" dir="2700000" algn="tl">
                <a:srgbClr val="000000">
                  <a:alpha val="43137"/>
                </a:srgbClr>
              </a:outerShdw>
            </a:effectLst>
          </a:endParaRPr>
        </a:p>
      </dgm:t>
    </dgm:pt>
    <dgm:pt modelId="{C6171D7B-4E24-456B-B12D-A318B3B97420}">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2000" b="1" dirty="0" err="1" smtClean="0">
              <a:solidFill>
                <a:schemeClr val="tx2">
                  <a:lumMod val="50000"/>
                </a:schemeClr>
              </a:solidFill>
              <a:effectLst>
                <a:outerShdw blurRad="38100" dist="38100" dir="2700000" algn="tl">
                  <a:srgbClr val="000000">
                    <a:alpha val="43137"/>
                  </a:srgbClr>
                </a:outerShdw>
              </a:effectLst>
            </a:rPr>
            <a:t>Jadwal</a:t>
          </a:r>
          <a:r>
            <a:rPr lang="en-US" sz="2000" b="1" dirty="0" smtClean="0">
              <a:solidFill>
                <a:schemeClr val="tx2">
                  <a:lumMod val="50000"/>
                </a:schemeClr>
              </a:solidFill>
              <a:effectLst>
                <a:outerShdw blurRad="38100" dist="38100" dir="2700000" algn="tl">
                  <a:srgbClr val="000000">
                    <a:alpha val="43137"/>
                  </a:srgbClr>
                </a:outerShdw>
              </a:effectLst>
            </a:rPr>
            <a:t> </a:t>
          </a:r>
          <a:r>
            <a:rPr lang="en-US" sz="2000" b="1" dirty="0" err="1" smtClean="0">
              <a:solidFill>
                <a:schemeClr val="tx2">
                  <a:lumMod val="50000"/>
                </a:schemeClr>
              </a:solidFill>
              <a:effectLst>
                <a:outerShdw blurRad="38100" dist="38100" dir="2700000" algn="tl">
                  <a:srgbClr val="000000">
                    <a:alpha val="43137"/>
                  </a:srgbClr>
                </a:outerShdw>
              </a:effectLst>
            </a:rPr>
            <a:t>Kegiatan</a:t>
          </a:r>
          <a:r>
            <a:rPr lang="en-US" sz="2000" b="1" dirty="0" smtClean="0">
              <a:solidFill>
                <a:schemeClr val="tx2">
                  <a:lumMod val="50000"/>
                </a:schemeClr>
              </a:solidFill>
              <a:effectLst>
                <a:outerShdw blurRad="38100" dist="38100" dir="2700000" algn="tl">
                  <a:srgbClr val="000000">
                    <a:alpha val="43137"/>
                  </a:srgbClr>
                </a:outerShdw>
              </a:effectLst>
            </a:rPr>
            <a:t> &amp; ANGGARAN</a:t>
          </a:r>
          <a:endParaRPr lang="en-US" sz="2000" b="1" dirty="0">
            <a:solidFill>
              <a:schemeClr val="tx2">
                <a:lumMod val="50000"/>
              </a:schemeClr>
            </a:solidFill>
            <a:effectLst>
              <a:outerShdw blurRad="38100" dist="38100" dir="2700000" algn="tl">
                <a:srgbClr val="000000">
                  <a:alpha val="43137"/>
                </a:srgbClr>
              </a:outerShdw>
            </a:effectLst>
          </a:endParaRPr>
        </a:p>
      </dgm:t>
    </dgm:pt>
    <dgm:pt modelId="{574FF2DD-0B93-4565-AFA3-0AD605C56742}" type="parTrans" cxnId="{1C2DEB95-1C2E-4B02-BD66-AF07632A9C7C}">
      <dgm:prSet/>
      <dgm:spPr/>
      <dgm:t>
        <a:bodyPr/>
        <a:lstStyle/>
        <a:p>
          <a:endParaRPr lang="en-US" sz="2000" b="1">
            <a:solidFill>
              <a:schemeClr val="tx2">
                <a:lumMod val="50000"/>
              </a:schemeClr>
            </a:solidFill>
            <a:effectLst>
              <a:outerShdw blurRad="38100" dist="38100" dir="2700000" algn="tl">
                <a:srgbClr val="000000">
                  <a:alpha val="43137"/>
                </a:srgbClr>
              </a:outerShdw>
            </a:effectLst>
          </a:endParaRPr>
        </a:p>
      </dgm:t>
    </dgm:pt>
    <dgm:pt modelId="{DD02EE44-19E9-4F97-9396-937E0CE5F923}" type="sibTrans" cxnId="{1C2DEB95-1C2E-4B02-BD66-AF07632A9C7C}">
      <dgm:prSet/>
      <dgm:spPr/>
      <dgm:t>
        <a:bodyPr/>
        <a:lstStyle/>
        <a:p>
          <a:endParaRPr lang="en-US" sz="2000" b="1">
            <a:solidFill>
              <a:schemeClr val="tx2">
                <a:lumMod val="50000"/>
              </a:schemeClr>
            </a:solidFill>
            <a:effectLst>
              <a:outerShdw blurRad="38100" dist="38100" dir="2700000" algn="tl">
                <a:srgbClr val="000000">
                  <a:alpha val="43137"/>
                </a:srgbClr>
              </a:outerShdw>
            </a:effectLst>
          </a:endParaRPr>
        </a:p>
      </dgm:t>
    </dgm:pt>
    <dgm:pt modelId="{6ADCFEC4-C236-4331-91BA-2F8BC6514B5A}">
      <dgm:prSet custT="1"/>
      <dgm:spPr/>
      <dgm:t>
        <a:bodyPr/>
        <a:lstStyle/>
        <a:p>
          <a:r>
            <a:rPr lang="id-ID" sz="2000" dirty="0" smtClean="0"/>
            <a:t>DAFTAR PUSTAKA</a:t>
          </a:r>
          <a:endParaRPr lang="id-ID" sz="2000" dirty="0"/>
        </a:p>
      </dgm:t>
    </dgm:pt>
    <dgm:pt modelId="{4E869C3B-1BB9-42C6-8FE0-4C0340B0C205}" type="parTrans" cxnId="{33138B8F-9534-405E-86CA-248C56C3E918}">
      <dgm:prSet/>
      <dgm:spPr/>
      <dgm:t>
        <a:bodyPr/>
        <a:lstStyle/>
        <a:p>
          <a:endParaRPr lang="id-ID" sz="2000"/>
        </a:p>
      </dgm:t>
    </dgm:pt>
    <dgm:pt modelId="{8435A4F7-3B51-46B7-9574-EF45AF90780B}" type="sibTrans" cxnId="{33138B8F-9534-405E-86CA-248C56C3E918}">
      <dgm:prSet/>
      <dgm:spPr/>
      <dgm:t>
        <a:bodyPr/>
        <a:lstStyle/>
        <a:p>
          <a:endParaRPr lang="id-ID" sz="2000"/>
        </a:p>
      </dgm:t>
    </dgm:pt>
    <dgm:pt modelId="{A3F151EB-9BF9-4E55-9412-FE4BEA275C77}">
      <dgm:prSet custT="1"/>
      <dgm:spPr/>
      <dgm:t>
        <a:bodyPr/>
        <a:lstStyle/>
        <a:p>
          <a:r>
            <a:rPr lang="id-ID" sz="2000" dirty="0" smtClean="0"/>
            <a:t>TINJAUAN  PUSTAKA</a:t>
          </a:r>
          <a:endParaRPr lang="id-ID" sz="2000" dirty="0"/>
        </a:p>
      </dgm:t>
    </dgm:pt>
    <dgm:pt modelId="{21BB3868-34D1-4500-91B5-6396AA585E78}" type="parTrans" cxnId="{968BD7AA-6EA2-4DDD-9FE9-5835947AEE7C}">
      <dgm:prSet/>
      <dgm:spPr/>
      <dgm:t>
        <a:bodyPr/>
        <a:lstStyle/>
        <a:p>
          <a:endParaRPr lang="id-ID" sz="2000"/>
        </a:p>
      </dgm:t>
    </dgm:pt>
    <dgm:pt modelId="{89C208E0-4C16-44E6-85AB-27EF7BA49FA5}" type="sibTrans" cxnId="{968BD7AA-6EA2-4DDD-9FE9-5835947AEE7C}">
      <dgm:prSet/>
      <dgm:spPr/>
      <dgm:t>
        <a:bodyPr/>
        <a:lstStyle/>
        <a:p>
          <a:endParaRPr lang="id-ID" sz="2000"/>
        </a:p>
      </dgm:t>
    </dgm:pt>
    <dgm:pt modelId="{DAD3A6AB-0F07-471F-8E4E-ABA807E46BB2}">
      <dgm:prSet custT="1"/>
      <dgm:spPr/>
      <dgm:t>
        <a:bodyPr/>
        <a:lstStyle/>
        <a:p>
          <a:r>
            <a:rPr lang="id-ID" sz="2000" dirty="0" smtClean="0"/>
            <a:t>ABSTRAK/</a:t>
          </a:r>
        </a:p>
        <a:p>
          <a:r>
            <a:rPr lang="id-ID" sz="2000" dirty="0" smtClean="0"/>
            <a:t>Ringkasan</a:t>
          </a:r>
          <a:endParaRPr lang="id-ID" sz="2000" dirty="0"/>
        </a:p>
      </dgm:t>
    </dgm:pt>
    <dgm:pt modelId="{0DBE05EE-62DA-4B32-A21D-D1CF480FF5F4}" type="parTrans" cxnId="{A4C0D0CF-D1CD-489C-B2C0-9218E73E0B1C}">
      <dgm:prSet/>
      <dgm:spPr/>
      <dgm:t>
        <a:bodyPr/>
        <a:lstStyle/>
        <a:p>
          <a:endParaRPr lang="id-ID" sz="2000"/>
        </a:p>
      </dgm:t>
    </dgm:pt>
    <dgm:pt modelId="{6AD0B965-446D-47C7-A0EA-D19DE72C45C9}" type="sibTrans" cxnId="{A4C0D0CF-D1CD-489C-B2C0-9218E73E0B1C}">
      <dgm:prSet/>
      <dgm:spPr/>
      <dgm:t>
        <a:bodyPr/>
        <a:lstStyle/>
        <a:p>
          <a:endParaRPr lang="id-ID" sz="2000"/>
        </a:p>
      </dgm:t>
    </dgm:pt>
    <dgm:pt modelId="{E7646EA3-503B-442E-AC63-F595957C8335}">
      <dgm:prSet custT="1"/>
      <dgm:spPr/>
      <dgm:t>
        <a:bodyPr/>
        <a:lstStyle/>
        <a:p>
          <a:r>
            <a:rPr lang="en-US" sz="2000" dirty="0" err="1" smtClean="0"/>
            <a:t>Latar</a:t>
          </a:r>
          <a:r>
            <a:rPr lang="en-US" sz="2000" dirty="0" smtClean="0"/>
            <a:t> </a:t>
          </a:r>
          <a:r>
            <a:rPr lang="en-US" sz="2000" dirty="0" err="1" smtClean="0"/>
            <a:t>belakang</a:t>
          </a:r>
          <a:endParaRPr lang="id-ID" sz="2000" dirty="0"/>
        </a:p>
      </dgm:t>
    </dgm:pt>
    <dgm:pt modelId="{B714BB02-9BCC-4DE1-A235-2C40C94213A8}" type="parTrans" cxnId="{4ADE0DCA-1225-4533-8C71-4BFC1B2A30CB}">
      <dgm:prSet/>
      <dgm:spPr/>
      <dgm:t>
        <a:bodyPr/>
        <a:lstStyle/>
        <a:p>
          <a:endParaRPr lang="en-US"/>
        </a:p>
      </dgm:t>
    </dgm:pt>
    <dgm:pt modelId="{06BDE85D-B30A-44F1-AAA1-697B591AEB25}" type="sibTrans" cxnId="{4ADE0DCA-1225-4533-8C71-4BFC1B2A30CB}">
      <dgm:prSet/>
      <dgm:spPr/>
      <dgm:t>
        <a:bodyPr/>
        <a:lstStyle/>
        <a:p>
          <a:endParaRPr lang="en-US"/>
        </a:p>
      </dgm:t>
    </dgm:pt>
    <dgm:pt modelId="{5439EE55-0959-4252-A63B-398E1F2B4178}" type="pres">
      <dgm:prSet presAssocID="{771E2E2F-BC96-47DE-8AF3-89E6D66D4EC0}" presName="cycle" presStyleCnt="0">
        <dgm:presLayoutVars>
          <dgm:dir/>
          <dgm:resizeHandles val="exact"/>
        </dgm:presLayoutVars>
      </dgm:prSet>
      <dgm:spPr/>
      <dgm:t>
        <a:bodyPr/>
        <a:lstStyle/>
        <a:p>
          <a:endParaRPr lang="en-US"/>
        </a:p>
      </dgm:t>
    </dgm:pt>
    <dgm:pt modelId="{EC0340B0-527A-4231-A0C0-665C973E5B2A}" type="pres">
      <dgm:prSet presAssocID="{68F8C504-C9C5-4131-892E-7AFFE9F8D641}" presName="node" presStyleLbl="node1" presStyleIdx="0" presStyleCnt="9" custScaleX="173638">
        <dgm:presLayoutVars>
          <dgm:bulletEnabled val="1"/>
        </dgm:presLayoutVars>
      </dgm:prSet>
      <dgm:spPr/>
      <dgm:t>
        <a:bodyPr/>
        <a:lstStyle/>
        <a:p>
          <a:endParaRPr lang="en-US"/>
        </a:p>
      </dgm:t>
    </dgm:pt>
    <dgm:pt modelId="{FA909823-80C4-4F1C-85CE-8D5077134B0E}" type="pres">
      <dgm:prSet presAssocID="{68F8C504-C9C5-4131-892E-7AFFE9F8D641}" presName="spNode" presStyleCnt="0"/>
      <dgm:spPr/>
    </dgm:pt>
    <dgm:pt modelId="{895FBA7C-8BD4-4DFB-828F-3D55B27B9D11}" type="pres">
      <dgm:prSet presAssocID="{26538E39-6E89-4B27-ACEE-F686DD02F835}" presName="sibTrans" presStyleLbl="sibTrans1D1" presStyleIdx="0" presStyleCnt="9"/>
      <dgm:spPr/>
      <dgm:t>
        <a:bodyPr/>
        <a:lstStyle/>
        <a:p>
          <a:endParaRPr lang="en-US"/>
        </a:p>
      </dgm:t>
    </dgm:pt>
    <dgm:pt modelId="{612B9B03-E846-49A0-B941-B0BFE2497833}" type="pres">
      <dgm:prSet presAssocID="{DAD3A6AB-0F07-471F-8E4E-ABA807E46BB2}" presName="node" presStyleLbl="node1" presStyleIdx="1" presStyleCnt="9" custScaleX="173373" custRadScaleRad="143811" custRadScaleInc="79634">
        <dgm:presLayoutVars>
          <dgm:bulletEnabled val="1"/>
        </dgm:presLayoutVars>
      </dgm:prSet>
      <dgm:spPr/>
      <dgm:t>
        <a:bodyPr/>
        <a:lstStyle/>
        <a:p>
          <a:endParaRPr lang="id-ID"/>
        </a:p>
      </dgm:t>
    </dgm:pt>
    <dgm:pt modelId="{081E5176-3061-4FA5-829C-F44D9052E4E2}" type="pres">
      <dgm:prSet presAssocID="{DAD3A6AB-0F07-471F-8E4E-ABA807E46BB2}" presName="spNode" presStyleCnt="0"/>
      <dgm:spPr/>
    </dgm:pt>
    <dgm:pt modelId="{81B5E192-FE2D-423C-97F3-043E0E75FC4B}" type="pres">
      <dgm:prSet presAssocID="{6AD0B965-446D-47C7-A0EA-D19DE72C45C9}" presName="sibTrans" presStyleLbl="sibTrans1D1" presStyleIdx="1" presStyleCnt="9"/>
      <dgm:spPr/>
      <dgm:t>
        <a:bodyPr/>
        <a:lstStyle/>
        <a:p>
          <a:endParaRPr lang="id-ID"/>
        </a:p>
      </dgm:t>
    </dgm:pt>
    <dgm:pt modelId="{43720387-E805-4079-8392-8B13D363CC43}" type="pres">
      <dgm:prSet presAssocID="{E7646EA3-503B-442E-AC63-F595957C8335}" presName="node" presStyleLbl="node1" presStyleIdx="2" presStyleCnt="9" custScaleX="196908">
        <dgm:presLayoutVars>
          <dgm:bulletEnabled val="1"/>
        </dgm:presLayoutVars>
      </dgm:prSet>
      <dgm:spPr/>
      <dgm:t>
        <a:bodyPr/>
        <a:lstStyle/>
        <a:p>
          <a:endParaRPr lang="en-US"/>
        </a:p>
      </dgm:t>
    </dgm:pt>
    <dgm:pt modelId="{E1B5B63C-BEC2-48BF-9619-F77147A0CD9F}" type="pres">
      <dgm:prSet presAssocID="{E7646EA3-503B-442E-AC63-F595957C8335}" presName="spNode" presStyleCnt="0"/>
      <dgm:spPr/>
    </dgm:pt>
    <dgm:pt modelId="{C40CB753-FF19-4CF9-87BB-08DDF20E080D}" type="pres">
      <dgm:prSet presAssocID="{06BDE85D-B30A-44F1-AAA1-697B591AEB25}" presName="sibTrans" presStyleLbl="sibTrans1D1" presStyleIdx="2" presStyleCnt="9"/>
      <dgm:spPr/>
      <dgm:t>
        <a:bodyPr/>
        <a:lstStyle/>
        <a:p>
          <a:endParaRPr lang="en-US"/>
        </a:p>
      </dgm:t>
    </dgm:pt>
    <dgm:pt modelId="{4D48F7C1-8E52-4419-BD64-21C4846AFACF}" type="pres">
      <dgm:prSet presAssocID="{0A85955D-B502-477F-A52A-7516874AA8A9}" presName="node" presStyleLbl="node1" presStyleIdx="3" presStyleCnt="9" custScaleX="184946" custRadScaleRad="150677" custRadScaleInc="-65471">
        <dgm:presLayoutVars>
          <dgm:bulletEnabled val="1"/>
        </dgm:presLayoutVars>
      </dgm:prSet>
      <dgm:spPr/>
      <dgm:t>
        <a:bodyPr/>
        <a:lstStyle/>
        <a:p>
          <a:endParaRPr lang="en-US"/>
        </a:p>
      </dgm:t>
    </dgm:pt>
    <dgm:pt modelId="{1C902689-9F19-420F-A98E-4D1F3E22E96A}" type="pres">
      <dgm:prSet presAssocID="{0A85955D-B502-477F-A52A-7516874AA8A9}" presName="spNode" presStyleCnt="0"/>
      <dgm:spPr/>
    </dgm:pt>
    <dgm:pt modelId="{B17A008A-DC58-473B-9495-DBB56645C10D}" type="pres">
      <dgm:prSet presAssocID="{18D6E684-C84B-454B-8579-536B45E2E730}" presName="sibTrans" presStyleLbl="sibTrans1D1" presStyleIdx="3" presStyleCnt="9"/>
      <dgm:spPr/>
      <dgm:t>
        <a:bodyPr/>
        <a:lstStyle/>
        <a:p>
          <a:endParaRPr lang="en-US"/>
        </a:p>
      </dgm:t>
    </dgm:pt>
    <dgm:pt modelId="{3FC3D40B-2142-4C0A-B206-9AF0164E2E7F}" type="pres">
      <dgm:prSet presAssocID="{BB6CC190-1EC2-402C-932F-4ECDCD39B249}" presName="node" presStyleLbl="node1" presStyleIdx="4" presStyleCnt="9" custScaleX="150256" custRadScaleRad="121105" custRadScaleInc="-146761">
        <dgm:presLayoutVars>
          <dgm:bulletEnabled val="1"/>
        </dgm:presLayoutVars>
      </dgm:prSet>
      <dgm:spPr/>
      <dgm:t>
        <a:bodyPr/>
        <a:lstStyle/>
        <a:p>
          <a:endParaRPr lang="en-US"/>
        </a:p>
      </dgm:t>
    </dgm:pt>
    <dgm:pt modelId="{FF1E856A-C2F7-4FB0-B2E0-A5E854A5350E}" type="pres">
      <dgm:prSet presAssocID="{BB6CC190-1EC2-402C-932F-4ECDCD39B249}" presName="spNode" presStyleCnt="0"/>
      <dgm:spPr/>
    </dgm:pt>
    <dgm:pt modelId="{30C2ED82-447F-445D-8B4C-7EE5F2F8F08F}" type="pres">
      <dgm:prSet presAssocID="{B701EF4A-1DB9-47A9-8FAD-F18616C752A9}" presName="sibTrans" presStyleLbl="sibTrans1D1" presStyleIdx="4" presStyleCnt="9"/>
      <dgm:spPr/>
      <dgm:t>
        <a:bodyPr/>
        <a:lstStyle/>
        <a:p>
          <a:endParaRPr lang="en-US"/>
        </a:p>
      </dgm:t>
    </dgm:pt>
    <dgm:pt modelId="{97C06EF3-8D8F-471E-B1BB-787F5F359C99}" type="pres">
      <dgm:prSet presAssocID="{A3F151EB-9BF9-4E55-9412-FE4BEA275C77}" presName="node" presStyleLbl="node1" presStyleIdx="5" presStyleCnt="9" custScaleX="190911" custRadScaleRad="87211" custRadScaleInc="-41120">
        <dgm:presLayoutVars>
          <dgm:bulletEnabled val="1"/>
        </dgm:presLayoutVars>
      </dgm:prSet>
      <dgm:spPr/>
      <dgm:t>
        <a:bodyPr/>
        <a:lstStyle/>
        <a:p>
          <a:endParaRPr lang="id-ID"/>
        </a:p>
      </dgm:t>
    </dgm:pt>
    <dgm:pt modelId="{0ADD01DB-BFBE-414C-B079-8C7785A3A0BC}" type="pres">
      <dgm:prSet presAssocID="{A3F151EB-9BF9-4E55-9412-FE4BEA275C77}" presName="spNode" presStyleCnt="0"/>
      <dgm:spPr/>
    </dgm:pt>
    <dgm:pt modelId="{CAECBCE0-1C23-48CA-86D4-9826EA99FA8C}" type="pres">
      <dgm:prSet presAssocID="{89C208E0-4C16-44E6-85AB-27EF7BA49FA5}" presName="sibTrans" presStyleLbl="sibTrans1D1" presStyleIdx="5" presStyleCnt="9"/>
      <dgm:spPr/>
      <dgm:t>
        <a:bodyPr/>
        <a:lstStyle/>
        <a:p>
          <a:endParaRPr lang="id-ID"/>
        </a:p>
      </dgm:t>
    </dgm:pt>
    <dgm:pt modelId="{20E21E25-D7A2-4262-AADC-61534406B6E4}" type="pres">
      <dgm:prSet presAssocID="{6F605ADE-0BF8-454D-A16A-B1581ED9C769}" presName="node" presStyleLbl="node1" presStyleIdx="6" presStyleCnt="9" custScaleX="195884" custRadScaleRad="110309" custRadScaleInc="70020">
        <dgm:presLayoutVars>
          <dgm:bulletEnabled val="1"/>
        </dgm:presLayoutVars>
      </dgm:prSet>
      <dgm:spPr/>
      <dgm:t>
        <a:bodyPr/>
        <a:lstStyle/>
        <a:p>
          <a:endParaRPr lang="en-US"/>
        </a:p>
      </dgm:t>
    </dgm:pt>
    <dgm:pt modelId="{2162B0A9-80A3-4CF5-9D1F-9296EB18CB63}" type="pres">
      <dgm:prSet presAssocID="{6F605ADE-0BF8-454D-A16A-B1581ED9C769}" presName="spNode" presStyleCnt="0"/>
      <dgm:spPr/>
    </dgm:pt>
    <dgm:pt modelId="{8BD04D71-F9F9-4E40-BFD5-3624D6647594}" type="pres">
      <dgm:prSet presAssocID="{21511683-BA5D-4E0D-8D70-B44CDBFDFE50}" presName="sibTrans" presStyleLbl="sibTrans1D1" presStyleIdx="6" presStyleCnt="9"/>
      <dgm:spPr/>
      <dgm:t>
        <a:bodyPr/>
        <a:lstStyle/>
        <a:p>
          <a:endParaRPr lang="en-US"/>
        </a:p>
      </dgm:t>
    </dgm:pt>
    <dgm:pt modelId="{50E2D82D-950E-4B78-942B-62DE5AE4BE7F}" type="pres">
      <dgm:prSet presAssocID="{6ADCFEC4-C236-4331-91BA-2F8BC6514B5A}" presName="node" presStyleLbl="node1" presStyleIdx="7" presStyleCnt="9" custScaleX="202885" custRadScaleRad="126751" custRadScaleInc="22130">
        <dgm:presLayoutVars>
          <dgm:bulletEnabled val="1"/>
        </dgm:presLayoutVars>
      </dgm:prSet>
      <dgm:spPr/>
      <dgm:t>
        <a:bodyPr/>
        <a:lstStyle/>
        <a:p>
          <a:endParaRPr lang="id-ID"/>
        </a:p>
      </dgm:t>
    </dgm:pt>
    <dgm:pt modelId="{78A13FDC-9DCB-4FF7-A705-4E108FE8315E}" type="pres">
      <dgm:prSet presAssocID="{6ADCFEC4-C236-4331-91BA-2F8BC6514B5A}" presName="spNode" presStyleCnt="0"/>
      <dgm:spPr/>
    </dgm:pt>
    <dgm:pt modelId="{15BB5435-AFFE-48D1-B096-3467B12BDC51}" type="pres">
      <dgm:prSet presAssocID="{8435A4F7-3B51-46B7-9574-EF45AF90780B}" presName="sibTrans" presStyleLbl="sibTrans1D1" presStyleIdx="7" presStyleCnt="9"/>
      <dgm:spPr/>
      <dgm:t>
        <a:bodyPr/>
        <a:lstStyle/>
        <a:p>
          <a:endParaRPr lang="id-ID"/>
        </a:p>
      </dgm:t>
    </dgm:pt>
    <dgm:pt modelId="{2C54C4F5-09CF-439C-AFE1-2E24B8542902}" type="pres">
      <dgm:prSet presAssocID="{C6171D7B-4E24-456B-B12D-A318B3B97420}" presName="node" presStyleLbl="node1" presStyleIdx="8" presStyleCnt="9" custScaleX="201326" custRadScaleRad="133799" custRadScaleInc="-93445">
        <dgm:presLayoutVars>
          <dgm:bulletEnabled val="1"/>
        </dgm:presLayoutVars>
      </dgm:prSet>
      <dgm:spPr/>
      <dgm:t>
        <a:bodyPr/>
        <a:lstStyle/>
        <a:p>
          <a:endParaRPr lang="en-US"/>
        </a:p>
      </dgm:t>
    </dgm:pt>
    <dgm:pt modelId="{A176F5D0-CBCD-4F92-B32F-14682D1450C4}" type="pres">
      <dgm:prSet presAssocID="{C6171D7B-4E24-456B-B12D-A318B3B97420}" presName="spNode" presStyleCnt="0"/>
      <dgm:spPr/>
    </dgm:pt>
    <dgm:pt modelId="{33001433-EB0B-471F-89E5-43278A30421E}" type="pres">
      <dgm:prSet presAssocID="{DD02EE44-19E9-4F97-9396-937E0CE5F923}" presName="sibTrans" presStyleLbl="sibTrans1D1" presStyleIdx="8" presStyleCnt="9"/>
      <dgm:spPr/>
      <dgm:t>
        <a:bodyPr/>
        <a:lstStyle/>
        <a:p>
          <a:endParaRPr lang="en-US"/>
        </a:p>
      </dgm:t>
    </dgm:pt>
  </dgm:ptLst>
  <dgm:cxnLst>
    <dgm:cxn modelId="{968BD7AA-6EA2-4DDD-9FE9-5835947AEE7C}" srcId="{771E2E2F-BC96-47DE-8AF3-89E6D66D4EC0}" destId="{A3F151EB-9BF9-4E55-9412-FE4BEA275C77}" srcOrd="5" destOrd="0" parTransId="{21BB3868-34D1-4500-91B5-6396AA585E78}" sibTransId="{89C208E0-4C16-44E6-85AB-27EF7BA49FA5}"/>
    <dgm:cxn modelId="{13EB1395-09C6-454A-8593-4EFA65E0CC29}" srcId="{771E2E2F-BC96-47DE-8AF3-89E6D66D4EC0}" destId="{6F605ADE-0BF8-454D-A16A-B1581ED9C769}" srcOrd="6" destOrd="0" parTransId="{2C26AF5F-E7E4-49D6-BDA7-0E45E474B6A5}" sibTransId="{21511683-BA5D-4E0D-8D70-B44CDBFDFE50}"/>
    <dgm:cxn modelId="{59FFDE55-7534-4889-B993-E74FBC82AF89}" type="presOf" srcId="{21511683-BA5D-4E0D-8D70-B44CDBFDFE50}" destId="{8BD04D71-F9F9-4E40-BFD5-3624D6647594}" srcOrd="0" destOrd="0" presId="urn:microsoft.com/office/officeart/2005/8/layout/cycle5"/>
    <dgm:cxn modelId="{90C64828-F041-448E-AA4A-DDDA361BC18A}" type="presOf" srcId="{18D6E684-C84B-454B-8579-536B45E2E730}" destId="{B17A008A-DC58-473B-9495-DBB56645C10D}" srcOrd="0" destOrd="0" presId="urn:microsoft.com/office/officeart/2005/8/layout/cycle5"/>
    <dgm:cxn modelId="{1C2DEB95-1C2E-4B02-BD66-AF07632A9C7C}" srcId="{771E2E2F-BC96-47DE-8AF3-89E6D66D4EC0}" destId="{C6171D7B-4E24-456B-B12D-A318B3B97420}" srcOrd="8" destOrd="0" parTransId="{574FF2DD-0B93-4565-AFA3-0AD605C56742}" sibTransId="{DD02EE44-19E9-4F97-9396-937E0CE5F923}"/>
    <dgm:cxn modelId="{2A4508E0-F765-4AA7-9BB7-68ACC6D1430C}" srcId="{771E2E2F-BC96-47DE-8AF3-89E6D66D4EC0}" destId="{BB6CC190-1EC2-402C-932F-4ECDCD39B249}" srcOrd="4" destOrd="0" parTransId="{FB4BA317-0E61-47D9-97D1-790AB9ED74D5}" sibTransId="{B701EF4A-1DB9-47A9-8FAD-F18616C752A9}"/>
    <dgm:cxn modelId="{B973F4B0-DB05-44CB-B87B-96055E6531FB}" type="presOf" srcId="{B701EF4A-1DB9-47A9-8FAD-F18616C752A9}" destId="{30C2ED82-447F-445D-8B4C-7EE5F2F8F08F}" srcOrd="0" destOrd="0" presId="urn:microsoft.com/office/officeart/2005/8/layout/cycle5"/>
    <dgm:cxn modelId="{87394654-57E0-4A63-A17F-F0C7263BCC23}" type="presOf" srcId="{0A85955D-B502-477F-A52A-7516874AA8A9}" destId="{4D48F7C1-8E52-4419-BD64-21C4846AFACF}" srcOrd="0" destOrd="0" presId="urn:microsoft.com/office/officeart/2005/8/layout/cycle5"/>
    <dgm:cxn modelId="{2F07A2F7-99C3-4A2A-9790-2FBC11558CF4}" type="presOf" srcId="{89C208E0-4C16-44E6-85AB-27EF7BA49FA5}" destId="{CAECBCE0-1C23-48CA-86D4-9826EA99FA8C}" srcOrd="0" destOrd="0" presId="urn:microsoft.com/office/officeart/2005/8/layout/cycle5"/>
    <dgm:cxn modelId="{7AFE04B1-2869-480A-B1D1-EDDD0C6BD71E}" srcId="{771E2E2F-BC96-47DE-8AF3-89E6D66D4EC0}" destId="{0A85955D-B502-477F-A52A-7516874AA8A9}" srcOrd="3" destOrd="0" parTransId="{4103FB46-0A55-4B5C-9571-6C4991954C59}" sibTransId="{18D6E684-C84B-454B-8579-536B45E2E730}"/>
    <dgm:cxn modelId="{84F0FE6C-ABCD-4555-BD24-8E1976793040}" type="presOf" srcId="{E7646EA3-503B-442E-AC63-F595957C8335}" destId="{43720387-E805-4079-8392-8B13D363CC43}" srcOrd="0" destOrd="0" presId="urn:microsoft.com/office/officeart/2005/8/layout/cycle5"/>
    <dgm:cxn modelId="{8CDB640A-6EB3-40DA-B87B-0D3E5353B336}" type="presOf" srcId="{771E2E2F-BC96-47DE-8AF3-89E6D66D4EC0}" destId="{5439EE55-0959-4252-A63B-398E1F2B4178}" srcOrd="0" destOrd="0" presId="urn:microsoft.com/office/officeart/2005/8/layout/cycle5"/>
    <dgm:cxn modelId="{607A9E92-51AA-44F4-B390-99E8F9D4CC40}" type="presOf" srcId="{DAD3A6AB-0F07-471F-8E4E-ABA807E46BB2}" destId="{612B9B03-E846-49A0-B941-B0BFE2497833}" srcOrd="0" destOrd="0" presId="urn:microsoft.com/office/officeart/2005/8/layout/cycle5"/>
    <dgm:cxn modelId="{4C626A43-A257-4A14-9679-97A4B902E12C}" type="presOf" srcId="{26538E39-6E89-4B27-ACEE-F686DD02F835}" destId="{895FBA7C-8BD4-4DFB-828F-3D55B27B9D11}" srcOrd="0" destOrd="0" presId="urn:microsoft.com/office/officeart/2005/8/layout/cycle5"/>
    <dgm:cxn modelId="{D496BFE2-A91B-4291-9683-191463ED20D3}" srcId="{771E2E2F-BC96-47DE-8AF3-89E6D66D4EC0}" destId="{68F8C504-C9C5-4131-892E-7AFFE9F8D641}" srcOrd="0" destOrd="0" parTransId="{934293C4-3269-4330-823D-184A182ACDA1}" sibTransId="{26538E39-6E89-4B27-ACEE-F686DD02F835}"/>
    <dgm:cxn modelId="{5CB256BF-C966-4FDF-85CB-681DEDDCFFE0}" type="presOf" srcId="{BB6CC190-1EC2-402C-932F-4ECDCD39B249}" destId="{3FC3D40B-2142-4C0A-B206-9AF0164E2E7F}" srcOrd="0" destOrd="0" presId="urn:microsoft.com/office/officeart/2005/8/layout/cycle5"/>
    <dgm:cxn modelId="{3DE11C9C-3963-444F-A2AF-ADEA2D675FE5}" type="presOf" srcId="{6AD0B965-446D-47C7-A0EA-D19DE72C45C9}" destId="{81B5E192-FE2D-423C-97F3-043E0E75FC4B}" srcOrd="0" destOrd="0" presId="urn:microsoft.com/office/officeart/2005/8/layout/cycle5"/>
    <dgm:cxn modelId="{4ADE0DCA-1225-4533-8C71-4BFC1B2A30CB}" srcId="{771E2E2F-BC96-47DE-8AF3-89E6D66D4EC0}" destId="{E7646EA3-503B-442E-AC63-F595957C8335}" srcOrd="2" destOrd="0" parTransId="{B714BB02-9BCC-4DE1-A235-2C40C94213A8}" sibTransId="{06BDE85D-B30A-44F1-AAA1-697B591AEB25}"/>
    <dgm:cxn modelId="{FED8F951-2E92-49A7-A6AC-085F612A25C6}" type="presOf" srcId="{6ADCFEC4-C236-4331-91BA-2F8BC6514B5A}" destId="{50E2D82D-950E-4B78-942B-62DE5AE4BE7F}" srcOrd="0" destOrd="0" presId="urn:microsoft.com/office/officeart/2005/8/layout/cycle5"/>
    <dgm:cxn modelId="{7D494383-E8FA-42D6-AE04-41F47C6CB90B}" type="presOf" srcId="{A3F151EB-9BF9-4E55-9412-FE4BEA275C77}" destId="{97C06EF3-8D8F-471E-B1BB-787F5F359C99}" srcOrd="0" destOrd="0" presId="urn:microsoft.com/office/officeart/2005/8/layout/cycle5"/>
    <dgm:cxn modelId="{33138B8F-9534-405E-86CA-248C56C3E918}" srcId="{771E2E2F-BC96-47DE-8AF3-89E6D66D4EC0}" destId="{6ADCFEC4-C236-4331-91BA-2F8BC6514B5A}" srcOrd="7" destOrd="0" parTransId="{4E869C3B-1BB9-42C6-8FE0-4C0340B0C205}" sibTransId="{8435A4F7-3B51-46B7-9574-EF45AF90780B}"/>
    <dgm:cxn modelId="{A09B6443-49DA-4B51-9A1A-7B8E193826EE}" type="presOf" srcId="{8435A4F7-3B51-46B7-9574-EF45AF90780B}" destId="{15BB5435-AFFE-48D1-B096-3467B12BDC51}" srcOrd="0" destOrd="0" presId="urn:microsoft.com/office/officeart/2005/8/layout/cycle5"/>
    <dgm:cxn modelId="{A9F8D0A1-2375-4814-9B78-93994665EEC1}" type="presOf" srcId="{06BDE85D-B30A-44F1-AAA1-697B591AEB25}" destId="{C40CB753-FF19-4CF9-87BB-08DDF20E080D}" srcOrd="0" destOrd="0" presId="urn:microsoft.com/office/officeart/2005/8/layout/cycle5"/>
    <dgm:cxn modelId="{4A2B2ADB-489C-4DF9-865C-57F4347B0E2B}" type="presOf" srcId="{6F605ADE-0BF8-454D-A16A-B1581ED9C769}" destId="{20E21E25-D7A2-4262-AADC-61534406B6E4}" srcOrd="0" destOrd="0" presId="urn:microsoft.com/office/officeart/2005/8/layout/cycle5"/>
    <dgm:cxn modelId="{1C32DD8E-E119-4F9B-A674-71B5D3022462}" type="presOf" srcId="{68F8C504-C9C5-4131-892E-7AFFE9F8D641}" destId="{EC0340B0-527A-4231-A0C0-665C973E5B2A}" srcOrd="0" destOrd="0" presId="urn:microsoft.com/office/officeart/2005/8/layout/cycle5"/>
    <dgm:cxn modelId="{5EBB9428-23BE-42D7-8AAF-C36B06BE6E1F}" type="presOf" srcId="{DD02EE44-19E9-4F97-9396-937E0CE5F923}" destId="{33001433-EB0B-471F-89E5-43278A30421E}" srcOrd="0" destOrd="0" presId="urn:microsoft.com/office/officeart/2005/8/layout/cycle5"/>
    <dgm:cxn modelId="{BFD48447-072B-4813-B80D-2C8659FB10C5}" type="presOf" srcId="{C6171D7B-4E24-456B-B12D-A318B3B97420}" destId="{2C54C4F5-09CF-439C-AFE1-2E24B8542902}" srcOrd="0" destOrd="0" presId="urn:microsoft.com/office/officeart/2005/8/layout/cycle5"/>
    <dgm:cxn modelId="{A4C0D0CF-D1CD-489C-B2C0-9218E73E0B1C}" srcId="{771E2E2F-BC96-47DE-8AF3-89E6D66D4EC0}" destId="{DAD3A6AB-0F07-471F-8E4E-ABA807E46BB2}" srcOrd="1" destOrd="0" parTransId="{0DBE05EE-62DA-4B32-A21D-D1CF480FF5F4}" sibTransId="{6AD0B965-446D-47C7-A0EA-D19DE72C45C9}"/>
    <dgm:cxn modelId="{6AD13F6B-B421-4FD8-8BCD-CCEDB0141D27}" type="presParOf" srcId="{5439EE55-0959-4252-A63B-398E1F2B4178}" destId="{EC0340B0-527A-4231-A0C0-665C973E5B2A}" srcOrd="0" destOrd="0" presId="urn:microsoft.com/office/officeart/2005/8/layout/cycle5"/>
    <dgm:cxn modelId="{788A2301-0880-4426-B8E8-E6AA23E98D74}" type="presParOf" srcId="{5439EE55-0959-4252-A63B-398E1F2B4178}" destId="{FA909823-80C4-4F1C-85CE-8D5077134B0E}" srcOrd="1" destOrd="0" presId="urn:microsoft.com/office/officeart/2005/8/layout/cycle5"/>
    <dgm:cxn modelId="{A02189F1-D685-4DF0-AC6A-32BEE6B54E1E}" type="presParOf" srcId="{5439EE55-0959-4252-A63B-398E1F2B4178}" destId="{895FBA7C-8BD4-4DFB-828F-3D55B27B9D11}" srcOrd="2" destOrd="0" presId="urn:microsoft.com/office/officeart/2005/8/layout/cycle5"/>
    <dgm:cxn modelId="{8653A3DB-9012-469D-903E-B1E8BF25B564}" type="presParOf" srcId="{5439EE55-0959-4252-A63B-398E1F2B4178}" destId="{612B9B03-E846-49A0-B941-B0BFE2497833}" srcOrd="3" destOrd="0" presId="urn:microsoft.com/office/officeart/2005/8/layout/cycle5"/>
    <dgm:cxn modelId="{B47B3EC3-510D-44F4-A6C4-3A404CB58438}" type="presParOf" srcId="{5439EE55-0959-4252-A63B-398E1F2B4178}" destId="{081E5176-3061-4FA5-829C-F44D9052E4E2}" srcOrd="4" destOrd="0" presId="urn:microsoft.com/office/officeart/2005/8/layout/cycle5"/>
    <dgm:cxn modelId="{62CDC5AF-5DF1-4F9B-BD52-0846D124AF35}" type="presParOf" srcId="{5439EE55-0959-4252-A63B-398E1F2B4178}" destId="{81B5E192-FE2D-423C-97F3-043E0E75FC4B}" srcOrd="5" destOrd="0" presId="urn:microsoft.com/office/officeart/2005/8/layout/cycle5"/>
    <dgm:cxn modelId="{C48B98A8-0E02-4EEC-9863-AA0892F22CFE}" type="presParOf" srcId="{5439EE55-0959-4252-A63B-398E1F2B4178}" destId="{43720387-E805-4079-8392-8B13D363CC43}" srcOrd="6" destOrd="0" presId="urn:microsoft.com/office/officeart/2005/8/layout/cycle5"/>
    <dgm:cxn modelId="{8653E4C7-5D42-4970-BBCB-6314C881DC45}" type="presParOf" srcId="{5439EE55-0959-4252-A63B-398E1F2B4178}" destId="{E1B5B63C-BEC2-48BF-9619-F77147A0CD9F}" srcOrd="7" destOrd="0" presId="urn:microsoft.com/office/officeart/2005/8/layout/cycle5"/>
    <dgm:cxn modelId="{027134E9-1FA3-41A8-B101-045ED0D8D768}" type="presParOf" srcId="{5439EE55-0959-4252-A63B-398E1F2B4178}" destId="{C40CB753-FF19-4CF9-87BB-08DDF20E080D}" srcOrd="8" destOrd="0" presId="urn:microsoft.com/office/officeart/2005/8/layout/cycle5"/>
    <dgm:cxn modelId="{85912DFB-34DE-4F5B-BCEC-0273EB8BF734}" type="presParOf" srcId="{5439EE55-0959-4252-A63B-398E1F2B4178}" destId="{4D48F7C1-8E52-4419-BD64-21C4846AFACF}" srcOrd="9" destOrd="0" presId="urn:microsoft.com/office/officeart/2005/8/layout/cycle5"/>
    <dgm:cxn modelId="{D9E9B9F5-838A-4024-9DEE-98627A526C25}" type="presParOf" srcId="{5439EE55-0959-4252-A63B-398E1F2B4178}" destId="{1C902689-9F19-420F-A98E-4D1F3E22E96A}" srcOrd="10" destOrd="0" presId="urn:microsoft.com/office/officeart/2005/8/layout/cycle5"/>
    <dgm:cxn modelId="{652CFFED-3370-4697-8DCA-9A115222F94E}" type="presParOf" srcId="{5439EE55-0959-4252-A63B-398E1F2B4178}" destId="{B17A008A-DC58-473B-9495-DBB56645C10D}" srcOrd="11" destOrd="0" presId="urn:microsoft.com/office/officeart/2005/8/layout/cycle5"/>
    <dgm:cxn modelId="{CD649755-FE5D-4F38-B6B0-FC0D46875B2F}" type="presParOf" srcId="{5439EE55-0959-4252-A63B-398E1F2B4178}" destId="{3FC3D40B-2142-4C0A-B206-9AF0164E2E7F}" srcOrd="12" destOrd="0" presId="urn:microsoft.com/office/officeart/2005/8/layout/cycle5"/>
    <dgm:cxn modelId="{10831CF6-DCBE-4A61-935F-0100D0978552}" type="presParOf" srcId="{5439EE55-0959-4252-A63B-398E1F2B4178}" destId="{FF1E856A-C2F7-4FB0-B2E0-A5E854A5350E}" srcOrd="13" destOrd="0" presId="urn:microsoft.com/office/officeart/2005/8/layout/cycle5"/>
    <dgm:cxn modelId="{27D0ED31-4B55-45E1-8879-9E1D6C7698AC}" type="presParOf" srcId="{5439EE55-0959-4252-A63B-398E1F2B4178}" destId="{30C2ED82-447F-445D-8B4C-7EE5F2F8F08F}" srcOrd="14" destOrd="0" presId="urn:microsoft.com/office/officeart/2005/8/layout/cycle5"/>
    <dgm:cxn modelId="{88080912-7A58-4F6E-B62B-3C94C77AEED6}" type="presParOf" srcId="{5439EE55-0959-4252-A63B-398E1F2B4178}" destId="{97C06EF3-8D8F-471E-B1BB-787F5F359C99}" srcOrd="15" destOrd="0" presId="urn:microsoft.com/office/officeart/2005/8/layout/cycle5"/>
    <dgm:cxn modelId="{C675E83D-B107-4C14-90D4-2E1E946E079C}" type="presParOf" srcId="{5439EE55-0959-4252-A63B-398E1F2B4178}" destId="{0ADD01DB-BFBE-414C-B079-8C7785A3A0BC}" srcOrd="16" destOrd="0" presId="urn:microsoft.com/office/officeart/2005/8/layout/cycle5"/>
    <dgm:cxn modelId="{6D210096-6C0A-4A31-A73A-3DEEA94FDC4E}" type="presParOf" srcId="{5439EE55-0959-4252-A63B-398E1F2B4178}" destId="{CAECBCE0-1C23-48CA-86D4-9826EA99FA8C}" srcOrd="17" destOrd="0" presId="urn:microsoft.com/office/officeart/2005/8/layout/cycle5"/>
    <dgm:cxn modelId="{69E8041F-5C7C-458F-A410-AFC681846E74}" type="presParOf" srcId="{5439EE55-0959-4252-A63B-398E1F2B4178}" destId="{20E21E25-D7A2-4262-AADC-61534406B6E4}" srcOrd="18" destOrd="0" presId="urn:microsoft.com/office/officeart/2005/8/layout/cycle5"/>
    <dgm:cxn modelId="{E130E62A-4280-4C58-911B-9DAE9378821F}" type="presParOf" srcId="{5439EE55-0959-4252-A63B-398E1F2B4178}" destId="{2162B0A9-80A3-4CF5-9D1F-9296EB18CB63}" srcOrd="19" destOrd="0" presId="urn:microsoft.com/office/officeart/2005/8/layout/cycle5"/>
    <dgm:cxn modelId="{BEE93C71-3EBB-4456-AD73-4143BFE564AC}" type="presParOf" srcId="{5439EE55-0959-4252-A63B-398E1F2B4178}" destId="{8BD04D71-F9F9-4E40-BFD5-3624D6647594}" srcOrd="20" destOrd="0" presId="urn:microsoft.com/office/officeart/2005/8/layout/cycle5"/>
    <dgm:cxn modelId="{50E3D088-9AE0-4E20-86B8-DFE426695179}" type="presParOf" srcId="{5439EE55-0959-4252-A63B-398E1F2B4178}" destId="{50E2D82D-950E-4B78-942B-62DE5AE4BE7F}" srcOrd="21" destOrd="0" presId="urn:microsoft.com/office/officeart/2005/8/layout/cycle5"/>
    <dgm:cxn modelId="{63717696-4301-4AEF-BE53-85E6815CBF3B}" type="presParOf" srcId="{5439EE55-0959-4252-A63B-398E1F2B4178}" destId="{78A13FDC-9DCB-4FF7-A705-4E108FE8315E}" srcOrd="22" destOrd="0" presId="urn:microsoft.com/office/officeart/2005/8/layout/cycle5"/>
    <dgm:cxn modelId="{76700DBC-7EC9-4851-B8C9-10B08BECF57A}" type="presParOf" srcId="{5439EE55-0959-4252-A63B-398E1F2B4178}" destId="{15BB5435-AFFE-48D1-B096-3467B12BDC51}" srcOrd="23" destOrd="0" presId="urn:microsoft.com/office/officeart/2005/8/layout/cycle5"/>
    <dgm:cxn modelId="{FFDF3F48-0BFF-4A9D-AD2B-9E8B2644F26F}" type="presParOf" srcId="{5439EE55-0959-4252-A63B-398E1F2B4178}" destId="{2C54C4F5-09CF-439C-AFE1-2E24B8542902}" srcOrd="24" destOrd="0" presId="urn:microsoft.com/office/officeart/2005/8/layout/cycle5"/>
    <dgm:cxn modelId="{737D76B0-98F8-4088-8A0F-8D28EE849A6A}" type="presParOf" srcId="{5439EE55-0959-4252-A63B-398E1F2B4178}" destId="{A176F5D0-CBCD-4F92-B32F-14682D1450C4}" srcOrd="25" destOrd="0" presId="urn:microsoft.com/office/officeart/2005/8/layout/cycle5"/>
    <dgm:cxn modelId="{A66294B4-4724-4BC4-A348-0E1DDA19ED52}" type="presParOf" srcId="{5439EE55-0959-4252-A63B-398E1F2B4178}" destId="{33001433-EB0B-471F-89E5-43278A30421E}" srcOrd="26" destOrd="0" presId="urn:microsoft.com/office/officeart/2005/8/layout/cycle5"/>
  </dgm:cxnLst>
  <dgm:bg>
    <a:blipFill>
      <a:blip xmlns:r="http://schemas.openxmlformats.org/officeDocument/2006/relationships" r:embed="rId1"/>
      <a:tile tx="0" ty="0" sx="100000" sy="100000" flip="none" algn="tl"/>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FE6727-A170-4720-9BB8-47765AA8DE7B}">
      <dsp:nvSpPr>
        <dsp:cNvPr id="0" name=""/>
        <dsp:cNvSpPr/>
      </dsp:nvSpPr>
      <dsp:spPr>
        <a:xfrm rot="5400000">
          <a:off x="-214502" y="215035"/>
          <a:ext cx="1430015" cy="1001011"/>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id-ID" sz="2800" kern="1200" dirty="0" smtClean="0">
              <a:latin typeface="Bernard MT Condensed" pitchFamily="18" charset="0"/>
            </a:rPr>
            <a:t>1</a:t>
          </a:r>
          <a:endParaRPr lang="id-ID" sz="2800" kern="1200" dirty="0">
            <a:latin typeface="Bernard MT Condensed" pitchFamily="18" charset="0"/>
          </a:endParaRPr>
        </a:p>
      </dsp:txBody>
      <dsp:txXfrm rot="-5400000">
        <a:off x="1" y="501039"/>
        <a:ext cx="1001011" cy="429004"/>
      </dsp:txXfrm>
    </dsp:sp>
    <dsp:sp modelId="{0348A056-E642-4EE3-B625-F3F1D408F42E}">
      <dsp:nvSpPr>
        <dsp:cNvPr id="0" name=""/>
        <dsp:cNvSpPr/>
      </dsp:nvSpPr>
      <dsp:spPr>
        <a:xfrm rot="5400000">
          <a:off x="4286311" y="-3284767"/>
          <a:ext cx="929510" cy="7500110"/>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id-ID" sz="2700" kern="1200" dirty="0" smtClean="0">
              <a:latin typeface="Bernard MT Condensed" pitchFamily="18" charset="0"/>
            </a:rPr>
            <a:t> </a:t>
          </a:r>
          <a:r>
            <a:rPr lang="en-US" sz="2700" kern="1200" dirty="0" err="1" smtClean="0">
              <a:latin typeface="Bernard MT Condensed" pitchFamily="18" charset="0"/>
            </a:rPr>
            <a:t>Unsur-unsur</a:t>
          </a:r>
          <a:r>
            <a:rPr lang="en-US" sz="2700" kern="1200" dirty="0" smtClean="0">
              <a:latin typeface="Bernard MT Condensed" pitchFamily="18" charset="0"/>
            </a:rPr>
            <a:t> </a:t>
          </a:r>
          <a:r>
            <a:rPr lang="en-US" sz="2700" kern="1200" dirty="0" err="1" smtClean="0">
              <a:latin typeface="Bernard MT Condensed" pitchFamily="18" charset="0"/>
            </a:rPr>
            <a:t>utama</a:t>
          </a:r>
          <a:r>
            <a:rPr lang="en-US" sz="2700" kern="1200" dirty="0" smtClean="0">
              <a:latin typeface="Bernard MT Condensed" pitchFamily="18" charset="0"/>
            </a:rPr>
            <a:t> </a:t>
          </a:r>
          <a:r>
            <a:rPr lang="en-US" sz="2700" kern="1200" dirty="0" err="1" smtClean="0">
              <a:latin typeface="Bernard MT Condensed" pitchFamily="18" charset="0"/>
            </a:rPr>
            <a:t>dalam</a:t>
          </a:r>
          <a:r>
            <a:rPr lang="en-US" sz="2700" kern="1200" dirty="0" smtClean="0">
              <a:latin typeface="Bernard MT Condensed" pitchFamily="18" charset="0"/>
            </a:rPr>
            <a:t> </a:t>
          </a:r>
          <a:r>
            <a:rPr lang="en-US" sz="2700" kern="1200" dirty="0" err="1" smtClean="0">
              <a:latin typeface="Bernard MT Condensed" pitchFamily="18" charset="0"/>
            </a:rPr>
            <a:t>penyusunan</a:t>
          </a:r>
          <a:r>
            <a:rPr lang="en-US" sz="2700" kern="1200" dirty="0" smtClean="0">
              <a:latin typeface="Bernard MT Condensed" pitchFamily="18" charset="0"/>
            </a:rPr>
            <a:t> proposal </a:t>
          </a:r>
          <a:r>
            <a:rPr lang="en-US" sz="2700" kern="1200" dirty="0" err="1" smtClean="0">
              <a:latin typeface="Bernard MT Condensed" pitchFamily="18" charset="0"/>
            </a:rPr>
            <a:t>penelitian</a:t>
          </a:r>
          <a:r>
            <a:rPr lang="en-US" sz="2700" kern="1200" dirty="0" smtClean="0">
              <a:latin typeface="Bernard MT Condensed" pitchFamily="18" charset="0"/>
            </a:rPr>
            <a:t> </a:t>
          </a:r>
          <a:endParaRPr lang="id-ID" sz="2700" kern="1200" dirty="0">
            <a:latin typeface="Bernard MT Condensed" pitchFamily="18" charset="0"/>
          </a:endParaRPr>
        </a:p>
      </dsp:txBody>
      <dsp:txXfrm rot="-5400000">
        <a:off x="1001012" y="45907"/>
        <a:ext cx="7454735" cy="838760"/>
      </dsp:txXfrm>
    </dsp:sp>
    <dsp:sp modelId="{35ED1B52-781B-4655-A255-9AADF3BD8200}">
      <dsp:nvSpPr>
        <dsp:cNvPr id="0" name=""/>
        <dsp:cNvSpPr/>
      </dsp:nvSpPr>
      <dsp:spPr>
        <a:xfrm rot="5400000">
          <a:off x="-214502" y="1500145"/>
          <a:ext cx="1430015" cy="1001011"/>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id-ID" sz="2800" kern="1200" dirty="0" smtClean="0">
              <a:latin typeface="Bernard MT Condensed" pitchFamily="18" charset="0"/>
            </a:rPr>
            <a:t>2</a:t>
          </a:r>
          <a:endParaRPr lang="id-ID" sz="2800" kern="1200" dirty="0">
            <a:latin typeface="Bernard MT Condensed" pitchFamily="18" charset="0"/>
          </a:endParaRPr>
        </a:p>
      </dsp:txBody>
      <dsp:txXfrm rot="-5400000">
        <a:off x="1" y="1786149"/>
        <a:ext cx="1001011" cy="429004"/>
      </dsp:txXfrm>
    </dsp:sp>
    <dsp:sp modelId="{A00EDCDE-AB4B-4098-AA30-6B3A35B60710}">
      <dsp:nvSpPr>
        <dsp:cNvPr id="0" name=""/>
        <dsp:cNvSpPr/>
      </dsp:nvSpPr>
      <dsp:spPr>
        <a:xfrm rot="5400000">
          <a:off x="4286311" y="-1999657"/>
          <a:ext cx="929510" cy="7500110"/>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id-ID" sz="2700" kern="1200" dirty="0" smtClean="0">
              <a:latin typeface="Bernard MT Condensed" pitchFamily="18" charset="0"/>
            </a:rPr>
            <a:t>Memilih topik penelitian</a:t>
          </a:r>
          <a:endParaRPr lang="id-ID" sz="2700" kern="1200" dirty="0">
            <a:latin typeface="Bernard MT Condensed" pitchFamily="18" charset="0"/>
          </a:endParaRPr>
        </a:p>
        <a:p>
          <a:pPr marL="228600" lvl="1" indent="-228600" algn="l" defTabSz="1200150">
            <a:lnSpc>
              <a:spcPct val="90000"/>
            </a:lnSpc>
            <a:spcBef>
              <a:spcPct val="0"/>
            </a:spcBef>
            <a:spcAft>
              <a:spcPct val="15000"/>
            </a:spcAft>
            <a:buChar char="••"/>
          </a:pPr>
          <a:r>
            <a:rPr lang="id-ID" sz="2700" kern="1200" dirty="0" smtClean="0">
              <a:latin typeface="Bernard MT Condensed" pitchFamily="18" charset="0"/>
            </a:rPr>
            <a:t>Strategi menyusun latar belakang masalah </a:t>
          </a:r>
          <a:endParaRPr lang="id-ID" sz="2700" kern="1200" dirty="0">
            <a:latin typeface="Bernard MT Condensed" pitchFamily="18" charset="0"/>
          </a:endParaRPr>
        </a:p>
      </dsp:txBody>
      <dsp:txXfrm rot="-5400000">
        <a:off x="1001012" y="1331017"/>
        <a:ext cx="7454735" cy="838760"/>
      </dsp:txXfrm>
    </dsp:sp>
    <dsp:sp modelId="{65A306ED-717C-47C3-A2D8-56030D444E95}">
      <dsp:nvSpPr>
        <dsp:cNvPr id="0" name=""/>
        <dsp:cNvSpPr/>
      </dsp:nvSpPr>
      <dsp:spPr>
        <a:xfrm rot="5400000">
          <a:off x="-177094" y="2796109"/>
          <a:ext cx="1430015" cy="1001011"/>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id-ID" sz="2800" kern="1200" dirty="0" smtClean="0">
              <a:latin typeface="Bernard MT Condensed" pitchFamily="18" charset="0"/>
            </a:rPr>
            <a:t>3</a:t>
          </a:r>
          <a:endParaRPr lang="id-ID" sz="2800" kern="1200" dirty="0">
            <a:latin typeface="Bernard MT Condensed" pitchFamily="18" charset="0"/>
          </a:endParaRPr>
        </a:p>
      </dsp:txBody>
      <dsp:txXfrm rot="-5400000">
        <a:off x="37409" y="3082113"/>
        <a:ext cx="1001011" cy="429004"/>
      </dsp:txXfrm>
    </dsp:sp>
    <dsp:sp modelId="{310DA31C-227C-4D4A-B9FD-4A3DEC2FA4F7}">
      <dsp:nvSpPr>
        <dsp:cNvPr id="0" name=""/>
        <dsp:cNvSpPr/>
      </dsp:nvSpPr>
      <dsp:spPr>
        <a:xfrm rot="5400000">
          <a:off x="4286311" y="-714547"/>
          <a:ext cx="929510" cy="7500110"/>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id-ID" sz="2700" kern="1200" dirty="0" smtClean="0">
              <a:latin typeface="Bernard MT Condensed" pitchFamily="18" charset="0"/>
            </a:rPr>
            <a:t>Strategi merumuskan masalah penelitian </a:t>
          </a:r>
          <a:endParaRPr lang="id-ID" sz="2700" kern="1200" dirty="0">
            <a:latin typeface="Bernard MT Condensed" pitchFamily="18" charset="0"/>
          </a:endParaRPr>
        </a:p>
      </dsp:txBody>
      <dsp:txXfrm rot="-5400000">
        <a:off x="1001012" y="2616127"/>
        <a:ext cx="7454735" cy="838760"/>
      </dsp:txXfrm>
    </dsp:sp>
    <dsp:sp modelId="{1B1B9D90-9001-4110-A1EC-1767EE1502D7}">
      <dsp:nvSpPr>
        <dsp:cNvPr id="0" name=""/>
        <dsp:cNvSpPr/>
      </dsp:nvSpPr>
      <dsp:spPr>
        <a:xfrm rot="5400000">
          <a:off x="-214502" y="4070365"/>
          <a:ext cx="1430015" cy="1001011"/>
        </a:xfrm>
        <a:prstGeom prst="chevron">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id-ID" sz="2800" kern="1200" dirty="0" smtClean="0">
              <a:latin typeface="Bernard MT Condensed" pitchFamily="18" charset="0"/>
            </a:rPr>
            <a:t>4</a:t>
          </a:r>
          <a:endParaRPr lang="id-ID" sz="2800" kern="1200" dirty="0">
            <a:latin typeface="Bernard MT Condensed" pitchFamily="18" charset="0"/>
          </a:endParaRPr>
        </a:p>
      </dsp:txBody>
      <dsp:txXfrm rot="-5400000">
        <a:off x="1" y="4356369"/>
        <a:ext cx="1001011" cy="429004"/>
      </dsp:txXfrm>
    </dsp:sp>
    <dsp:sp modelId="{3D20C88B-AA76-488E-AE25-DDFE07E8DE38}">
      <dsp:nvSpPr>
        <dsp:cNvPr id="0" name=""/>
        <dsp:cNvSpPr/>
      </dsp:nvSpPr>
      <dsp:spPr>
        <a:xfrm rot="5400000">
          <a:off x="4286311" y="570562"/>
          <a:ext cx="929510" cy="7500110"/>
        </a:xfrm>
        <a:prstGeom prst="round2Same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id-ID" sz="2700" kern="1200" dirty="0" smtClean="0">
              <a:latin typeface="Bernard MT Condensed" pitchFamily="18" charset="0"/>
            </a:rPr>
            <a:t>Strategi Merumuskan tujuan penelitian</a:t>
          </a:r>
          <a:endParaRPr lang="id-ID" sz="2700" kern="1200" dirty="0">
            <a:latin typeface="Bernard MT Condensed" pitchFamily="18" charset="0"/>
          </a:endParaRPr>
        </a:p>
      </dsp:txBody>
      <dsp:txXfrm rot="-5400000">
        <a:off x="1001012" y="3901237"/>
        <a:ext cx="7454735" cy="8387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0340B0-527A-4231-A0C0-665C973E5B2A}">
      <dsp:nvSpPr>
        <dsp:cNvPr id="0" name=""/>
        <dsp:cNvSpPr/>
      </dsp:nvSpPr>
      <dsp:spPr>
        <a:xfrm>
          <a:off x="3751027" y="2783"/>
          <a:ext cx="1670699" cy="625412"/>
        </a:xfrm>
        <a:prstGeom prst="round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2">
                  <a:lumMod val="50000"/>
                </a:schemeClr>
              </a:solidFill>
              <a:effectLst>
                <a:outerShdw blurRad="38100" dist="38100" dir="2700000" algn="tl">
                  <a:srgbClr val="000000">
                    <a:alpha val="43137"/>
                  </a:srgbClr>
                </a:outerShdw>
              </a:effectLst>
            </a:rPr>
            <a:t>JUDUL</a:t>
          </a:r>
          <a:endParaRPr lang="en-US" sz="2000" b="1" kern="1200" dirty="0">
            <a:solidFill>
              <a:schemeClr val="tx2">
                <a:lumMod val="50000"/>
              </a:schemeClr>
            </a:solidFill>
            <a:effectLst>
              <a:outerShdw blurRad="38100" dist="38100" dir="2700000" algn="tl">
                <a:srgbClr val="000000">
                  <a:alpha val="43137"/>
                </a:srgbClr>
              </a:outerShdw>
            </a:effectLst>
          </a:endParaRPr>
        </a:p>
      </dsp:txBody>
      <dsp:txXfrm>
        <a:off x="3781557" y="33313"/>
        <a:ext cx="1609639" cy="564352"/>
      </dsp:txXfrm>
    </dsp:sp>
    <dsp:sp modelId="{895FBA7C-8BD4-4DFB-828F-3D55B27B9D11}">
      <dsp:nvSpPr>
        <dsp:cNvPr id="0" name=""/>
        <dsp:cNvSpPr/>
      </dsp:nvSpPr>
      <dsp:spPr>
        <a:xfrm>
          <a:off x="4159530" y="178673"/>
          <a:ext cx="4800149" cy="4800149"/>
        </a:xfrm>
        <a:custGeom>
          <a:avLst/>
          <a:gdLst/>
          <a:ahLst/>
          <a:cxnLst/>
          <a:rect l="0" t="0" r="0" b="0"/>
          <a:pathLst>
            <a:path>
              <a:moveTo>
                <a:pt x="1546136" y="157052"/>
              </a:moveTo>
              <a:arcTo wR="2400074" hR="2400074" stAng="14949464" swAng="1384051"/>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12B9B03-E846-49A0-B941-B0BFE2497833}">
      <dsp:nvSpPr>
        <dsp:cNvPr id="0" name=""/>
        <dsp:cNvSpPr/>
      </dsp:nvSpPr>
      <dsp:spPr>
        <a:xfrm>
          <a:off x="6420130" y="212872"/>
          <a:ext cx="1668149" cy="62541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d-ID" sz="2000" kern="1200" dirty="0" smtClean="0"/>
            <a:t>ABSTRAK/</a:t>
          </a:r>
        </a:p>
        <a:p>
          <a:pPr lvl="0" algn="ctr" defTabSz="889000">
            <a:lnSpc>
              <a:spcPct val="90000"/>
            </a:lnSpc>
            <a:spcBef>
              <a:spcPct val="0"/>
            </a:spcBef>
            <a:spcAft>
              <a:spcPct val="35000"/>
            </a:spcAft>
          </a:pPr>
          <a:r>
            <a:rPr lang="id-ID" sz="2000" kern="1200" dirty="0" smtClean="0"/>
            <a:t>Ringkasan</a:t>
          </a:r>
          <a:endParaRPr lang="id-ID" sz="2000" kern="1200" dirty="0"/>
        </a:p>
      </dsp:txBody>
      <dsp:txXfrm>
        <a:off x="6450660" y="243402"/>
        <a:ext cx="1607089" cy="564352"/>
      </dsp:txXfrm>
    </dsp:sp>
    <dsp:sp modelId="{81B5E192-FE2D-423C-97F3-043E0E75FC4B}">
      <dsp:nvSpPr>
        <dsp:cNvPr id="0" name=""/>
        <dsp:cNvSpPr/>
      </dsp:nvSpPr>
      <dsp:spPr>
        <a:xfrm>
          <a:off x="2737485" y="-2071973"/>
          <a:ext cx="4800149" cy="4800149"/>
        </a:xfrm>
        <a:custGeom>
          <a:avLst/>
          <a:gdLst/>
          <a:ahLst/>
          <a:cxnLst/>
          <a:rect l="0" t="0" r="0" b="0"/>
          <a:pathLst>
            <a:path>
              <a:moveTo>
                <a:pt x="4676404" y="3160785"/>
              </a:moveTo>
              <a:arcTo wR="2400074" hR="2400074" stAng="1108725" swAng="1140571"/>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3720387-E805-4079-8392-8B13D363CC43}">
      <dsp:nvSpPr>
        <dsp:cNvPr id="0" name=""/>
        <dsp:cNvSpPr/>
      </dsp:nvSpPr>
      <dsp:spPr>
        <a:xfrm>
          <a:off x="6002691" y="1986089"/>
          <a:ext cx="1894597" cy="62541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err="1" smtClean="0"/>
            <a:t>Latar</a:t>
          </a:r>
          <a:r>
            <a:rPr lang="en-US" sz="2000" kern="1200" dirty="0" smtClean="0"/>
            <a:t> </a:t>
          </a:r>
          <a:r>
            <a:rPr lang="en-US" sz="2000" kern="1200" dirty="0" err="1" smtClean="0"/>
            <a:t>belakang</a:t>
          </a:r>
          <a:endParaRPr lang="id-ID" sz="2000" kern="1200" dirty="0"/>
        </a:p>
      </dsp:txBody>
      <dsp:txXfrm>
        <a:off x="6033221" y="2016619"/>
        <a:ext cx="1833537" cy="564352"/>
      </dsp:txXfrm>
    </dsp:sp>
    <dsp:sp modelId="{C40CB753-FF19-4CF9-87BB-08DDF20E080D}">
      <dsp:nvSpPr>
        <dsp:cNvPr id="0" name=""/>
        <dsp:cNvSpPr/>
      </dsp:nvSpPr>
      <dsp:spPr>
        <a:xfrm>
          <a:off x="3497195" y="2351277"/>
          <a:ext cx="4800149" cy="4800149"/>
        </a:xfrm>
        <a:custGeom>
          <a:avLst/>
          <a:gdLst/>
          <a:ahLst/>
          <a:cxnLst/>
          <a:rect l="0" t="0" r="0" b="0"/>
          <a:pathLst>
            <a:path>
              <a:moveTo>
                <a:pt x="3752298" y="417185"/>
              </a:moveTo>
              <a:arcTo wR="2400074" hR="2400074" stAng="18257513" swAng="1365386"/>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D48F7C1-8E52-4419-BD64-21C4846AFACF}">
      <dsp:nvSpPr>
        <dsp:cNvPr id="0" name=""/>
        <dsp:cNvSpPr/>
      </dsp:nvSpPr>
      <dsp:spPr>
        <a:xfrm>
          <a:off x="7066633" y="3714773"/>
          <a:ext cx="1779502" cy="625412"/>
        </a:xfrm>
        <a:prstGeom prst="round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2">
                  <a:lumMod val="50000"/>
                </a:schemeClr>
              </a:solidFill>
              <a:effectLst>
                <a:outerShdw blurRad="38100" dist="38100" dir="2700000" algn="tl">
                  <a:srgbClr val="000000">
                    <a:alpha val="43137"/>
                  </a:srgbClr>
                </a:outerShdw>
              </a:effectLst>
            </a:rPr>
            <a:t>P</a:t>
          </a:r>
          <a:r>
            <a:rPr lang="id-ID" sz="2000" b="1" kern="1200" dirty="0" smtClean="0">
              <a:solidFill>
                <a:schemeClr val="tx2">
                  <a:lumMod val="50000"/>
                </a:schemeClr>
              </a:solidFill>
              <a:effectLst>
                <a:outerShdw blurRad="38100" dist="38100" dir="2700000" algn="tl">
                  <a:srgbClr val="000000">
                    <a:alpha val="43137"/>
                  </a:srgbClr>
                </a:outerShdw>
              </a:effectLst>
            </a:rPr>
            <a:t>ERUMUSAN </a:t>
          </a:r>
          <a:r>
            <a:rPr lang="id-ID" sz="2000" b="1" kern="1200" dirty="0" smtClean="0">
              <a:solidFill>
                <a:schemeClr val="tx2">
                  <a:lumMod val="50000"/>
                </a:schemeClr>
              </a:solidFill>
              <a:effectLst>
                <a:outerShdw blurRad="38100" dist="38100" dir="2700000" algn="tl">
                  <a:srgbClr val="000000">
                    <a:alpha val="43137"/>
                  </a:srgbClr>
                </a:outerShdw>
              </a:effectLst>
            </a:rPr>
            <a:t>MASALAH </a:t>
          </a:r>
          <a:endParaRPr lang="en-US" sz="2000" b="1" kern="1200" dirty="0">
            <a:solidFill>
              <a:schemeClr val="tx2">
                <a:lumMod val="50000"/>
              </a:schemeClr>
            </a:solidFill>
            <a:effectLst>
              <a:outerShdw blurRad="38100" dist="38100" dir="2700000" algn="tl">
                <a:srgbClr val="000000">
                  <a:alpha val="43137"/>
                </a:srgbClr>
              </a:outerShdw>
            </a:effectLst>
          </a:endParaRPr>
        </a:p>
      </dsp:txBody>
      <dsp:txXfrm>
        <a:off x="7097163" y="3745303"/>
        <a:ext cx="1718442" cy="564352"/>
      </dsp:txXfrm>
    </dsp:sp>
    <dsp:sp modelId="{B17A008A-DC58-473B-9495-DBB56645C10D}">
      <dsp:nvSpPr>
        <dsp:cNvPr id="0" name=""/>
        <dsp:cNvSpPr/>
      </dsp:nvSpPr>
      <dsp:spPr>
        <a:xfrm>
          <a:off x="4244230" y="-153811"/>
          <a:ext cx="4800149" cy="4800149"/>
        </a:xfrm>
        <a:custGeom>
          <a:avLst/>
          <a:gdLst/>
          <a:ahLst/>
          <a:cxnLst/>
          <a:rect l="0" t="0" r="0" b="0"/>
          <a:pathLst>
            <a:path>
              <a:moveTo>
                <a:pt x="3376743" y="4592442"/>
              </a:moveTo>
              <a:arcTo wR="2400074" hR="2400074" stAng="3959263" swAng="958021"/>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FC3D40B-2142-4C0A-B206-9AF0164E2E7F}">
      <dsp:nvSpPr>
        <dsp:cNvPr id="0" name=""/>
        <dsp:cNvSpPr/>
      </dsp:nvSpPr>
      <dsp:spPr>
        <a:xfrm>
          <a:off x="5715012" y="4643470"/>
          <a:ext cx="1445723" cy="625412"/>
        </a:xfrm>
        <a:prstGeom prst="round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2">
                  <a:lumMod val="50000"/>
                </a:schemeClr>
              </a:solidFill>
              <a:effectLst>
                <a:outerShdw blurRad="38100" dist="38100" dir="2700000" algn="tl">
                  <a:srgbClr val="000000">
                    <a:alpha val="43137"/>
                  </a:srgbClr>
                </a:outerShdw>
              </a:effectLst>
            </a:rPr>
            <a:t>TUJUAN</a:t>
          </a:r>
          <a:endParaRPr lang="en-US" sz="2000" b="1" kern="1200" dirty="0">
            <a:solidFill>
              <a:schemeClr val="tx2">
                <a:lumMod val="50000"/>
              </a:schemeClr>
            </a:solidFill>
            <a:effectLst>
              <a:outerShdw blurRad="38100" dist="38100" dir="2700000" algn="tl">
                <a:srgbClr val="000000">
                  <a:alpha val="43137"/>
                </a:srgbClr>
              </a:outerShdw>
            </a:effectLst>
          </a:endParaRPr>
        </a:p>
      </dsp:txBody>
      <dsp:txXfrm>
        <a:off x="5745542" y="4674000"/>
        <a:ext cx="1384663" cy="564352"/>
      </dsp:txXfrm>
    </dsp:sp>
    <dsp:sp modelId="{30C2ED82-447F-445D-8B4C-7EE5F2F8F08F}">
      <dsp:nvSpPr>
        <dsp:cNvPr id="0" name=""/>
        <dsp:cNvSpPr/>
      </dsp:nvSpPr>
      <dsp:spPr>
        <a:xfrm>
          <a:off x="4121739" y="531798"/>
          <a:ext cx="4800149" cy="4800149"/>
        </a:xfrm>
        <a:custGeom>
          <a:avLst/>
          <a:gdLst/>
          <a:ahLst/>
          <a:cxnLst/>
          <a:rect l="0" t="0" r="0" b="0"/>
          <a:pathLst>
            <a:path>
              <a:moveTo>
                <a:pt x="1639494" y="4676448"/>
              </a:moveTo>
              <a:arcTo wR="2400074" hR="2400074" stAng="6508528" swAng="970777"/>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7C06EF3-8D8F-471E-B1BB-787F5F359C99}">
      <dsp:nvSpPr>
        <dsp:cNvPr id="0" name=""/>
        <dsp:cNvSpPr/>
      </dsp:nvSpPr>
      <dsp:spPr>
        <a:xfrm>
          <a:off x="3143238" y="4429158"/>
          <a:ext cx="1836895" cy="62541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d-ID" sz="2000" kern="1200" dirty="0" smtClean="0"/>
            <a:t>TINJAUAN  PUSTAKA</a:t>
          </a:r>
          <a:endParaRPr lang="id-ID" sz="2000" kern="1200" dirty="0"/>
        </a:p>
      </dsp:txBody>
      <dsp:txXfrm>
        <a:off x="3173768" y="4459688"/>
        <a:ext cx="1775835" cy="564352"/>
      </dsp:txXfrm>
    </dsp:sp>
    <dsp:sp modelId="{CAECBCE0-1C23-48CA-86D4-9826EA99FA8C}">
      <dsp:nvSpPr>
        <dsp:cNvPr id="0" name=""/>
        <dsp:cNvSpPr/>
      </dsp:nvSpPr>
      <dsp:spPr>
        <a:xfrm>
          <a:off x="1300958" y="-350011"/>
          <a:ext cx="4800149" cy="4800149"/>
        </a:xfrm>
        <a:custGeom>
          <a:avLst/>
          <a:gdLst/>
          <a:ahLst/>
          <a:cxnLst/>
          <a:rect l="0" t="0" r="0" b="0"/>
          <a:pathLst>
            <a:path>
              <a:moveTo>
                <a:pt x="1842491" y="4734482"/>
              </a:moveTo>
              <a:arcTo wR="2400074" hR="2400074" stAng="6206019" swAng="1073078"/>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0E21E25-D7A2-4262-AADC-61534406B6E4}">
      <dsp:nvSpPr>
        <dsp:cNvPr id="0" name=""/>
        <dsp:cNvSpPr/>
      </dsp:nvSpPr>
      <dsp:spPr>
        <a:xfrm>
          <a:off x="1166830" y="3337126"/>
          <a:ext cx="1884744" cy="625412"/>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2">
                  <a:lumMod val="50000"/>
                </a:schemeClr>
              </a:solidFill>
              <a:effectLst>
                <a:outerShdw blurRad="38100" dist="38100" dir="2700000" algn="tl">
                  <a:srgbClr val="000000">
                    <a:alpha val="43137"/>
                  </a:srgbClr>
                </a:outerShdw>
              </a:effectLst>
            </a:rPr>
            <a:t>METODE</a:t>
          </a:r>
          <a:r>
            <a:rPr lang="id-ID" sz="2000" b="1" kern="1200" dirty="0" smtClean="0">
              <a:solidFill>
                <a:schemeClr val="tx2">
                  <a:lumMod val="50000"/>
                </a:schemeClr>
              </a:solidFill>
              <a:effectLst>
                <a:outerShdw blurRad="38100" dist="38100" dir="2700000" algn="tl">
                  <a:srgbClr val="000000">
                    <a:alpha val="43137"/>
                  </a:srgbClr>
                </a:outerShdw>
              </a:effectLst>
            </a:rPr>
            <a:t> PENELITIAN</a:t>
          </a:r>
          <a:endParaRPr lang="en-US" sz="2000" b="1" kern="1200" dirty="0">
            <a:solidFill>
              <a:schemeClr val="tx2">
                <a:lumMod val="50000"/>
              </a:schemeClr>
            </a:solidFill>
            <a:effectLst>
              <a:outerShdw blurRad="38100" dist="38100" dir="2700000" algn="tl">
                <a:srgbClr val="000000">
                  <a:alpha val="43137"/>
                </a:srgbClr>
              </a:outerShdw>
            </a:effectLst>
          </a:endParaRPr>
        </a:p>
      </dsp:txBody>
      <dsp:txXfrm>
        <a:off x="1197360" y="3367656"/>
        <a:ext cx="1823684" cy="564352"/>
      </dsp:txXfrm>
    </dsp:sp>
    <dsp:sp modelId="{8BD04D71-F9F9-4E40-BFD5-3624D6647594}">
      <dsp:nvSpPr>
        <dsp:cNvPr id="0" name=""/>
        <dsp:cNvSpPr/>
      </dsp:nvSpPr>
      <dsp:spPr>
        <a:xfrm>
          <a:off x="1521315" y="-518259"/>
          <a:ext cx="4800149" cy="4800149"/>
        </a:xfrm>
        <a:custGeom>
          <a:avLst/>
          <a:gdLst/>
          <a:ahLst/>
          <a:cxnLst/>
          <a:rect l="0" t="0" r="0" b="0"/>
          <a:pathLst>
            <a:path>
              <a:moveTo>
                <a:pt x="367798" y="3676873"/>
              </a:moveTo>
              <a:arcTo wR="2400074" hR="2400074" stAng="8871629" swAng="947317"/>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0E2D82D-950E-4B78-942B-62DE5AE4BE7F}">
      <dsp:nvSpPr>
        <dsp:cNvPr id="0" name=""/>
        <dsp:cNvSpPr/>
      </dsp:nvSpPr>
      <dsp:spPr>
        <a:xfrm>
          <a:off x="645586" y="1721083"/>
          <a:ext cx="1952106" cy="62541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d-ID" sz="2000" kern="1200" dirty="0" smtClean="0"/>
            <a:t>DAFTAR PUSTAKA</a:t>
          </a:r>
          <a:endParaRPr lang="id-ID" sz="2000" kern="1200" dirty="0"/>
        </a:p>
      </dsp:txBody>
      <dsp:txXfrm>
        <a:off x="676116" y="1751613"/>
        <a:ext cx="1891046" cy="564352"/>
      </dsp:txXfrm>
    </dsp:sp>
    <dsp:sp modelId="{15BB5435-AFFE-48D1-B096-3467B12BDC51}">
      <dsp:nvSpPr>
        <dsp:cNvPr id="0" name=""/>
        <dsp:cNvSpPr/>
      </dsp:nvSpPr>
      <dsp:spPr>
        <a:xfrm>
          <a:off x="1709530" y="-584276"/>
          <a:ext cx="4800149" cy="4800149"/>
        </a:xfrm>
        <a:custGeom>
          <a:avLst/>
          <a:gdLst/>
          <a:ahLst/>
          <a:cxnLst/>
          <a:rect l="0" t="0" r="0" b="0"/>
          <a:pathLst>
            <a:path>
              <a:moveTo>
                <a:pt x="10699" y="2173697"/>
              </a:moveTo>
              <a:arcTo wR="2400074" hR="2400074" stAng="11124735" swAng="570105"/>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C54C4F5-09CF-439C-AFE1-2E24B8542902}">
      <dsp:nvSpPr>
        <dsp:cNvPr id="0" name=""/>
        <dsp:cNvSpPr/>
      </dsp:nvSpPr>
      <dsp:spPr>
        <a:xfrm>
          <a:off x="1071535" y="446149"/>
          <a:ext cx="1937106" cy="625412"/>
        </a:xfrm>
        <a:prstGeom prst="round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err="1" smtClean="0">
              <a:solidFill>
                <a:schemeClr val="tx2">
                  <a:lumMod val="50000"/>
                </a:schemeClr>
              </a:solidFill>
              <a:effectLst>
                <a:outerShdw blurRad="38100" dist="38100" dir="2700000" algn="tl">
                  <a:srgbClr val="000000">
                    <a:alpha val="43137"/>
                  </a:srgbClr>
                </a:outerShdw>
              </a:effectLst>
            </a:rPr>
            <a:t>Jadwal</a:t>
          </a:r>
          <a:r>
            <a:rPr lang="en-US" sz="2000" b="1" kern="1200" dirty="0" smtClean="0">
              <a:solidFill>
                <a:schemeClr val="tx2">
                  <a:lumMod val="50000"/>
                </a:schemeClr>
              </a:solidFill>
              <a:effectLst>
                <a:outerShdw blurRad="38100" dist="38100" dir="2700000" algn="tl">
                  <a:srgbClr val="000000">
                    <a:alpha val="43137"/>
                  </a:srgbClr>
                </a:outerShdw>
              </a:effectLst>
            </a:rPr>
            <a:t> </a:t>
          </a:r>
          <a:r>
            <a:rPr lang="en-US" sz="2000" b="1" kern="1200" dirty="0" err="1" smtClean="0">
              <a:solidFill>
                <a:schemeClr val="tx2">
                  <a:lumMod val="50000"/>
                </a:schemeClr>
              </a:solidFill>
              <a:effectLst>
                <a:outerShdw blurRad="38100" dist="38100" dir="2700000" algn="tl">
                  <a:srgbClr val="000000">
                    <a:alpha val="43137"/>
                  </a:srgbClr>
                </a:outerShdw>
              </a:effectLst>
            </a:rPr>
            <a:t>Kegiatan</a:t>
          </a:r>
          <a:r>
            <a:rPr lang="en-US" sz="2000" b="1" kern="1200" dirty="0" smtClean="0">
              <a:solidFill>
                <a:schemeClr val="tx2">
                  <a:lumMod val="50000"/>
                </a:schemeClr>
              </a:solidFill>
              <a:effectLst>
                <a:outerShdw blurRad="38100" dist="38100" dir="2700000" algn="tl">
                  <a:srgbClr val="000000">
                    <a:alpha val="43137"/>
                  </a:srgbClr>
                </a:outerShdw>
              </a:effectLst>
            </a:rPr>
            <a:t> &amp; ANGGARAN</a:t>
          </a:r>
          <a:endParaRPr lang="en-US" sz="2000" b="1" kern="1200" dirty="0">
            <a:solidFill>
              <a:schemeClr val="tx2">
                <a:lumMod val="50000"/>
              </a:schemeClr>
            </a:solidFill>
            <a:effectLst>
              <a:outerShdw blurRad="38100" dist="38100" dir="2700000" algn="tl">
                <a:srgbClr val="000000">
                  <a:alpha val="43137"/>
                </a:srgbClr>
              </a:outerShdw>
            </a:effectLst>
          </a:endParaRPr>
        </a:p>
      </dsp:txBody>
      <dsp:txXfrm>
        <a:off x="1102065" y="476679"/>
        <a:ext cx="1876046" cy="564352"/>
      </dsp:txXfrm>
    </dsp:sp>
    <dsp:sp modelId="{33001433-EB0B-471F-89E5-43278A30421E}">
      <dsp:nvSpPr>
        <dsp:cNvPr id="0" name=""/>
        <dsp:cNvSpPr/>
      </dsp:nvSpPr>
      <dsp:spPr>
        <a:xfrm>
          <a:off x="601693" y="345603"/>
          <a:ext cx="4800149" cy="4800149"/>
        </a:xfrm>
        <a:custGeom>
          <a:avLst/>
          <a:gdLst/>
          <a:ahLst/>
          <a:cxnLst/>
          <a:rect l="0" t="0" r="0" b="0"/>
          <a:pathLst>
            <a:path>
              <a:moveTo>
                <a:pt x="1992254" y="34902"/>
              </a:moveTo>
              <a:arcTo wR="2400074" hR="2400074" stAng="15613011" swAng="1266836"/>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lvl1pPr>
              <a:defRPr/>
            </a:lvl1pPr>
          </a:lstStyle>
          <a:p>
            <a:pPr>
              <a:defRPr/>
            </a:pPr>
            <a:fld id="{DAE608F1-878E-4DD0-ABB0-F8DEE43223A2}" type="datetimeFigureOut">
              <a:rPr lang="id-ID"/>
              <a:pPr>
                <a:defRPr/>
              </a:pPr>
              <a:t>29/09/2018</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pPr>
              <a:defRPr/>
            </a:pPr>
            <a:fld id="{A2F7A36A-522B-4105-82E2-AC30D888BE64}" type="slidenum">
              <a:rPr lang="id-ID"/>
              <a:pPr>
                <a:defRPr/>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pPr>
              <a:defRPr/>
            </a:pPr>
            <a:fld id="{F90B95BE-7239-4544-BAF8-121E46C9699F}" type="datetimeFigureOut">
              <a:rPr lang="id-ID"/>
              <a:pPr>
                <a:defRPr/>
              </a:pPr>
              <a:t>29/09/2018</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pPr>
              <a:defRPr/>
            </a:pPr>
            <a:fld id="{8E310E3E-FF3A-4484-A6EF-4A5607DC018F}" type="slidenum">
              <a:rPr lang="id-ID"/>
              <a:pPr>
                <a:defRPr/>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pPr>
              <a:defRPr/>
            </a:pPr>
            <a:fld id="{A53D9B16-672C-4D76-8428-93C6E0C2F115}" type="datetimeFigureOut">
              <a:rPr lang="id-ID"/>
              <a:pPr>
                <a:defRPr/>
              </a:pPr>
              <a:t>29/09/2018</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pPr>
              <a:defRPr/>
            </a:pPr>
            <a:fld id="{3B546FC6-4AF0-478C-9C01-FBD832BDDDFB}" type="slidenum">
              <a:rPr lang="id-ID"/>
              <a:pPr>
                <a:defRPr/>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pPr>
              <a:defRPr/>
            </a:pPr>
            <a:fld id="{98E9A054-0D58-4662-832A-D9AC2F5D1B7C}" type="datetimeFigureOut">
              <a:rPr lang="id-ID"/>
              <a:pPr>
                <a:defRPr/>
              </a:pPr>
              <a:t>29/09/2018</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pPr>
              <a:defRPr/>
            </a:pPr>
            <a:fld id="{A1ED8CE8-9138-4652-A211-BAE560B5DFB2}" type="slidenum">
              <a:rPr lang="id-ID"/>
              <a:pPr>
                <a:defRPr/>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B616139-C25A-4F26-9828-A4829622F6E0}" type="datetimeFigureOut">
              <a:rPr lang="id-ID"/>
              <a:pPr>
                <a:defRPr/>
              </a:pPr>
              <a:t>29/09/2018</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pPr>
              <a:defRPr/>
            </a:pPr>
            <a:fld id="{F2AA1F2F-20FC-4A48-B5BF-7EA091EB8C97}" type="slidenum">
              <a:rPr lang="id-ID"/>
              <a:pPr>
                <a:defRPr/>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3"/>
          <p:cNvSpPr>
            <a:spLocks noGrp="1"/>
          </p:cNvSpPr>
          <p:nvPr>
            <p:ph type="dt" sz="half" idx="10"/>
          </p:nvPr>
        </p:nvSpPr>
        <p:spPr/>
        <p:txBody>
          <a:bodyPr/>
          <a:lstStyle>
            <a:lvl1pPr>
              <a:defRPr/>
            </a:lvl1pPr>
          </a:lstStyle>
          <a:p>
            <a:pPr>
              <a:defRPr/>
            </a:pPr>
            <a:fld id="{B60A23CE-0AA3-4565-BD7E-B0E349120CA5}" type="datetimeFigureOut">
              <a:rPr lang="id-ID"/>
              <a:pPr>
                <a:defRPr/>
              </a:pPr>
              <a:t>29/09/2018</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pPr>
              <a:defRPr/>
            </a:pPr>
            <a:fld id="{E8F0CAEE-C81F-414B-9BFE-2775D6AB5C70}" type="slidenum">
              <a:rPr lang="id-ID"/>
              <a:pPr>
                <a:defRPr/>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3"/>
          <p:cNvSpPr>
            <a:spLocks noGrp="1"/>
          </p:cNvSpPr>
          <p:nvPr>
            <p:ph type="dt" sz="half" idx="10"/>
          </p:nvPr>
        </p:nvSpPr>
        <p:spPr/>
        <p:txBody>
          <a:bodyPr/>
          <a:lstStyle>
            <a:lvl1pPr>
              <a:defRPr/>
            </a:lvl1pPr>
          </a:lstStyle>
          <a:p>
            <a:pPr>
              <a:defRPr/>
            </a:pPr>
            <a:fld id="{D905EB0B-F760-47F4-996F-19AB7080CAC3}" type="datetimeFigureOut">
              <a:rPr lang="id-ID"/>
              <a:pPr>
                <a:defRPr/>
              </a:pPr>
              <a:t>29/09/2018</a:t>
            </a:fld>
            <a:endParaRPr lang="id-ID"/>
          </a:p>
        </p:txBody>
      </p:sp>
      <p:sp>
        <p:nvSpPr>
          <p:cNvPr id="8" name="Footer Placeholder 4"/>
          <p:cNvSpPr>
            <a:spLocks noGrp="1"/>
          </p:cNvSpPr>
          <p:nvPr>
            <p:ph type="ftr" sz="quarter" idx="11"/>
          </p:nvPr>
        </p:nvSpPr>
        <p:spPr/>
        <p:txBody>
          <a:bodyPr/>
          <a:lstStyle>
            <a:lvl1pPr>
              <a:defRPr/>
            </a:lvl1pPr>
          </a:lstStyle>
          <a:p>
            <a:pPr>
              <a:defRPr/>
            </a:pPr>
            <a:endParaRPr lang="id-ID"/>
          </a:p>
        </p:txBody>
      </p:sp>
      <p:sp>
        <p:nvSpPr>
          <p:cNvPr id="9" name="Slide Number Placeholder 5"/>
          <p:cNvSpPr>
            <a:spLocks noGrp="1"/>
          </p:cNvSpPr>
          <p:nvPr>
            <p:ph type="sldNum" sz="quarter" idx="12"/>
          </p:nvPr>
        </p:nvSpPr>
        <p:spPr/>
        <p:txBody>
          <a:bodyPr/>
          <a:lstStyle>
            <a:lvl1pPr>
              <a:defRPr/>
            </a:lvl1pPr>
          </a:lstStyle>
          <a:p>
            <a:pPr>
              <a:defRPr/>
            </a:pPr>
            <a:fld id="{E139B7D0-9919-43D1-A652-F02ED74888D8}" type="slidenum">
              <a:rPr lang="id-ID"/>
              <a:pPr>
                <a:defRPr/>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3"/>
          <p:cNvSpPr>
            <a:spLocks noGrp="1"/>
          </p:cNvSpPr>
          <p:nvPr>
            <p:ph type="dt" sz="half" idx="10"/>
          </p:nvPr>
        </p:nvSpPr>
        <p:spPr/>
        <p:txBody>
          <a:bodyPr/>
          <a:lstStyle>
            <a:lvl1pPr>
              <a:defRPr/>
            </a:lvl1pPr>
          </a:lstStyle>
          <a:p>
            <a:pPr>
              <a:defRPr/>
            </a:pPr>
            <a:fld id="{D685C9C2-7673-461B-A8BB-68EC28E472F2}" type="datetimeFigureOut">
              <a:rPr lang="id-ID"/>
              <a:pPr>
                <a:defRPr/>
              </a:pPr>
              <a:t>29/09/2018</a:t>
            </a:fld>
            <a:endParaRPr lang="id-ID"/>
          </a:p>
        </p:txBody>
      </p:sp>
      <p:sp>
        <p:nvSpPr>
          <p:cNvPr id="4" name="Footer Placeholder 4"/>
          <p:cNvSpPr>
            <a:spLocks noGrp="1"/>
          </p:cNvSpPr>
          <p:nvPr>
            <p:ph type="ftr" sz="quarter" idx="11"/>
          </p:nvPr>
        </p:nvSpPr>
        <p:spPr/>
        <p:txBody>
          <a:bodyPr/>
          <a:lstStyle>
            <a:lvl1pPr>
              <a:defRPr/>
            </a:lvl1pPr>
          </a:lstStyle>
          <a:p>
            <a:pPr>
              <a:defRPr/>
            </a:pPr>
            <a:endParaRPr lang="id-ID"/>
          </a:p>
        </p:txBody>
      </p:sp>
      <p:sp>
        <p:nvSpPr>
          <p:cNvPr id="5" name="Slide Number Placeholder 5"/>
          <p:cNvSpPr>
            <a:spLocks noGrp="1"/>
          </p:cNvSpPr>
          <p:nvPr>
            <p:ph type="sldNum" sz="quarter" idx="12"/>
          </p:nvPr>
        </p:nvSpPr>
        <p:spPr/>
        <p:txBody>
          <a:bodyPr/>
          <a:lstStyle>
            <a:lvl1pPr>
              <a:defRPr/>
            </a:lvl1pPr>
          </a:lstStyle>
          <a:p>
            <a:pPr>
              <a:defRPr/>
            </a:pPr>
            <a:fld id="{732A610A-7B89-4B4A-8CF7-35347E805FC0}" type="slidenum">
              <a:rPr lang="id-ID"/>
              <a:pPr>
                <a:defRPr/>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3D9CEDB-51E0-4F28-829F-28B92F6C7211}" type="datetimeFigureOut">
              <a:rPr lang="id-ID"/>
              <a:pPr>
                <a:defRPr/>
              </a:pPr>
              <a:t>29/09/2018</a:t>
            </a:fld>
            <a:endParaRPr lang="id-ID"/>
          </a:p>
        </p:txBody>
      </p:sp>
      <p:sp>
        <p:nvSpPr>
          <p:cNvPr id="3" name="Footer Placeholder 4"/>
          <p:cNvSpPr>
            <a:spLocks noGrp="1"/>
          </p:cNvSpPr>
          <p:nvPr>
            <p:ph type="ftr" sz="quarter" idx="11"/>
          </p:nvPr>
        </p:nvSpPr>
        <p:spPr/>
        <p:txBody>
          <a:bodyPr/>
          <a:lstStyle>
            <a:lvl1pPr>
              <a:defRPr/>
            </a:lvl1pPr>
          </a:lstStyle>
          <a:p>
            <a:pPr>
              <a:defRPr/>
            </a:pPr>
            <a:endParaRPr lang="id-ID"/>
          </a:p>
        </p:txBody>
      </p:sp>
      <p:sp>
        <p:nvSpPr>
          <p:cNvPr id="4" name="Slide Number Placeholder 5"/>
          <p:cNvSpPr>
            <a:spLocks noGrp="1"/>
          </p:cNvSpPr>
          <p:nvPr>
            <p:ph type="sldNum" sz="quarter" idx="12"/>
          </p:nvPr>
        </p:nvSpPr>
        <p:spPr/>
        <p:txBody>
          <a:bodyPr/>
          <a:lstStyle>
            <a:lvl1pPr>
              <a:defRPr/>
            </a:lvl1pPr>
          </a:lstStyle>
          <a:p>
            <a:pPr>
              <a:defRPr/>
            </a:pPr>
            <a:fld id="{A32D1633-7E1C-4497-823C-F85051F16CA9}" type="slidenum">
              <a:rPr lang="id-ID"/>
              <a:pPr>
                <a:defRPr/>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B21BD71-6787-4686-B071-FADA8BE87EA1}" type="datetimeFigureOut">
              <a:rPr lang="id-ID"/>
              <a:pPr>
                <a:defRPr/>
              </a:pPr>
              <a:t>29/09/2018</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pPr>
              <a:defRPr/>
            </a:pPr>
            <a:fld id="{A07B278C-A2AF-4D34-A779-0E4385E955A0}" type="slidenum">
              <a:rPr lang="id-ID"/>
              <a:pPr>
                <a:defRPr/>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d-ID"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6908771-D25F-44C6-8BA7-1DBC7549D0F8}" type="datetimeFigureOut">
              <a:rPr lang="id-ID"/>
              <a:pPr>
                <a:defRPr/>
              </a:pPr>
              <a:t>29/09/2018</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pPr>
              <a:defRPr/>
            </a:pPr>
            <a:fld id="{A3B4ADBD-648A-4C24-AD6A-340EA9D50936}" type="slidenum">
              <a:rPr lang="id-ID"/>
              <a:pPr>
                <a:defRPr/>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id-ID"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524A6785-E3F5-4482-AFE9-24DF84345FE0}" type="datetimeFigureOut">
              <a:rPr lang="id-ID"/>
              <a:pPr>
                <a:defRPr/>
              </a:pPr>
              <a:t>29/09/2018</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11E49834-4487-43FB-A4B3-3AB12CD24E3F}" type="slidenum">
              <a:rPr lang="id-ID"/>
              <a:pPr>
                <a:defRPr/>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suara.com/tag/umk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2327257"/>
          </a:xfrm>
          <a:ln/>
        </p:spPr>
        <p:style>
          <a:lnRef idx="0">
            <a:schemeClr val="accent1"/>
          </a:lnRef>
          <a:fillRef idx="3">
            <a:schemeClr val="accent1"/>
          </a:fillRef>
          <a:effectRef idx="3">
            <a:schemeClr val="accent1"/>
          </a:effectRef>
          <a:fontRef idx="minor">
            <a:schemeClr val="lt1"/>
          </a:fontRef>
        </p:style>
        <p:txBody>
          <a:bodyPr rtlCol="0">
            <a:normAutofit/>
          </a:bodyPr>
          <a:lstStyle/>
          <a:p>
            <a:pPr fontAlgn="auto">
              <a:spcAft>
                <a:spcPts val="0"/>
              </a:spcAft>
              <a:defRPr/>
            </a:pPr>
            <a:r>
              <a:rPr lang="en-US" sz="3600" b="1" dirty="0" err="1" smtClean="0">
                <a:solidFill>
                  <a:schemeClr val="tx1"/>
                </a:solidFill>
              </a:rPr>
              <a:t>Unsur</a:t>
            </a:r>
            <a:r>
              <a:rPr lang="en-US" sz="3600" b="1" dirty="0" smtClean="0">
                <a:solidFill>
                  <a:schemeClr val="tx1"/>
                </a:solidFill>
              </a:rPr>
              <a:t> </a:t>
            </a:r>
            <a:r>
              <a:rPr lang="en-US" sz="3600" b="1" dirty="0" err="1" smtClean="0">
                <a:solidFill>
                  <a:schemeClr val="tx1"/>
                </a:solidFill>
              </a:rPr>
              <a:t>utama</a:t>
            </a:r>
            <a:r>
              <a:rPr lang="en-US" sz="3600" b="1" dirty="0" smtClean="0">
                <a:solidFill>
                  <a:schemeClr val="tx1"/>
                </a:solidFill>
              </a:rPr>
              <a:t> </a:t>
            </a:r>
            <a:r>
              <a:rPr lang="en-US" sz="3600" b="1" dirty="0" err="1" smtClean="0">
                <a:solidFill>
                  <a:schemeClr val="tx1"/>
                </a:solidFill>
              </a:rPr>
              <a:t>dalam</a:t>
            </a:r>
            <a:r>
              <a:rPr lang="en-US" sz="3600" b="1" dirty="0" smtClean="0">
                <a:solidFill>
                  <a:schemeClr val="tx1"/>
                </a:solidFill>
              </a:rPr>
              <a:t> </a:t>
            </a:r>
            <a:r>
              <a:rPr lang="en-US" sz="3600" b="1" dirty="0" err="1" smtClean="0">
                <a:solidFill>
                  <a:schemeClr val="tx1"/>
                </a:solidFill>
              </a:rPr>
              <a:t>penyusunan</a:t>
            </a:r>
            <a:r>
              <a:rPr lang="en-US" sz="3600" b="1" dirty="0" smtClean="0">
                <a:solidFill>
                  <a:schemeClr val="tx1"/>
                </a:solidFill>
              </a:rPr>
              <a:t> proposal</a:t>
            </a:r>
            <a:endParaRPr lang="id-ID" sz="3600" b="1" dirty="0">
              <a:solidFill>
                <a:schemeClr val="tx1"/>
              </a:solidFill>
              <a:latin typeface="Agency FB" pitchFamily="34" charset="0"/>
            </a:endParaRPr>
          </a:p>
        </p:txBody>
      </p:sp>
      <p:sp>
        <p:nvSpPr>
          <p:cNvPr id="3" name="Subtitle 2"/>
          <p:cNvSpPr>
            <a:spLocks noGrp="1"/>
          </p:cNvSpPr>
          <p:nvPr>
            <p:ph type="subTitle" idx="1"/>
          </p:nvPr>
        </p:nvSpPr>
        <p:spPr>
          <a:xfrm>
            <a:off x="500063" y="3214688"/>
            <a:ext cx="8286750" cy="1752600"/>
          </a:xfrm>
          <a:solidFill>
            <a:schemeClr val="accent2">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ormAutofit/>
          </a:bodyPr>
          <a:lstStyle/>
          <a:p>
            <a:pPr fontAlgn="auto">
              <a:spcAft>
                <a:spcPts val="0"/>
              </a:spcAft>
              <a:buFont typeface="Arial" pitchFamily="34" charset="0"/>
              <a:buNone/>
              <a:defRPr/>
            </a:pPr>
            <a:r>
              <a:rPr lang="en-US" sz="2800" b="1" dirty="0" err="1" smtClean="0">
                <a:solidFill>
                  <a:schemeClr val="tx1"/>
                </a:solidFill>
                <a:latin typeface="Arial" pitchFamily="34" charset="0"/>
                <a:cs typeface="Arial" pitchFamily="34" charset="0"/>
              </a:rPr>
              <a:t>Rina</a:t>
            </a:r>
            <a:r>
              <a:rPr lang="en-US" sz="2800" b="1" dirty="0" smtClean="0">
                <a:solidFill>
                  <a:schemeClr val="tx1"/>
                </a:solidFill>
                <a:latin typeface="Arial" pitchFamily="34" charset="0"/>
                <a:cs typeface="Arial" pitchFamily="34" charset="0"/>
              </a:rPr>
              <a:t> </a:t>
            </a:r>
            <a:r>
              <a:rPr lang="en-US" sz="2800" b="1" dirty="0" err="1" smtClean="0">
                <a:solidFill>
                  <a:schemeClr val="tx1"/>
                </a:solidFill>
                <a:latin typeface="Arial" pitchFamily="34" charset="0"/>
                <a:cs typeface="Arial" pitchFamily="34" charset="0"/>
              </a:rPr>
              <a:t>Fiati</a:t>
            </a:r>
            <a:r>
              <a:rPr lang="en-US" sz="2800" b="1" dirty="0" smtClean="0">
                <a:solidFill>
                  <a:schemeClr val="tx1"/>
                </a:solidFill>
                <a:latin typeface="Arial" pitchFamily="34" charset="0"/>
                <a:cs typeface="Arial" pitchFamily="34" charset="0"/>
              </a:rPr>
              <a:t>, ST., M.Cs</a:t>
            </a:r>
            <a:endParaRPr lang="id-ID" sz="2800" b="1" dirty="0">
              <a:solidFill>
                <a:schemeClr val="tx1"/>
              </a:solidFill>
              <a:latin typeface="Arial" pitchFamily="34" charset="0"/>
              <a:cs typeface="Arial" pitchFamily="34" charset="0"/>
            </a:endParaRPr>
          </a:p>
        </p:txBody>
      </p:sp>
      <p:sp>
        <p:nvSpPr>
          <p:cNvPr id="4" name="Rectangle 3"/>
          <p:cNvSpPr/>
          <p:nvPr/>
        </p:nvSpPr>
        <p:spPr>
          <a:xfrm>
            <a:off x="0" y="5643563"/>
            <a:ext cx="9144000" cy="1214437"/>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2000" dirty="0" err="1" smtClean="0">
                <a:solidFill>
                  <a:schemeClr val="tx1"/>
                </a:solidFill>
              </a:rPr>
              <a:t>Teknik</a:t>
            </a:r>
            <a:r>
              <a:rPr lang="en-US" sz="2000" dirty="0" smtClean="0">
                <a:solidFill>
                  <a:schemeClr val="tx1"/>
                </a:solidFill>
              </a:rPr>
              <a:t> </a:t>
            </a:r>
            <a:r>
              <a:rPr lang="en-US" sz="2000" dirty="0" err="1" smtClean="0">
                <a:solidFill>
                  <a:schemeClr val="tx1"/>
                </a:solidFill>
              </a:rPr>
              <a:t>Informatika</a:t>
            </a:r>
            <a:r>
              <a:rPr lang="en-US" sz="2000" dirty="0" smtClean="0">
                <a:solidFill>
                  <a:schemeClr val="tx1"/>
                </a:solidFill>
              </a:rPr>
              <a:t>- UMK </a:t>
            </a:r>
            <a:r>
              <a:rPr lang="en-US" sz="2000" dirty="0" smtClean="0">
                <a:solidFill>
                  <a:schemeClr val="tx1"/>
                </a:solidFill>
              </a:rPr>
              <a:t>201</a:t>
            </a:r>
            <a:r>
              <a:rPr lang="id-ID" sz="2000" dirty="0" smtClean="0">
                <a:solidFill>
                  <a:schemeClr val="tx1"/>
                </a:solidFill>
              </a:rPr>
              <a:t>8</a:t>
            </a:r>
            <a:r>
              <a:rPr lang="en-US" sz="2000" dirty="0" smtClean="0">
                <a:solidFill>
                  <a:schemeClr val="tx1"/>
                </a:solidFill>
              </a:rPr>
              <a:t> </a:t>
            </a:r>
            <a:endParaRPr lang="en-US" sz="2000" dirty="0" smtClean="0">
              <a:solidFill>
                <a:schemeClr val="tx1"/>
              </a:solidFill>
            </a:endParaRPr>
          </a:p>
          <a:p>
            <a:pPr algn="ctr" fontAlgn="auto">
              <a:spcBef>
                <a:spcPts val="0"/>
              </a:spcBef>
              <a:spcAft>
                <a:spcPts val="0"/>
              </a:spcAft>
              <a:defRPr/>
            </a:pPr>
            <a:r>
              <a:rPr lang="en-US" sz="2000" dirty="0" smtClean="0">
                <a:solidFill>
                  <a:schemeClr val="tx1"/>
                </a:solidFill>
              </a:rPr>
              <a:t>SMT : I</a:t>
            </a:r>
            <a:endParaRPr lang="id-ID" sz="20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style>
          <a:lnRef idx="1">
            <a:schemeClr val="accent5"/>
          </a:lnRef>
          <a:fillRef idx="2">
            <a:schemeClr val="accent5"/>
          </a:fillRef>
          <a:effectRef idx="1">
            <a:schemeClr val="accent5"/>
          </a:effectRef>
          <a:fontRef idx="minor">
            <a:schemeClr val="dk1"/>
          </a:fontRef>
        </p:style>
        <p:txBody>
          <a:bodyPr rtlCol="0">
            <a:normAutofit fontScale="77500" lnSpcReduction="20000"/>
          </a:bodyPr>
          <a:lstStyle/>
          <a:p>
            <a:pPr marL="514350" indent="-514350" fontAlgn="auto">
              <a:spcAft>
                <a:spcPts val="0"/>
              </a:spcAft>
              <a:buFont typeface="Arial" pitchFamily="34" charset="0"/>
              <a:buNone/>
              <a:defRPr/>
            </a:pPr>
            <a:r>
              <a:rPr lang="id-ID" sz="4000" dirty="0" smtClean="0">
                <a:solidFill>
                  <a:srgbClr val="C00000"/>
                </a:solidFill>
                <a:latin typeface="Berlin Sans FB Demi" pitchFamily="34" charset="0"/>
                <a:sym typeface="Wingdings 2"/>
              </a:rPr>
              <a:t>  </a:t>
            </a:r>
            <a:r>
              <a:rPr lang="id-ID" sz="4000" dirty="0" smtClean="0">
                <a:solidFill>
                  <a:srgbClr val="C00000"/>
                </a:solidFill>
                <a:latin typeface="Berlin Sans FB Demi" pitchFamily="34" charset="0"/>
              </a:rPr>
              <a:t>Paparkan </a:t>
            </a:r>
            <a:r>
              <a:rPr lang="id-ID" sz="4000" dirty="0">
                <a:solidFill>
                  <a:srgbClr val="C00000"/>
                </a:solidFill>
                <a:latin typeface="Berlin Sans FB Demi" pitchFamily="34" charset="0"/>
              </a:rPr>
              <a:t>isu atau masalah apa yang mau diteliti  dan alasan mengapa isu tersebut penting untuk </a:t>
            </a:r>
            <a:r>
              <a:rPr lang="id-ID" sz="4000" dirty="0" smtClean="0">
                <a:solidFill>
                  <a:srgbClr val="C00000"/>
                </a:solidFill>
                <a:latin typeface="Berlin Sans FB Demi" pitchFamily="34" charset="0"/>
              </a:rPr>
              <a:t>diteliti.</a:t>
            </a:r>
          </a:p>
          <a:p>
            <a:pPr marL="514350" indent="-514350" fontAlgn="auto">
              <a:spcAft>
                <a:spcPts val="0"/>
              </a:spcAft>
              <a:buFont typeface="Arial" pitchFamily="34" charset="0"/>
              <a:buNone/>
              <a:defRPr/>
            </a:pPr>
            <a:r>
              <a:rPr lang="id-ID" dirty="0" smtClean="0"/>
              <a:t>	</a:t>
            </a:r>
          </a:p>
          <a:p>
            <a:pPr marL="514350" indent="-514350" fontAlgn="auto">
              <a:spcAft>
                <a:spcPts val="0"/>
              </a:spcAft>
              <a:buFont typeface="Arial" pitchFamily="34" charset="0"/>
              <a:buNone/>
              <a:defRPr/>
            </a:pPr>
            <a:r>
              <a:rPr lang="id-ID" dirty="0" smtClean="0"/>
              <a:t>Contoh: </a:t>
            </a:r>
          </a:p>
          <a:p>
            <a:pPr marL="514350" indent="-514350" fontAlgn="auto">
              <a:spcAft>
                <a:spcPts val="0"/>
              </a:spcAft>
              <a:buFont typeface="Arial" pitchFamily="34" charset="0"/>
              <a:buNone/>
              <a:defRPr/>
            </a:pPr>
            <a:r>
              <a:rPr lang="id-ID" dirty="0"/>
              <a:t> </a:t>
            </a:r>
            <a:r>
              <a:rPr lang="id-ID" dirty="0" smtClean="0"/>
              <a:t>      </a:t>
            </a:r>
            <a:r>
              <a:rPr lang="id-ID" sz="2900" dirty="0" smtClean="0">
                <a:latin typeface="Agency FB" pitchFamily="34" charset="0"/>
              </a:rPr>
              <a:t>Sejak dipimpin Gubernur Bibit Waluyo pada 2008-2013, perekonomian Jawa Tengah terus bertumbuh dari 5,7 % (2008) menjadi 6,3 % (2012)  dan menurun sedikit menjadi 6,0 persen  pada 2013 (Bappeda Jateng, 2014). Namun dampak dan implikasi dari pertumbuhan tersebut terhdap penurunan kemiskinan, penganguran dan kesejahteraan sosial masyarakat belum terungkap secara jelas.. Penelitian akademis untuk menganalisis dampak dan implikasi tersebut belum dilakukan oleh para peneliti. Penelitian terhadap masalah tersebut penting dilakukan untuk mengevaluasi dampak pembangunan  ekonomi terhadap kesejahteraan sosial, dan juga untuk perencanaan pembangunan ekonomi pada tahun-tahun mendatang.</a:t>
            </a:r>
          </a:p>
          <a:p>
            <a:pPr marL="514350" indent="-514350" fontAlgn="auto">
              <a:spcAft>
                <a:spcPts val="0"/>
              </a:spcAft>
              <a:buFont typeface="Arial" pitchFamily="34" charset="0"/>
              <a:buNone/>
              <a:defRPr/>
            </a:pPr>
            <a:endParaRPr lang="id-ID" dirty="0" smtClean="0"/>
          </a:p>
          <a:p>
            <a:pPr marL="514350" indent="-514350" fontAlgn="auto">
              <a:spcAft>
                <a:spcPts val="0"/>
              </a:spcAft>
              <a:buFont typeface="Arial" pitchFamily="34" charset="0"/>
              <a:buNone/>
              <a:defRPr/>
            </a:pPr>
            <a:r>
              <a:rPr lang="id-ID" dirty="0" smtClean="0">
                <a:sym typeface="Wingdings 3"/>
              </a:rPr>
              <a:t> Alasan teoritis, kebijakan dan praktik harus dinyatakan secara jelas disertai dengan sumber-sumber rujukan yang jelas dan memadai. Argumentasi teoritis, empiris, kebijakan atau praktik harus disesuaikan dengan jumlah karakter yang  disyaratkan</a:t>
            </a:r>
            <a:endParaRPr lang="id-ID" dirty="0"/>
          </a:p>
          <a:p>
            <a:pPr marL="514350" indent="-514350" fontAlgn="auto">
              <a:spcAft>
                <a:spcPts val="0"/>
              </a:spcAft>
              <a:buFont typeface="+mj-lt"/>
              <a:buAutoNum type="arabicPeriod"/>
              <a:defRPr/>
            </a:pPr>
            <a:endParaRPr lang="id-ID"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sz="3200" dirty="0" smtClean="0"/>
              <a:t>Contoh1.  </a:t>
            </a:r>
            <a:r>
              <a:rPr lang="en-US" sz="3200" dirty="0" err="1" smtClean="0"/>
              <a:t>latar</a:t>
            </a:r>
            <a:r>
              <a:rPr lang="en-US" sz="3200" dirty="0" smtClean="0"/>
              <a:t> </a:t>
            </a:r>
            <a:r>
              <a:rPr lang="en-US" sz="3200" dirty="0" err="1" smtClean="0"/>
              <a:t>belakang</a:t>
            </a:r>
            <a:endParaRPr lang="en-US" sz="3200" dirty="0"/>
          </a:p>
        </p:txBody>
      </p:sp>
      <p:sp>
        <p:nvSpPr>
          <p:cNvPr id="3" name="Content Placeholder 2"/>
          <p:cNvSpPr>
            <a:spLocks noGrp="1"/>
          </p:cNvSpPr>
          <p:nvPr>
            <p:ph idx="1"/>
          </p:nvPr>
        </p:nvSpPr>
        <p:spPr>
          <a:xfrm>
            <a:off x="285720" y="1600200"/>
            <a:ext cx="8643998" cy="5069160"/>
          </a:xfrm>
          <a:solidFill>
            <a:schemeClr val="accent2">
              <a:lumMod val="40000"/>
              <a:lumOff val="60000"/>
            </a:schemeClr>
          </a:solidFill>
        </p:spPr>
        <p:txBody>
          <a:bodyPr/>
          <a:lstStyle/>
          <a:p>
            <a:pPr algn="just">
              <a:buNone/>
            </a:pPr>
            <a:r>
              <a:rPr lang="en-US" sz="2400" dirty="0" err="1"/>
              <a:t>Menurut</a:t>
            </a:r>
            <a:r>
              <a:rPr lang="en-US" sz="2400" dirty="0"/>
              <a:t> </a:t>
            </a:r>
            <a:r>
              <a:rPr lang="en-US" sz="2400" dirty="0" err="1"/>
              <a:t>Setiya</a:t>
            </a:r>
            <a:r>
              <a:rPr lang="en-US" sz="2400" dirty="0"/>
              <a:t> N.,</a:t>
            </a:r>
            <a:r>
              <a:rPr lang="en-US" sz="2400" dirty="0" err="1"/>
              <a:t>dkk</a:t>
            </a:r>
            <a:r>
              <a:rPr lang="en-US" sz="2400" dirty="0"/>
              <a:t> , 2006, </a:t>
            </a:r>
            <a:r>
              <a:rPr lang="en-US" sz="2400" dirty="0" err="1"/>
              <a:t>salah</a:t>
            </a:r>
            <a:r>
              <a:rPr lang="en-US" sz="2400" dirty="0"/>
              <a:t> </a:t>
            </a:r>
            <a:r>
              <a:rPr lang="en-US" sz="2400" dirty="0" err="1"/>
              <a:t>satu</a:t>
            </a:r>
            <a:r>
              <a:rPr lang="en-US" sz="2400" dirty="0"/>
              <a:t> </a:t>
            </a:r>
            <a:r>
              <a:rPr lang="en-US" sz="2400" dirty="0" err="1"/>
              <a:t>penelitian</a:t>
            </a:r>
            <a:r>
              <a:rPr lang="en-US" sz="2400" dirty="0"/>
              <a:t> yang </a:t>
            </a:r>
            <a:r>
              <a:rPr lang="en-US" sz="2400" dirty="0" err="1"/>
              <a:t>telah</a:t>
            </a:r>
            <a:r>
              <a:rPr lang="en-US" sz="2400" dirty="0"/>
              <a:t> </a:t>
            </a:r>
            <a:r>
              <a:rPr lang="en-US" sz="2400" dirty="0" err="1"/>
              <a:t>mengkaji</a:t>
            </a:r>
            <a:r>
              <a:rPr lang="en-US" sz="2400" dirty="0"/>
              <a:t> </a:t>
            </a:r>
            <a:r>
              <a:rPr lang="en-US" sz="2400" dirty="0" err="1"/>
              <a:t>penentuan</a:t>
            </a:r>
            <a:r>
              <a:rPr lang="en-US" sz="2400" dirty="0"/>
              <a:t> </a:t>
            </a:r>
            <a:r>
              <a:rPr lang="en-US" sz="2400" dirty="0" err="1"/>
              <a:t>produk</a:t>
            </a:r>
            <a:r>
              <a:rPr lang="en-US" sz="2400" dirty="0"/>
              <a:t> </a:t>
            </a:r>
            <a:r>
              <a:rPr lang="en-US" sz="2400" dirty="0" err="1"/>
              <a:t>kerajinan</a:t>
            </a:r>
            <a:r>
              <a:rPr lang="en-US" sz="2400" dirty="0"/>
              <a:t> </a:t>
            </a:r>
            <a:r>
              <a:rPr lang="en-US" sz="2400" dirty="0" err="1"/>
              <a:t>yakni</a:t>
            </a:r>
            <a:r>
              <a:rPr lang="en-US" sz="2400" dirty="0"/>
              <a:t> </a:t>
            </a:r>
            <a:r>
              <a:rPr lang="en-US" sz="2400" dirty="0" err="1"/>
              <a:t>penelitian</a:t>
            </a:r>
            <a:r>
              <a:rPr lang="en-US" sz="2400" dirty="0"/>
              <a:t> yang </a:t>
            </a:r>
            <a:r>
              <a:rPr lang="en-US" sz="2400" dirty="0" err="1"/>
              <a:t>dilakukan</a:t>
            </a:r>
            <a:r>
              <a:rPr lang="en-US" sz="2400" dirty="0"/>
              <a:t> </a:t>
            </a:r>
            <a:r>
              <a:rPr lang="en-US" sz="2400" dirty="0" err="1"/>
              <a:t>oleh</a:t>
            </a:r>
            <a:r>
              <a:rPr lang="en-US" sz="2400" dirty="0"/>
              <a:t> </a:t>
            </a:r>
            <a:r>
              <a:rPr lang="en-US" sz="2400" dirty="0" err="1"/>
              <a:t>Nugroho</a:t>
            </a:r>
            <a:r>
              <a:rPr lang="en-US" sz="2400" dirty="0"/>
              <a:t> </a:t>
            </a:r>
            <a:r>
              <a:rPr lang="en-US" sz="2400" dirty="0" err="1"/>
              <a:t>dan</a:t>
            </a:r>
            <a:r>
              <a:rPr lang="en-US" sz="2400" dirty="0"/>
              <a:t> </a:t>
            </a:r>
            <a:r>
              <a:rPr lang="en-US" sz="2400" dirty="0" err="1"/>
              <a:t>Wulandari</a:t>
            </a:r>
            <a:r>
              <a:rPr lang="en-US" sz="2400" dirty="0"/>
              <a:t>, </a:t>
            </a:r>
            <a:r>
              <a:rPr lang="en-US" sz="2400" dirty="0" err="1"/>
              <a:t>dalam</a:t>
            </a:r>
            <a:r>
              <a:rPr lang="en-US" sz="2400" dirty="0"/>
              <a:t> </a:t>
            </a:r>
            <a:r>
              <a:rPr lang="en-US" sz="2400" dirty="0" err="1"/>
              <a:t>penelitian</a:t>
            </a:r>
            <a:r>
              <a:rPr lang="en-US" sz="2400" dirty="0"/>
              <a:t> </a:t>
            </a:r>
            <a:r>
              <a:rPr lang="en-US" sz="2400" dirty="0" err="1"/>
              <a:t>tersebut</a:t>
            </a:r>
            <a:r>
              <a:rPr lang="en-US" sz="2400" dirty="0"/>
              <a:t> </a:t>
            </a:r>
            <a:r>
              <a:rPr lang="en-US" sz="2400" dirty="0" err="1"/>
              <a:t>telah</a:t>
            </a:r>
            <a:r>
              <a:rPr lang="en-US" sz="2400" dirty="0"/>
              <a:t> </a:t>
            </a:r>
            <a:r>
              <a:rPr lang="en-US" sz="2400" dirty="0" err="1"/>
              <a:t>diterapkan</a:t>
            </a:r>
            <a:r>
              <a:rPr lang="en-US" sz="2400" dirty="0"/>
              <a:t> </a:t>
            </a:r>
            <a:r>
              <a:rPr lang="en-US" sz="2400" dirty="0" err="1"/>
              <a:t>metode</a:t>
            </a:r>
            <a:r>
              <a:rPr lang="en-US" sz="2400" dirty="0"/>
              <a:t> </a:t>
            </a:r>
            <a:r>
              <a:rPr lang="en-US" sz="2400" i="1" dirty="0"/>
              <a:t>Multi Attribute Decision Making</a:t>
            </a:r>
            <a:r>
              <a:rPr lang="en-US" sz="2400" dirty="0"/>
              <a:t> </a:t>
            </a:r>
            <a:r>
              <a:rPr lang="en-US" sz="2400" i="1" dirty="0"/>
              <a:t>Simple Additive Weighting </a:t>
            </a:r>
            <a:r>
              <a:rPr lang="en-US" sz="2400" dirty="0"/>
              <a:t>(MADM-SAW) </a:t>
            </a:r>
            <a:r>
              <a:rPr lang="en-US" sz="2400" dirty="0" err="1"/>
              <a:t>untuk</a:t>
            </a:r>
            <a:r>
              <a:rPr lang="en-US" sz="2400" dirty="0"/>
              <a:t> </a:t>
            </a:r>
            <a:r>
              <a:rPr lang="en-US" sz="2400" dirty="0" err="1"/>
              <a:t>menentukan</a:t>
            </a:r>
            <a:r>
              <a:rPr lang="en-US" sz="2400" dirty="0"/>
              <a:t> </a:t>
            </a:r>
            <a:r>
              <a:rPr lang="en-US" sz="2400" dirty="0" err="1"/>
              <a:t>produk</a:t>
            </a:r>
            <a:r>
              <a:rPr lang="en-US" sz="2400" dirty="0"/>
              <a:t> </a:t>
            </a:r>
            <a:r>
              <a:rPr lang="en-US" sz="2400" dirty="0" err="1"/>
              <a:t>kerajinan</a:t>
            </a:r>
            <a:r>
              <a:rPr lang="en-US" sz="2400" dirty="0"/>
              <a:t> </a:t>
            </a:r>
            <a:r>
              <a:rPr lang="en-US" sz="2400" dirty="0" err="1"/>
              <a:t>unggulan</a:t>
            </a:r>
            <a:r>
              <a:rPr lang="en-US" sz="2400" dirty="0"/>
              <a:t> di </a:t>
            </a:r>
            <a:r>
              <a:rPr lang="en-US" sz="2400" dirty="0" err="1"/>
              <a:t>kabupaten</a:t>
            </a:r>
            <a:r>
              <a:rPr lang="en-US" sz="2400" dirty="0"/>
              <a:t> </a:t>
            </a:r>
            <a:r>
              <a:rPr lang="en-US" sz="2400" dirty="0" err="1"/>
              <a:t>klaten</a:t>
            </a:r>
            <a:r>
              <a:rPr lang="en-US" sz="2400" dirty="0"/>
              <a:t>. </a:t>
            </a:r>
            <a:r>
              <a:rPr lang="en-US" sz="2400" dirty="0" err="1"/>
              <a:t>Metode</a:t>
            </a:r>
            <a:r>
              <a:rPr lang="en-US" sz="2400" dirty="0"/>
              <a:t> </a:t>
            </a:r>
            <a:r>
              <a:rPr lang="en-US" sz="2400" i="1" dirty="0"/>
              <a:t>Multi Attribute Decision Making</a:t>
            </a:r>
            <a:r>
              <a:rPr lang="en-US" sz="2400" dirty="0"/>
              <a:t> </a:t>
            </a:r>
            <a:r>
              <a:rPr lang="en-US" sz="2400" i="1" dirty="0"/>
              <a:t>Simple Additive Weighting</a:t>
            </a:r>
            <a:r>
              <a:rPr lang="en-US" sz="2400" dirty="0"/>
              <a:t> (MADM-SAW) </a:t>
            </a:r>
            <a:r>
              <a:rPr lang="en-US" sz="2400" dirty="0" err="1"/>
              <a:t>digunakan</a:t>
            </a:r>
            <a:r>
              <a:rPr lang="en-US" sz="2400" dirty="0"/>
              <a:t> </a:t>
            </a:r>
            <a:r>
              <a:rPr lang="en-US" sz="2400" dirty="0" err="1"/>
              <a:t>untuk</a:t>
            </a:r>
            <a:r>
              <a:rPr lang="en-US" sz="2400" dirty="0"/>
              <a:t> </a:t>
            </a:r>
            <a:r>
              <a:rPr lang="en-US" sz="2400" dirty="0" err="1"/>
              <a:t>menentukan</a:t>
            </a:r>
            <a:r>
              <a:rPr lang="en-US" sz="2400" dirty="0"/>
              <a:t> </a:t>
            </a:r>
            <a:r>
              <a:rPr lang="en-US" sz="2400" dirty="0" err="1"/>
              <a:t>bobot</a:t>
            </a:r>
            <a:r>
              <a:rPr lang="en-US" sz="2400" dirty="0"/>
              <a:t> </a:t>
            </a:r>
            <a:r>
              <a:rPr lang="en-US" sz="2400" dirty="0" err="1"/>
              <a:t>masing-masing</a:t>
            </a:r>
            <a:r>
              <a:rPr lang="en-US" sz="2400" dirty="0"/>
              <a:t> </a:t>
            </a:r>
            <a:r>
              <a:rPr lang="en-US" sz="2400" dirty="0" err="1"/>
              <a:t>kriteria</a:t>
            </a:r>
            <a:r>
              <a:rPr lang="en-US" sz="2400" dirty="0"/>
              <a:t>, </a:t>
            </a:r>
            <a:r>
              <a:rPr lang="en-US" sz="2400" dirty="0" err="1"/>
              <a:t>dan</a:t>
            </a:r>
            <a:r>
              <a:rPr lang="en-US" sz="2400" dirty="0"/>
              <a:t> </a:t>
            </a:r>
            <a:r>
              <a:rPr lang="en-US" sz="2400" dirty="0" err="1"/>
              <a:t>menentukan</a:t>
            </a:r>
            <a:r>
              <a:rPr lang="en-US" sz="2400" dirty="0"/>
              <a:t> </a:t>
            </a:r>
            <a:r>
              <a:rPr lang="en-US" sz="2400" dirty="0" err="1"/>
              <a:t>industri</a:t>
            </a:r>
            <a:r>
              <a:rPr lang="en-US" sz="2400" dirty="0"/>
              <a:t> </a:t>
            </a:r>
            <a:r>
              <a:rPr lang="en-US" sz="2400" dirty="0" err="1"/>
              <a:t>kerajinan</a:t>
            </a:r>
            <a:r>
              <a:rPr lang="en-US" sz="2400" dirty="0"/>
              <a:t> </a:t>
            </a:r>
            <a:r>
              <a:rPr lang="en-US" sz="2400" dirty="0" err="1"/>
              <a:t>dengan</a:t>
            </a:r>
            <a:r>
              <a:rPr lang="en-US" sz="2400" dirty="0"/>
              <a:t> </a:t>
            </a:r>
            <a:r>
              <a:rPr lang="en-US" sz="2400" dirty="0" err="1"/>
              <a:t>peringkat</a:t>
            </a:r>
            <a:r>
              <a:rPr lang="en-US" sz="2400" dirty="0"/>
              <a:t> </a:t>
            </a:r>
            <a:r>
              <a:rPr lang="en-US" sz="2400" dirty="0" err="1"/>
              <a:t>terbaik</a:t>
            </a:r>
            <a:r>
              <a:rPr lang="en-US" sz="2400" dirty="0"/>
              <a:t>. </a:t>
            </a:r>
            <a:r>
              <a:rPr lang="en-US" sz="2400" dirty="0" err="1"/>
              <a:t>Untuk</a:t>
            </a:r>
            <a:r>
              <a:rPr lang="en-US" sz="2400" dirty="0"/>
              <a:t> </a:t>
            </a:r>
            <a:r>
              <a:rPr lang="en-US" sz="2400" dirty="0" err="1"/>
              <a:t>menentukan</a:t>
            </a:r>
            <a:r>
              <a:rPr lang="en-US" sz="2400" dirty="0"/>
              <a:t> </a:t>
            </a:r>
            <a:r>
              <a:rPr lang="en-US" sz="2400" dirty="0" err="1"/>
              <a:t>produk</a:t>
            </a:r>
            <a:r>
              <a:rPr lang="en-US" sz="2400" dirty="0"/>
              <a:t> </a:t>
            </a:r>
            <a:r>
              <a:rPr lang="en-US" sz="2400" dirty="0" err="1"/>
              <a:t>kerajinan</a:t>
            </a:r>
            <a:r>
              <a:rPr lang="en-US" sz="2400" dirty="0"/>
              <a:t> </a:t>
            </a:r>
            <a:r>
              <a:rPr lang="en-US" sz="2400" dirty="0" err="1"/>
              <a:t>unggulan</a:t>
            </a:r>
            <a:r>
              <a:rPr lang="en-US" sz="2400" dirty="0"/>
              <a:t> </a:t>
            </a:r>
            <a:r>
              <a:rPr lang="en-US" sz="2400" dirty="0" err="1"/>
              <a:t>digunakan</a:t>
            </a:r>
            <a:r>
              <a:rPr lang="en-US" sz="2400" dirty="0"/>
              <a:t> lima </a:t>
            </a:r>
            <a:r>
              <a:rPr lang="en-US" sz="2400" dirty="0" err="1"/>
              <a:t>kriteria</a:t>
            </a:r>
            <a:r>
              <a:rPr lang="en-US" sz="2400" dirty="0"/>
              <a:t> </a:t>
            </a:r>
            <a:r>
              <a:rPr lang="en-US" sz="2400" dirty="0" err="1"/>
              <a:t>diantaranya</a:t>
            </a:r>
            <a:r>
              <a:rPr lang="en-US" sz="2400" dirty="0"/>
              <a:t>: unit </a:t>
            </a:r>
            <a:r>
              <a:rPr lang="en-US" sz="2400" dirty="0" err="1"/>
              <a:t>usaha</a:t>
            </a:r>
            <a:r>
              <a:rPr lang="en-US" sz="2400" dirty="0"/>
              <a:t>, </a:t>
            </a:r>
            <a:r>
              <a:rPr lang="en-US" sz="2400" dirty="0" err="1"/>
              <a:t>tenaga</a:t>
            </a:r>
            <a:r>
              <a:rPr lang="en-US" sz="2400" dirty="0"/>
              <a:t> </a:t>
            </a:r>
            <a:r>
              <a:rPr lang="en-US" sz="2400" dirty="0" err="1"/>
              <a:t>kerja</a:t>
            </a:r>
            <a:r>
              <a:rPr lang="en-US" sz="2400" dirty="0"/>
              <a:t>, </a:t>
            </a:r>
            <a:r>
              <a:rPr lang="en-US" sz="2400" dirty="0" err="1"/>
              <a:t>nilai</a:t>
            </a:r>
            <a:r>
              <a:rPr lang="en-US" sz="2400" dirty="0"/>
              <a:t> </a:t>
            </a:r>
            <a:r>
              <a:rPr lang="en-US" sz="2400" dirty="0" err="1"/>
              <a:t>produksi</a:t>
            </a:r>
            <a:r>
              <a:rPr lang="en-US" sz="2400" dirty="0"/>
              <a:t>, </a:t>
            </a:r>
            <a:r>
              <a:rPr lang="en-US" sz="2400" dirty="0" err="1"/>
              <a:t>nilai</a:t>
            </a:r>
            <a:r>
              <a:rPr lang="en-US" sz="2400" dirty="0"/>
              <a:t> </a:t>
            </a:r>
            <a:r>
              <a:rPr lang="en-US" sz="2400" dirty="0" err="1"/>
              <a:t>investasi</a:t>
            </a:r>
            <a:r>
              <a:rPr lang="en-US" sz="2400" dirty="0"/>
              <a:t>, </a:t>
            </a:r>
            <a:r>
              <a:rPr lang="en-US" sz="2400" dirty="0" err="1"/>
              <a:t>nilai</a:t>
            </a:r>
            <a:r>
              <a:rPr lang="en-US" sz="2400" dirty="0"/>
              <a:t> </a:t>
            </a:r>
            <a:r>
              <a:rPr lang="en-US" sz="2400" dirty="0" err="1"/>
              <a:t>kompetitif</a:t>
            </a:r>
            <a:r>
              <a:rPr lang="en-US" sz="2400" dirty="0"/>
              <a:t>.</a:t>
            </a:r>
            <a:endParaRPr lang="id-ID" sz="2400" dirty="0"/>
          </a:p>
          <a:p>
            <a:pPr algn="just">
              <a:buNone/>
            </a:pP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sz="3200" dirty="0" err="1" smtClean="0"/>
              <a:t>Contoh</a:t>
            </a:r>
            <a:r>
              <a:rPr lang="en-US" sz="3200" dirty="0" smtClean="0"/>
              <a:t> 2. </a:t>
            </a:r>
            <a:r>
              <a:rPr lang="en-US" sz="3200" dirty="0" err="1" smtClean="0"/>
              <a:t>latar</a:t>
            </a:r>
            <a:r>
              <a:rPr lang="en-US" sz="3200" dirty="0" smtClean="0"/>
              <a:t> </a:t>
            </a:r>
            <a:r>
              <a:rPr lang="en-US" sz="3200" dirty="0" err="1" smtClean="0"/>
              <a:t>belakang</a:t>
            </a:r>
            <a:r>
              <a:rPr lang="en-US" sz="3200" dirty="0" smtClean="0"/>
              <a:t> yang </a:t>
            </a:r>
            <a:r>
              <a:rPr lang="en-US" sz="3200" dirty="0" err="1" smtClean="0"/>
              <a:t>merujuk</a:t>
            </a:r>
            <a:r>
              <a:rPr lang="en-US" sz="3200" dirty="0" smtClean="0"/>
              <a:t> </a:t>
            </a:r>
            <a:r>
              <a:rPr lang="en-US" sz="3200" dirty="0" err="1" smtClean="0"/>
              <a:t>pada</a:t>
            </a:r>
            <a:r>
              <a:rPr lang="en-US" sz="3200" dirty="0" smtClean="0"/>
              <a:t> </a:t>
            </a:r>
            <a:r>
              <a:rPr lang="en-US" sz="3200" dirty="0" err="1" smtClean="0"/>
              <a:t>sumber</a:t>
            </a:r>
            <a:r>
              <a:rPr lang="en-US" sz="3200" dirty="0" smtClean="0"/>
              <a:t> </a:t>
            </a:r>
            <a:r>
              <a:rPr lang="en-US" sz="3200" dirty="0" err="1" smtClean="0"/>
              <a:t>referensi</a:t>
            </a:r>
            <a:r>
              <a:rPr lang="en-US" sz="3200" dirty="0" smtClean="0"/>
              <a:t> / </a:t>
            </a:r>
            <a:r>
              <a:rPr lang="en-US" sz="3200" dirty="0" err="1" smtClean="0"/>
              <a:t>pustaka</a:t>
            </a:r>
            <a:r>
              <a:rPr lang="en-US" sz="3200" dirty="0" smtClean="0"/>
              <a:t> </a:t>
            </a:r>
            <a:endParaRPr lang="en-US" sz="3200" dirty="0"/>
          </a:p>
        </p:txBody>
      </p:sp>
      <p:sp>
        <p:nvSpPr>
          <p:cNvPr id="3" name="Content Placeholder 2"/>
          <p:cNvSpPr>
            <a:spLocks noGrp="1"/>
          </p:cNvSpPr>
          <p:nvPr>
            <p:ph idx="1"/>
          </p:nvPr>
        </p:nvSpPr>
        <p:spPr>
          <a:xfrm>
            <a:off x="285720" y="1600200"/>
            <a:ext cx="8401080" cy="4900634"/>
          </a:xfrm>
          <a:solidFill>
            <a:schemeClr val="accent3">
              <a:lumMod val="60000"/>
              <a:lumOff val="40000"/>
            </a:schemeClr>
          </a:solidFill>
        </p:spPr>
        <p:txBody>
          <a:bodyPr/>
          <a:lstStyle/>
          <a:p>
            <a:pPr algn="just">
              <a:buNone/>
            </a:pPr>
            <a:r>
              <a:rPr lang="en-US" sz="2800" dirty="0" err="1" smtClean="0"/>
              <a:t>Untuk</a:t>
            </a:r>
            <a:r>
              <a:rPr lang="en-US" sz="2800" dirty="0" smtClean="0"/>
              <a:t> </a:t>
            </a:r>
            <a:r>
              <a:rPr lang="en-US" sz="2800" dirty="0" err="1" smtClean="0"/>
              <a:t>mendapatkan</a:t>
            </a:r>
            <a:r>
              <a:rPr lang="en-US" sz="2800" dirty="0" smtClean="0"/>
              <a:t> </a:t>
            </a:r>
            <a:r>
              <a:rPr lang="en-US" sz="2800" dirty="0" err="1" smtClean="0"/>
              <a:t>beras</a:t>
            </a:r>
            <a:r>
              <a:rPr lang="en-US" sz="2800" dirty="0" smtClean="0"/>
              <a:t> yang </a:t>
            </a:r>
            <a:r>
              <a:rPr lang="en-US" sz="2800" dirty="0" err="1" smtClean="0"/>
              <a:t>bagus</a:t>
            </a:r>
            <a:r>
              <a:rPr lang="en-US" sz="2800" dirty="0" smtClean="0"/>
              <a:t> yang </a:t>
            </a:r>
            <a:r>
              <a:rPr lang="en-US" sz="2800" dirty="0" err="1" smtClean="0"/>
              <a:t>juga</a:t>
            </a:r>
            <a:r>
              <a:rPr lang="en-US" sz="2800" dirty="0" smtClean="0"/>
              <a:t> </a:t>
            </a:r>
            <a:r>
              <a:rPr lang="en-US" sz="2800" dirty="0" err="1" smtClean="0"/>
              <a:t>berasal</a:t>
            </a:r>
            <a:r>
              <a:rPr lang="en-US" sz="2800" dirty="0" smtClean="0"/>
              <a:t> </a:t>
            </a:r>
            <a:r>
              <a:rPr lang="en-US" sz="2800" dirty="0" err="1" smtClean="0"/>
              <a:t>dari</a:t>
            </a:r>
            <a:r>
              <a:rPr lang="en-US" sz="2800" dirty="0" smtClean="0"/>
              <a:t> </a:t>
            </a:r>
            <a:r>
              <a:rPr lang="en-US" sz="2800" dirty="0" err="1" smtClean="0"/>
              <a:t>padi</a:t>
            </a:r>
            <a:r>
              <a:rPr lang="en-US" sz="2800" dirty="0" smtClean="0"/>
              <a:t> </a:t>
            </a:r>
            <a:r>
              <a:rPr lang="en-US" sz="2800" dirty="0" err="1" smtClean="0"/>
              <a:t>tersebut</a:t>
            </a:r>
            <a:r>
              <a:rPr lang="en-US" sz="2800" dirty="0" smtClean="0"/>
              <a:t> </a:t>
            </a:r>
            <a:r>
              <a:rPr lang="en-US" sz="2800" dirty="0" err="1" smtClean="0"/>
              <a:t>petani</a:t>
            </a:r>
            <a:r>
              <a:rPr lang="en-US" sz="2800" dirty="0" smtClean="0"/>
              <a:t> </a:t>
            </a:r>
            <a:r>
              <a:rPr lang="en-US" sz="2800" dirty="0" err="1" smtClean="0"/>
              <a:t>menanam</a:t>
            </a:r>
            <a:r>
              <a:rPr lang="en-US" sz="2800" dirty="0" smtClean="0"/>
              <a:t> </a:t>
            </a:r>
            <a:r>
              <a:rPr lang="en-US" sz="2800" dirty="0" err="1" smtClean="0"/>
              <a:t>dengan</a:t>
            </a:r>
            <a:r>
              <a:rPr lang="en-US" sz="2800" dirty="0" smtClean="0"/>
              <a:t> </a:t>
            </a:r>
            <a:r>
              <a:rPr lang="en-US" sz="2800" dirty="0" err="1" smtClean="0"/>
              <a:t>benih</a:t>
            </a:r>
            <a:r>
              <a:rPr lang="en-US" sz="2800" dirty="0" smtClean="0"/>
              <a:t> yang </a:t>
            </a:r>
            <a:r>
              <a:rPr lang="en-US" sz="2800" dirty="0" err="1" smtClean="0"/>
              <a:t>bagus</a:t>
            </a:r>
            <a:r>
              <a:rPr lang="en-US" sz="2800" dirty="0" smtClean="0"/>
              <a:t> pula. </a:t>
            </a:r>
            <a:r>
              <a:rPr lang="en-US" sz="2800" dirty="0" err="1" smtClean="0"/>
              <a:t>Tetapi</a:t>
            </a:r>
            <a:r>
              <a:rPr lang="en-US" sz="2800" dirty="0" smtClean="0"/>
              <a:t> </a:t>
            </a:r>
            <a:r>
              <a:rPr lang="en-US" sz="2800" dirty="0" err="1" smtClean="0"/>
              <a:t>terkadang</a:t>
            </a:r>
            <a:r>
              <a:rPr lang="en-US" sz="2800" dirty="0" smtClean="0"/>
              <a:t> </a:t>
            </a:r>
            <a:r>
              <a:rPr lang="en-US" sz="2800" dirty="0" err="1" smtClean="0"/>
              <a:t>tidaklah</a:t>
            </a:r>
            <a:r>
              <a:rPr lang="en-US" sz="2800" dirty="0" smtClean="0"/>
              <a:t> </a:t>
            </a:r>
            <a:r>
              <a:rPr lang="en-US" sz="2800" dirty="0" err="1" smtClean="0"/>
              <a:t>mudah</a:t>
            </a:r>
            <a:r>
              <a:rPr lang="en-US" sz="2800" dirty="0" smtClean="0"/>
              <a:t> </a:t>
            </a:r>
            <a:r>
              <a:rPr lang="en-US" sz="2800" dirty="0" err="1" smtClean="0"/>
              <a:t>untuk</a:t>
            </a:r>
            <a:r>
              <a:rPr lang="en-US" sz="2800" dirty="0" smtClean="0"/>
              <a:t> </a:t>
            </a:r>
            <a:r>
              <a:rPr lang="en-US" sz="2800" dirty="0" err="1" smtClean="0"/>
              <a:t>menanam</a:t>
            </a:r>
            <a:r>
              <a:rPr lang="en-US" sz="2800" dirty="0" smtClean="0"/>
              <a:t> </a:t>
            </a:r>
            <a:r>
              <a:rPr lang="en-US" sz="2800" dirty="0" err="1" smtClean="0"/>
              <a:t>padi</a:t>
            </a:r>
            <a:r>
              <a:rPr lang="en-US" sz="2800" dirty="0" smtClean="0"/>
              <a:t> </a:t>
            </a:r>
            <a:r>
              <a:rPr lang="en-US" sz="2800" dirty="0" err="1" smtClean="0"/>
              <a:t>tersebut</a:t>
            </a:r>
            <a:r>
              <a:rPr lang="en-US" sz="2800" dirty="0" smtClean="0"/>
              <a:t> </a:t>
            </a:r>
            <a:r>
              <a:rPr lang="en-US" sz="2800" dirty="0" err="1" smtClean="0"/>
              <a:t>karena</a:t>
            </a:r>
            <a:r>
              <a:rPr lang="en-US" sz="2800" dirty="0" smtClean="0"/>
              <a:t> </a:t>
            </a:r>
            <a:r>
              <a:rPr lang="en-US" sz="2800" dirty="0" err="1" smtClean="0"/>
              <a:t>banyak</a:t>
            </a:r>
            <a:r>
              <a:rPr lang="en-US" sz="2800" dirty="0" smtClean="0"/>
              <a:t> </a:t>
            </a:r>
            <a:r>
              <a:rPr lang="en-US" sz="2800" dirty="0" err="1" smtClean="0"/>
              <a:t>hama</a:t>
            </a:r>
            <a:r>
              <a:rPr lang="en-US" sz="2800" dirty="0" smtClean="0"/>
              <a:t> yang </a:t>
            </a:r>
            <a:r>
              <a:rPr lang="en-US" sz="2800" dirty="0" err="1" smtClean="0"/>
              <a:t>mengincar</a:t>
            </a:r>
            <a:r>
              <a:rPr lang="en-US" sz="2800" dirty="0" smtClean="0"/>
              <a:t> </a:t>
            </a:r>
            <a:r>
              <a:rPr lang="en-US" sz="2800" dirty="0" err="1" smtClean="0"/>
              <a:t>dan</a:t>
            </a:r>
            <a:r>
              <a:rPr lang="en-US" sz="2800" dirty="0" smtClean="0"/>
              <a:t> </a:t>
            </a:r>
            <a:r>
              <a:rPr lang="en-US" sz="2800" dirty="0" err="1" smtClean="0"/>
              <a:t>memakan</a:t>
            </a:r>
            <a:r>
              <a:rPr lang="en-US" sz="2800" dirty="0" smtClean="0"/>
              <a:t> </a:t>
            </a:r>
            <a:r>
              <a:rPr lang="en-US" sz="2800" dirty="0" err="1" smtClean="0"/>
              <a:t>padi</a:t>
            </a:r>
            <a:r>
              <a:rPr lang="en-US" sz="2800" dirty="0" smtClean="0"/>
              <a:t> yang </a:t>
            </a:r>
            <a:r>
              <a:rPr lang="en-US" sz="2800" dirty="0" err="1" smtClean="0"/>
              <a:t>sudah</a:t>
            </a:r>
            <a:r>
              <a:rPr lang="en-US" sz="2800" dirty="0" smtClean="0"/>
              <a:t> </a:t>
            </a:r>
            <a:r>
              <a:rPr lang="en-US" sz="2800" dirty="0" err="1" smtClean="0"/>
              <a:t>menguning</a:t>
            </a:r>
            <a:r>
              <a:rPr lang="en-US" sz="2800" dirty="0" smtClean="0"/>
              <a:t> </a:t>
            </a:r>
            <a:r>
              <a:rPr lang="en-US" sz="2800" dirty="0" err="1" smtClean="0"/>
              <a:t>ini</a:t>
            </a:r>
            <a:r>
              <a:rPr lang="en-US" sz="2800" dirty="0" smtClean="0"/>
              <a:t>. </a:t>
            </a:r>
            <a:r>
              <a:rPr lang="en-US" sz="2800" dirty="0" err="1" smtClean="0"/>
              <a:t>Seperti</a:t>
            </a:r>
            <a:r>
              <a:rPr lang="en-US" sz="2800" dirty="0" smtClean="0"/>
              <a:t> </a:t>
            </a:r>
            <a:r>
              <a:rPr lang="en-US" sz="2800" dirty="0" err="1" smtClean="0"/>
              <a:t>hama</a:t>
            </a:r>
            <a:r>
              <a:rPr lang="en-US" sz="2800" dirty="0" smtClean="0"/>
              <a:t> </a:t>
            </a:r>
            <a:r>
              <a:rPr lang="en-US" sz="2800" dirty="0" err="1" smtClean="0"/>
              <a:t>tikus,ular</a:t>
            </a:r>
            <a:r>
              <a:rPr lang="en-US" sz="2800" dirty="0" smtClean="0"/>
              <a:t> </a:t>
            </a:r>
            <a:r>
              <a:rPr lang="en-US" sz="2800" dirty="0" err="1" smtClean="0"/>
              <a:t>dan</a:t>
            </a:r>
            <a:r>
              <a:rPr lang="en-US" sz="2800" dirty="0" smtClean="0"/>
              <a:t> yang paling </a:t>
            </a:r>
            <a:r>
              <a:rPr lang="en-US" sz="2800" dirty="0" err="1" smtClean="0"/>
              <a:t>menjadi</a:t>
            </a:r>
            <a:r>
              <a:rPr lang="en-US" sz="2800" dirty="0" smtClean="0"/>
              <a:t> </a:t>
            </a:r>
            <a:r>
              <a:rPr lang="en-US" sz="2800" dirty="0" err="1" smtClean="0"/>
              <a:t>musuh</a:t>
            </a:r>
            <a:r>
              <a:rPr lang="en-US" sz="2800" dirty="0" smtClean="0"/>
              <a:t> </a:t>
            </a:r>
            <a:r>
              <a:rPr lang="en-US" sz="2800" dirty="0" err="1" smtClean="0"/>
              <a:t>utama</a:t>
            </a:r>
            <a:r>
              <a:rPr lang="en-US" sz="2800" dirty="0" smtClean="0"/>
              <a:t> </a:t>
            </a:r>
            <a:r>
              <a:rPr lang="en-US" sz="2800" dirty="0" err="1" smtClean="0"/>
              <a:t>petani</a:t>
            </a:r>
            <a:r>
              <a:rPr lang="en-US" sz="2800" dirty="0" smtClean="0"/>
              <a:t> </a:t>
            </a:r>
            <a:r>
              <a:rPr lang="en-US" sz="2800" dirty="0" err="1" smtClean="0"/>
              <a:t>adalah</a:t>
            </a:r>
            <a:r>
              <a:rPr lang="en-US" sz="2800" dirty="0" smtClean="0"/>
              <a:t> </a:t>
            </a:r>
            <a:r>
              <a:rPr lang="en-US" sz="2800" dirty="0" err="1" smtClean="0"/>
              <a:t>hama</a:t>
            </a:r>
            <a:r>
              <a:rPr lang="en-US" sz="2800" dirty="0" smtClean="0"/>
              <a:t> </a:t>
            </a:r>
            <a:r>
              <a:rPr lang="en-US" sz="2800" dirty="0" err="1" smtClean="0"/>
              <a:t>burung</a:t>
            </a:r>
            <a:r>
              <a:rPr lang="en-US" sz="2800" dirty="0" smtClean="0"/>
              <a:t> </a:t>
            </a:r>
            <a:r>
              <a:rPr lang="en-US" sz="2800" b="1" dirty="0" smtClean="0"/>
              <a:t>(</a:t>
            </a:r>
            <a:r>
              <a:rPr lang="en-US" sz="2800" b="1" dirty="0" err="1" smtClean="0"/>
              <a:t>Mardjuki</a:t>
            </a:r>
            <a:r>
              <a:rPr lang="en-US" sz="2800" b="1" dirty="0" smtClean="0"/>
              <a:t>, 1990).</a:t>
            </a: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style>
          <a:lnRef idx="1">
            <a:schemeClr val="accent5"/>
          </a:lnRef>
          <a:fillRef idx="2">
            <a:schemeClr val="accent5"/>
          </a:fillRef>
          <a:effectRef idx="1">
            <a:schemeClr val="accent5"/>
          </a:effectRef>
          <a:fontRef idx="minor">
            <a:schemeClr val="dk1"/>
          </a:fontRef>
        </p:style>
        <p:txBody>
          <a:bodyPr rtlCol="0">
            <a:normAutofit fontScale="90000"/>
          </a:bodyPr>
          <a:lstStyle/>
          <a:p>
            <a:pPr fontAlgn="auto">
              <a:spcAft>
                <a:spcPts val="0"/>
              </a:spcAft>
              <a:defRPr/>
            </a:pPr>
            <a:r>
              <a:rPr lang="id-ID" dirty="0" smtClean="0">
                <a:latin typeface="Algerian" pitchFamily="82" charset="0"/>
              </a:rPr>
              <a:t>Hal-Hal lain yang perlu dinyatakan dalam PENDAHULUAN </a:t>
            </a:r>
            <a:endParaRPr lang="id-ID" dirty="0">
              <a:latin typeface="Algerian" pitchFamily="82" charset="0"/>
            </a:endParaRPr>
          </a:p>
        </p:txBody>
      </p:sp>
      <p:sp>
        <p:nvSpPr>
          <p:cNvPr id="3" name="Content Placeholder 2"/>
          <p:cNvSpPr>
            <a:spLocks noGrp="1"/>
          </p:cNvSpPr>
          <p:nvPr>
            <p:ph idx="1"/>
          </p:nvPr>
        </p:nvSpPr>
        <p:spPr>
          <a:xfrm>
            <a:off x="285750" y="1600200"/>
            <a:ext cx="8572500" cy="4972050"/>
          </a:xfrm>
        </p:spPr>
        <p:style>
          <a:lnRef idx="1">
            <a:schemeClr val="accent3"/>
          </a:lnRef>
          <a:fillRef idx="2">
            <a:schemeClr val="accent3"/>
          </a:fillRef>
          <a:effectRef idx="1">
            <a:schemeClr val="accent3"/>
          </a:effectRef>
          <a:fontRef idx="minor">
            <a:schemeClr val="dk1"/>
          </a:fontRef>
        </p:style>
        <p:txBody>
          <a:bodyPr rtlCol="0">
            <a:normAutofit/>
          </a:bodyPr>
          <a:lstStyle/>
          <a:p>
            <a:pPr marL="514350" indent="-514350" fontAlgn="auto">
              <a:spcAft>
                <a:spcPts val="0"/>
              </a:spcAft>
              <a:buFont typeface="+mj-lt"/>
              <a:buAutoNum type="arabicPeriod"/>
              <a:defRPr/>
            </a:pPr>
            <a:r>
              <a:rPr lang="id-ID" dirty="0"/>
              <a:t>Apa urgensi atau keutamaan dari </a:t>
            </a:r>
            <a:r>
              <a:rPr lang="id-ID" dirty="0" smtClean="0"/>
              <a:t>penelitian</a:t>
            </a:r>
          </a:p>
          <a:p>
            <a:pPr marL="514350" indent="-514350" fontAlgn="auto">
              <a:spcAft>
                <a:spcPts val="0"/>
              </a:spcAft>
              <a:buFont typeface="+mj-lt"/>
              <a:buAutoNum type="arabicPeriod"/>
              <a:defRPr/>
            </a:pPr>
            <a:endParaRPr lang="id-ID" dirty="0"/>
          </a:p>
          <a:p>
            <a:pPr marL="514350" indent="-514350" fontAlgn="auto">
              <a:spcAft>
                <a:spcPts val="0"/>
              </a:spcAft>
              <a:buFont typeface="+mj-lt"/>
              <a:buAutoNum type="arabicPeriod"/>
              <a:defRPr/>
            </a:pPr>
            <a:r>
              <a:rPr lang="id-ID" dirty="0"/>
              <a:t>Apa temuan yang </a:t>
            </a:r>
            <a:r>
              <a:rPr lang="id-ID" dirty="0" smtClean="0"/>
              <a:t>ditargetkan</a:t>
            </a:r>
          </a:p>
          <a:p>
            <a:pPr marL="514350" indent="-514350" fontAlgn="auto">
              <a:spcAft>
                <a:spcPts val="0"/>
              </a:spcAft>
              <a:buFont typeface="+mj-lt"/>
              <a:buAutoNum type="arabicPeriod"/>
              <a:defRPr/>
            </a:pPr>
            <a:endParaRPr lang="id-ID" dirty="0"/>
          </a:p>
          <a:p>
            <a:pPr marL="514350" indent="-514350" fontAlgn="auto">
              <a:spcAft>
                <a:spcPts val="0"/>
              </a:spcAft>
              <a:buFont typeface="+mj-lt"/>
              <a:buAutoNum type="arabicPeriod"/>
              <a:defRPr/>
            </a:pPr>
            <a:r>
              <a:rPr lang="id-ID" dirty="0"/>
              <a:t>Apa kontribusi dari hasil penelitian yang diharapkan untuk pengembangan teori atau praktik, peningkatan mutu kelembagaan,  aplikasi dan pengembangan Iptek, dll</a:t>
            </a:r>
          </a:p>
          <a:p>
            <a:pPr fontAlgn="auto">
              <a:spcAft>
                <a:spcPts val="0"/>
              </a:spcAft>
              <a:buFont typeface="Arial" pitchFamily="34" charset="0"/>
              <a:buChar char="•"/>
              <a:defRPr/>
            </a:pPr>
            <a:endParaRPr lang="id-ID"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928670"/>
            <a:ext cx="8229600" cy="4643470"/>
          </a:xfrm>
          <a:ln/>
        </p:spPr>
        <p:style>
          <a:lnRef idx="0">
            <a:schemeClr val="accent1"/>
          </a:lnRef>
          <a:fillRef idx="3">
            <a:schemeClr val="accent1"/>
          </a:fillRef>
          <a:effectRef idx="3">
            <a:schemeClr val="accent1"/>
          </a:effectRef>
          <a:fontRef idx="minor">
            <a:schemeClr val="lt1"/>
          </a:fontRef>
        </p:style>
        <p:txBody>
          <a:bodyPr rtlCol="0">
            <a:normAutofit/>
          </a:bodyPr>
          <a:lstStyle/>
          <a:p>
            <a:pPr fontAlgn="auto">
              <a:spcAft>
                <a:spcPts val="0"/>
              </a:spcAft>
              <a:defRPr/>
            </a:pPr>
            <a:r>
              <a:rPr lang="id-ID" dirty="0" smtClean="0">
                <a:solidFill>
                  <a:schemeClr val="tx1"/>
                </a:solidFill>
                <a:latin typeface="Algerian" pitchFamily="82" charset="0"/>
              </a:rPr>
              <a:t>STRATEGI MERUMUSKAN MASALAH</a:t>
            </a:r>
            <a:endParaRPr lang="id-ID" dirty="0">
              <a:solidFill>
                <a:schemeClr val="tx1"/>
              </a:solidFill>
              <a:latin typeface="Algerian" pitchFamily="82"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style>
          <a:lnRef idx="1">
            <a:schemeClr val="accent3"/>
          </a:lnRef>
          <a:fillRef idx="2">
            <a:schemeClr val="accent3"/>
          </a:fillRef>
          <a:effectRef idx="1">
            <a:schemeClr val="accent3"/>
          </a:effectRef>
          <a:fontRef idx="minor">
            <a:schemeClr val="dk1"/>
          </a:fontRef>
        </p:style>
        <p:txBody>
          <a:bodyPr rtlCol="0">
            <a:normAutofit fontScale="92500" lnSpcReduction="20000"/>
          </a:bodyPr>
          <a:lstStyle/>
          <a:p>
            <a:pPr fontAlgn="auto">
              <a:spcAft>
                <a:spcPts val="0"/>
              </a:spcAft>
              <a:buFont typeface="Arial" pitchFamily="34" charset="0"/>
              <a:buNone/>
              <a:defRPr/>
            </a:pPr>
            <a:endParaRPr lang="id-ID" dirty="0" smtClean="0"/>
          </a:p>
          <a:p>
            <a:pPr marL="365760" indent="-256032" fontAlgn="auto">
              <a:lnSpc>
                <a:spcPct val="90000"/>
              </a:lnSpc>
              <a:spcAft>
                <a:spcPts val="0"/>
              </a:spcAft>
              <a:buFont typeface="Wingdings 3"/>
              <a:buChar char=""/>
              <a:defRPr/>
            </a:pPr>
            <a:r>
              <a:rPr lang="id-ID" dirty="0" smtClean="0">
                <a:latin typeface="Comic Sans MS" pitchFamily="66" charset="0"/>
              </a:rPr>
              <a:t>Perumusan masalah bisa berisi intisari </a:t>
            </a:r>
            <a:r>
              <a:rPr lang="id-ID" dirty="0">
                <a:latin typeface="Comic Sans MS" pitchFamily="66" charset="0"/>
              </a:rPr>
              <a:t>dari latar belakang </a:t>
            </a:r>
            <a:r>
              <a:rPr lang="id-ID" dirty="0" smtClean="0">
                <a:latin typeface="Comic Sans MS" pitchFamily="66" charset="0"/>
              </a:rPr>
              <a:t>masalah, lalu peneliti merumuskan permasalahan dalam bentuk pernyataan.</a:t>
            </a:r>
          </a:p>
          <a:p>
            <a:pPr marL="365760" indent="-256032" fontAlgn="auto">
              <a:lnSpc>
                <a:spcPct val="90000"/>
              </a:lnSpc>
              <a:spcAft>
                <a:spcPts val="0"/>
              </a:spcAft>
              <a:buFont typeface="Wingdings 3"/>
              <a:buChar char=""/>
              <a:defRPr/>
            </a:pPr>
            <a:endParaRPr lang="id-ID" dirty="0">
              <a:latin typeface="Comic Sans MS" pitchFamily="66" charset="0"/>
            </a:endParaRPr>
          </a:p>
          <a:p>
            <a:pPr marL="365760" indent="-256032" fontAlgn="auto">
              <a:lnSpc>
                <a:spcPct val="90000"/>
              </a:lnSpc>
              <a:spcAft>
                <a:spcPts val="0"/>
              </a:spcAft>
              <a:buFont typeface="Wingdings 3"/>
              <a:buChar char=""/>
              <a:defRPr/>
            </a:pPr>
            <a:r>
              <a:rPr lang="id-ID" dirty="0" smtClean="0">
                <a:latin typeface="Comic Sans MS" pitchFamily="66" charset="0"/>
              </a:rPr>
              <a:t> Perumusan masalah riset bisa dinyatakan dalam bentuk pertanyaan dengan kata tanya sbb : </a:t>
            </a:r>
          </a:p>
          <a:p>
            <a:pPr marL="365760" indent="-256032" fontAlgn="auto">
              <a:lnSpc>
                <a:spcPct val="90000"/>
              </a:lnSpc>
              <a:spcAft>
                <a:spcPts val="0"/>
              </a:spcAft>
              <a:buFont typeface="Arial" pitchFamily="34" charset="0"/>
              <a:buNone/>
              <a:defRPr/>
            </a:pPr>
            <a:r>
              <a:rPr lang="id-ID" dirty="0">
                <a:latin typeface="Comic Sans MS" pitchFamily="66" charset="0"/>
              </a:rPr>
              <a:t> </a:t>
            </a:r>
            <a:r>
              <a:rPr lang="id-ID" dirty="0" smtClean="0">
                <a:latin typeface="Comic Sans MS" pitchFamily="66" charset="0"/>
              </a:rPr>
              <a:t>  </a:t>
            </a:r>
            <a:r>
              <a:rPr lang="id-ID" sz="3000" dirty="0" smtClean="0">
                <a:latin typeface="Agency FB" pitchFamily="34" charset="0"/>
                <a:sym typeface="Wingdings 2"/>
              </a:rPr>
              <a:t></a:t>
            </a:r>
            <a:r>
              <a:rPr lang="id-ID" sz="3000" dirty="0" smtClean="0">
                <a:latin typeface="Agency FB" pitchFamily="34" charset="0"/>
              </a:rPr>
              <a:t>Apa/apakah (tujuan risetnya mengkonfirmasi hoptesis atau proposisi atau fenomena riset). Mis</a:t>
            </a:r>
            <a:r>
              <a:rPr lang="en-US" sz="3000" dirty="0" smtClean="0">
                <a:latin typeface="Agency FB" pitchFamily="34" charset="0"/>
              </a:rPr>
              <a:t>al</a:t>
            </a:r>
            <a:r>
              <a:rPr lang="id-ID" sz="3000" dirty="0" smtClean="0">
                <a:latin typeface="Agency FB" pitchFamily="34" charset="0"/>
              </a:rPr>
              <a:t>: </a:t>
            </a:r>
            <a:r>
              <a:rPr lang="id-ID" sz="3000" i="1" dirty="0" smtClean="0">
                <a:latin typeface="Agency FB" pitchFamily="34" charset="0"/>
              </a:rPr>
              <a:t>Apakah A, B, C dan D berpengaruh positif/negatif terhadap Y? Jawabannya hasil risetnya adalah: Ya atau tidak</a:t>
            </a:r>
            <a:r>
              <a:rPr lang="id-ID" sz="3000" dirty="0" smtClean="0">
                <a:latin typeface="Agency FB" pitchFamily="34" charset="0"/>
              </a:rPr>
              <a:t>.</a:t>
            </a:r>
          </a:p>
          <a:p>
            <a:pPr marL="365760" indent="-256032" fontAlgn="auto">
              <a:lnSpc>
                <a:spcPct val="90000"/>
              </a:lnSpc>
              <a:spcAft>
                <a:spcPts val="0"/>
              </a:spcAft>
              <a:buFont typeface="Arial" pitchFamily="34" charset="0"/>
              <a:buNone/>
              <a:defRPr/>
            </a:pPr>
            <a:r>
              <a:rPr lang="id-ID" sz="3000" dirty="0" smtClean="0">
                <a:latin typeface="Agency FB" pitchFamily="34" charset="0"/>
              </a:rPr>
              <a:t>	</a:t>
            </a:r>
            <a:r>
              <a:rPr lang="id-ID" sz="3000" dirty="0" smtClean="0">
                <a:latin typeface="Agency FB" pitchFamily="34" charset="0"/>
                <a:sym typeface="Wingdings 2"/>
              </a:rPr>
              <a:t> </a:t>
            </a:r>
            <a:r>
              <a:rPr lang="id-ID" sz="3000" dirty="0" smtClean="0">
                <a:latin typeface="Agency FB" pitchFamily="34" charset="0"/>
              </a:rPr>
              <a:t>Bagaimana (tujuan risetnya untuk menguji, menganalisis, menginstigasi bukti empiris atau femonena sosial, alam dan lainnya).</a:t>
            </a:r>
          </a:p>
          <a:p>
            <a:pPr marL="365760" indent="-256032" fontAlgn="auto">
              <a:lnSpc>
                <a:spcPct val="90000"/>
              </a:lnSpc>
              <a:spcAft>
                <a:spcPts val="0"/>
              </a:spcAft>
              <a:buFont typeface="Arial" pitchFamily="34" charset="0"/>
              <a:buNone/>
              <a:defRPr/>
            </a:pPr>
            <a:r>
              <a:rPr lang="id-ID" sz="3000" dirty="0" smtClean="0">
                <a:latin typeface="Agency FB" pitchFamily="34" charset="0"/>
              </a:rPr>
              <a:t>	</a:t>
            </a:r>
            <a:r>
              <a:rPr lang="id-ID" sz="3000" dirty="0" smtClean="0">
                <a:latin typeface="Agency FB" pitchFamily="34" charset="0"/>
                <a:sym typeface="Wingdings 2"/>
              </a:rPr>
              <a:t> </a:t>
            </a:r>
            <a:r>
              <a:rPr lang="id-ID" sz="3000" dirty="0" smtClean="0">
                <a:latin typeface="Agency FB" pitchFamily="34" charset="0"/>
              </a:rPr>
              <a:t>Mengapa (tujuan risetnya adalah bersifat investigatif untuk menemukan alasan-alasan dibalik suatu peristiwa atau fenomena)</a:t>
            </a:r>
          </a:p>
          <a:p>
            <a:pPr marL="365760" indent="-256032" fontAlgn="auto">
              <a:lnSpc>
                <a:spcPct val="90000"/>
              </a:lnSpc>
              <a:spcAft>
                <a:spcPts val="0"/>
              </a:spcAft>
              <a:buFont typeface="Arial" pitchFamily="34" charset="0"/>
              <a:buNone/>
              <a:defRPr/>
            </a:pPr>
            <a:endParaRPr lang="id-ID" dirty="0" smtClean="0">
              <a:latin typeface="Comic Sans MS" pitchFamily="66" charset="0"/>
            </a:endParaRPr>
          </a:p>
          <a:p>
            <a:pPr marL="365760" indent="-256032" fontAlgn="auto">
              <a:spcAft>
                <a:spcPts val="0"/>
              </a:spcAft>
              <a:buFont typeface="Wingdings 3"/>
              <a:buChar char=""/>
              <a:defRPr/>
            </a:pPr>
            <a:r>
              <a:rPr lang="id-ID" dirty="0" smtClean="0">
                <a:latin typeface="Comic Sans MS" pitchFamily="66" charset="0"/>
              </a:rPr>
              <a:t> Perumusan masalah h</a:t>
            </a:r>
            <a:r>
              <a:rPr lang="en-US" dirty="0" err="1" smtClean="0">
                <a:latin typeface="Comic Sans MS" pitchFamily="66" charset="0"/>
              </a:rPr>
              <a:t>arus</a:t>
            </a:r>
            <a:r>
              <a:rPr lang="en-US" dirty="0" smtClean="0">
                <a:latin typeface="Comic Sans MS" pitchFamily="66" charset="0"/>
              </a:rPr>
              <a:t> </a:t>
            </a:r>
            <a:r>
              <a:rPr lang="id-ID" dirty="0" smtClean="0">
                <a:latin typeface="Comic Sans MS" pitchFamily="66" charset="0"/>
              </a:rPr>
              <a:t>sesuai dengan isu dan </a:t>
            </a:r>
            <a:r>
              <a:rPr lang="en-US" dirty="0" err="1" smtClean="0">
                <a:latin typeface="Comic Sans MS" pitchFamily="66" charset="0"/>
              </a:rPr>
              <a:t>masalah</a:t>
            </a:r>
            <a:r>
              <a:rPr lang="en-US" dirty="0" smtClean="0">
                <a:latin typeface="Comic Sans MS" pitchFamily="66" charset="0"/>
              </a:rPr>
              <a:t> </a:t>
            </a:r>
            <a:r>
              <a:rPr lang="en-US" dirty="0" err="1" smtClean="0">
                <a:latin typeface="Comic Sans MS" pitchFamily="66" charset="0"/>
              </a:rPr>
              <a:t>penelitiannya</a:t>
            </a:r>
            <a:r>
              <a:rPr lang="en-US" dirty="0" smtClean="0">
                <a:latin typeface="Comic Sans MS" pitchFamily="66" charset="0"/>
              </a:rPr>
              <a:t>. </a:t>
            </a:r>
            <a:endParaRPr lang="id-ID" dirty="0">
              <a:latin typeface="Comic Sans MS" pitchFamily="66" charset="0"/>
            </a:endParaRPr>
          </a:p>
          <a:p>
            <a:pPr fontAlgn="auto">
              <a:spcAft>
                <a:spcPts val="0"/>
              </a:spcAft>
              <a:buFont typeface="Arial" pitchFamily="34" charset="0"/>
              <a:buNone/>
              <a:defRPr/>
            </a:pPr>
            <a:endParaRPr lang="id-ID"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p:spPr>
        <p:txBody>
          <a:bodyPr/>
          <a:lstStyle/>
          <a:p>
            <a:r>
              <a:rPr lang="en-US" dirty="0" err="1" smtClean="0"/>
              <a:t>Contoh</a:t>
            </a:r>
            <a:r>
              <a:rPr lang="en-US" dirty="0" smtClean="0"/>
              <a:t> : </a:t>
            </a:r>
            <a:r>
              <a:rPr lang="en-US" dirty="0" err="1" smtClean="0"/>
              <a:t>perumusan</a:t>
            </a:r>
            <a:r>
              <a:rPr lang="en-US" dirty="0" smtClean="0"/>
              <a:t> </a:t>
            </a:r>
            <a:r>
              <a:rPr lang="en-US" dirty="0" err="1" smtClean="0"/>
              <a:t>masalah</a:t>
            </a:r>
            <a:endParaRPr lang="en-US" dirty="0"/>
          </a:p>
        </p:txBody>
      </p:sp>
      <p:sp>
        <p:nvSpPr>
          <p:cNvPr id="3" name="Content Placeholder 2"/>
          <p:cNvSpPr>
            <a:spLocks noGrp="1"/>
          </p:cNvSpPr>
          <p:nvPr>
            <p:ph idx="1"/>
          </p:nvPr>
        </p:nvSpPr>
        <p:spPr>
          <a:xfrm>
            <a:off x="457200" y="1600200"/>
            <a:ext cx="8507288" cy="4525963"/>
          </a:xfrm>
          <a:solidFill>
            <a:srgbClr val="FFFF00"/>
          </a:solidFill>
        </p:spPr>
        <p:txBody>
          <a:bodyPr/>
          <a:lstStyle/>
          <a:p>
            <a:pPr marL="0" lvl="0" indent="0" algn="just">
              <a:buNone/>
            </a:pPr>
            <a:r>
              <a:rPr lang="id-ID" dirty="0" smtClean="0"/>
              <a:t>1.</a:t>
            </a:r>
            <a:r>
              <a:rPr lang="en-US" sz="2800" dirty="0" err="1" smtClean="0"/>
              <a:t>Pentingnya</a:t>
            </a:r>
            <a:r>
              <a:rPr lang="id-ID" sz="2800" dirty="0" smtClean="0"/>
              <a:t> </a:t>
            </a:r>
            <a:r>
              <a:rPr lang="en-US" sz="2800" dirty="0" err="1" smtClean="0"/>
              <a:t>menguasai</a:t>
            </a:r>
            <a:r>
              <a:rPr lang="id-ID" sz="2800" dirty="0" smtClean="0"/>
              <a:t> </a:t>
            </a:r>
            <a:r>
              <a:rPr lang="en-US" sz="2800" i="1" dirty="0" smtClean="0"/>
              <a:t>IT</a:t>
            </a:r>
            <a:r>
              <a:rPr lang="id-ID" sz="2800" i="1" dirty="0" smtClean="0"/>
              <a:t> </a:t>
            </a:r>
            <a:r>
              <a:rPr lang="en-US" sz="2800" dirty="0" err="1" smtClean="0"/>
              <a:t>untuk</a:t>
            </a:r>
            <a:r>
              <a:rPr lang="id-ID" sz="2800" dirty="0" smtClean="0"/>
              <a:t> </a:t>
            </a:r>
            <a:r>
              <a:rPr lang="en-US" sz="2800" dirty="0" err="1" smtClean="0"/>
              <a:t>masyarakat</a:t>
            </a:r>
            <a:r>
              <a:rPr lang="id-ID" sz="2800" dirty="0" smtClean="0"/>
              <a:t> </a:t>
            </a:r>
            <a:r>
              <a:rPr lang="en-US" sz="2800" dirty="0" err="1" smtClean="0"/>
              <a:t>Desa</a:t>
            </a:r>
            <a:r>
              <a:rPr lang="id-ID" sz="2800" dirty="0" smtClean="0"/>
              <a:t> </a:t>
            </a:r>
            <a:r>
              <a:rPr lang="en-US" sz="2800" dirty="0" err="1" smtClean="0"/>
              <a:t>Wonorejo</a:t>
            </a:r>
            <a:r>
              <a:rPr lang="id-ID" sz="2800" dirty="0" smtClean="0"/>
              <a:t> </a:t>
            </a:r>
            <a:r>
              <a:rPr lang="en-US" sz="2800" dirty="0" smtClean="0"/>
              <a:t>yang</a:t>
            </a:r>
            <a:r>
              <a:rPr lang="id-ID" sz="2800" dirty="0" smtClean="0"/>
              <a:t> </a:t>
            </a:r>
            <a:r>
              <a:rPr lang="en-US" sz="2800" dirty="0" err="1" smtClean="0"/>
              <a:t>produktif</a:t>
            </a:r>
            <a:r>
              <a:rPr lang="id-ID" sz="2800" dirty="0" smtClean="0"/>
              <a:t> </a:t>
            </a:r>
            <a:r>
              <a:rPr lang="en-US" sz="2800" dirty="0" err="1" smtClean="0"/>
              <a:t>guna</a:t>
            </a:r>
            <a:r>
              <a:rPr lang="id-ID" sz="2800" dirty="0" smtClean="0"/>
              <a:t> </a:t>
            </a:r>
            <a:r>
              <a:rPr lang="en-US" sz="2800" dirty="0" err="1" smtClean="0"/>
              <a:t>membantu</a:t>
            </a:r>
            <a:r>
              <a:rPr lang="id-ID" sz="2800" dirty="0" smtClean="0"/>
              <a:t> </a:t>
            </a:r>
            <a:r>
              <a:rPr lang="en-US" sz="2800" dirty="0" err="1" smtClean="0"/>
              <a:t>kelancaran</a:t>
            </a:r>
            <a:r>
              <a:rPr lang="id-ID" sz="2800" dirty="0" smtClean="0"/>
              <a:t> </a:t>
            </a:r>
            <a:r>
              <a:rPr lang="en-US" sz="2800" dirty="0" err="1" smtClean="0"/>
              <a:t>berjalannya</a:t>
            </a:r>
            <a:r>
              <a:rPr lang="en-US" sz="2800" dirty="0" smtClean="0"/>
              <a:t> </a:t>
            </a:r>
            <a:r>
              <a:rPr lang="en-US" sz="2800" dirty="0"/>
              <a:t>program </a:t>
            </a:r>
            <a:r>
              <a:rPr lang="en-US" sz="2800" dirty="0" err="1" smtClean="0"/>
              <a:t>pemerintah</a:t>
            </a:r>
            <a:r>
              <a:rPr lang="id-ID" sz="2800" dirty="0" smtClean="0"/>
              <a:t> </a:t>
            </a:r>
            <a:r>
              <a:rPr lang="en-US" sz="2800" dirty="0" err="1" smtClean="0"/>
              <a:t>untuk</a:t>
            </a:r>
            <a:r>
              <a:rPr lang="id-ID" sz="2800" dirty="0" smtClean="0"/>
              <a:t> </a:t>
            </a:r>
            <a:r>
              <a:rPr lang="en-US" sz="2800" dirty="0" err="1" smtClean="0"/>
              <a:t>mengurangi</a:t>
            </a:r>
            <a:r>
              <a:rPr lang="id-ID" sz="2800" dirty="0" smtClean="0"/>
              <a:t> </a:t>
            </a:r>
            <a:r>
              <a:rPr lang="en-US" sz="2800" dirty="0" err="1" smtClean="0"/>
              <a:t>angka</a:t>
            </a:r>
            <a:r>
              <a:rPr lang="id-ID" sz="2800" dirty="0" smtClean="0"/>
              <a:t> </a:t>
            </a:r>
            <a:r>
              <a:rPr lang="en-US" sz="2800" dirty="0" err="1" smtClean="0"/>
              <a:t>kemiskinan</a:t>
            </a:r>
            <a:r>
              <a:rPr lang="en-US" sz="2800" dirty="0" smtClean="0"/>
              <a:t> </a:t>
            </a:r>
            <a:r>
              <a:rPr lang="en-US" sz="2800" dirty="0"/>
              <a:t>di Indonesia.</a:t>
            </a:r>
            <a:endParaRPr lang="id-ID" sz="2800" dirty="0"/>
          </a:p>
          <a:p>
            <a:pPr marL="0" lvl="0" indent="0" algn="just">
              <a:buNone/>
            </a:pPr>
            <a:r>
              <a:rPr lang="id-ID" sz="2800" dirty="0" smtClean="0"/>
              <a:t>2.</a:t>
            </a:r>
            <a:r>
              <a:rPr lang="en-US" sz="2800" dirty="0" err="1" smtClean="0"/>
              <a:t>Pemasaran</a:t>
            </a:r>
            <a:r>
              <a:rPr lang="id-ID" sz="2800" dirty="0" smtClean="0"/>
              <a:t> </a:t>
            </a:r>
            <a:r>
              <a:rPr lang="en-US" sz="2800" dirty="0" err="1" smtClean="0"/>
              <a:t>produk</a:t>
            </a:r>
            <a:r>
              <a:rPr lang="id-ID" sz="2800" dirty="0" smtClean="0"/>
              <a:t> </a:t>
            </a:r>
            <a:r>
              <a:rPr lang="en-US" sz="2800" dirty="0" err="1" smtClean="0"/>
              <a:t>masyarakat</a:t>
            </a:r>
            <a:r>
              <a:rPr lang="id-ID" sz="2800" dirty="0" smtClean="0"/>
              <a:t> </a:t>
            </a:r>
            <a:r>
              <a:rPr lang="en-US" sz="2800" dirty="0" err="1" smtClean="0"/>
              <a:t>Desa</a:t>
            </a:r>
            <a:r>
              <a:rPr lang="id-ID" sz="2800" dirty="0" smtClean="0"/>
              <a:t> </a:t>
            </a:r>
            <a:r>
              <a:rPr lang="en-US" sz="2800" dirty="0" err="1" smtClean="0"/>
              <a:t>Wonorejo</a:t>
            </a:r>
            <a:r>
              <a:rPr lang="en-US" sz="2800" dirty="0" smtClean="0"/>
              <a:t> </a:t>
            </a:r>
            <a:r>
              <a:rPr lang="en-US" sz="2800" dirty="0"/>
              <a:t>yang </a:t>
            </a:r>
            <a:r>
              <a:rPr lang="en-US" sz="2800" dirty="0" err="1" smtClean="0"/>
              <a:t>produktif</a:t>
            </a:r>
            <a:r>
              <a:rPr lang="id-ID" sz="2800" dirty="0" smtClean="0"/>
              <a:t> </a:t>
            </a:r>
            <a:r>
              <a:rPr lang="en-US" sz="2800" dirty="0" err="1" smtClean="0"/>
              <a:t>dengan</a:t>
            </a:r>
            <a:r>
              <a:rPr lang="id-ID" sz="2800" dirty="0" smtClean="0"/>
              <a:t> </a:t>
            </a:r>
            <a:r>
              <a:rPr lang="en-US" sz="2800" dirty="0" err="1" smtClean="0"/>
              <a:t>menggunakan</a:t>
            </a:r>
            <a:r>
              <a:rPr lang="id-ID" sz="2800" dirty="0" smtClean="0"/>
              <a:t> </a:t>
            </a:r>
            <a:r>
              <a:rPr lang="en-US" sz="2800" i="1" dirty="0" smtClean="0"/>
              <a:t>IT</a:t>
            </a:r>
            <a:r>
              <a:rPr lang="en-US" sz="2800" i="1" dirty="0"/>
              <a:t>.</a:t>
            </a:r>
            <a:endParaRPr lang="id-ID" sz="2800" dirty="0"/>
          </a:p>
          <a:p>
            <a:pPr>
              <a:buNone/>
            </a:pPr>
            <a:endParaRPr lang="en-US" i="1" dirty="0" smtClean="0"/>
          </a:p>
          <a:p>
            <a:pPr marL="514350" indent="-514350">
              <a:buAutoNum type="arabicPeriod"/>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1214438"/>
            <a:ext cx="8229600" cy="4214812"/>
          </a:xfrm>
        </p:spPr>
        <p:style>
          <a:lnRef idx="1">
            <a:schemeClr val="accent3"/>
          </a:lnRef>
          <a:fillRef idx="3">
            <a:schemeClr val="accent3"/>
          </a:fillRef>
          <a:effectRef idx="2">
            <a:schemeClr val="accent3"/>
          </a:effectRef>
          <a:fontRef idx="minor">
            <a:schemeClr val="lt1"/>
          </a:fontRef>
        </p:style>
        <p:txBody>
          <a:bodyPr rtlCol="0">
            <a:normAutofit/>
          </a:bodyPr>
          <a:lstStyle/>
          <a:p>
            <a:pPr fontAlgn="auto">
              <a:spcAft>
                <a:spcPts val="0"/>
              </a:spcAft>
              <a:defRPr/>
            </a:pPr>
            <a:r>
              <a:rPr lang="id-ID" dirty="0" smtClean="0">
                <a:solidFill>
                  <a:schemeClr val="tx1"/>
                </a:solidFill>
                <a:latin typeface="Algerian" pitchFamily="82" charset="0"/>
              </a:rPr>
              <a:t>Strategi perumusan Tujuan Penelitian</a:t>
            </a:r>
            <a:endParaRPr lang="id-ID" dirty="0">
              <a:solidFill>
                <a:schemeClr val="tx1"/>
              </a:solidFill>
              <a:latin typeface="Algerian" pitchFamily="8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50" y="285750"/>
            <a:ext cx="8572500" cy="6286500"/>
          </a:xfrm>
        </p:spPr>
        <p:style>
          <a:lnRef idx="1">
            <a:schemeClr val="accent2"/>
          </a:lnRef>
          <a:fillRef idx="2">
            <a:schemeClr val="accent2"/>
          </a:fillRef>
          <a:effectRef idx="1">
            <a:schemeClr val="accent2"/>
          </a:effectRef>
          <a:fontRef idx="minor">
            <a:schemeClr val="dk1"/>
          </a:fontRef>
        </p:style>
        <p:txBody>
          <a:bodyPr rtlCol="0">
            <a:normAutofit/>
          </a:bodyPr>
          <a:lstStyle/>
          <a:p>
            <a:pPr marL="514350" indent="-514350" fontAlgn="auto">
              <a:spcAft>
                <a:spcPts val="0"/>
              </a:spcAft>
              <a:buFont typeface="Arial" pitchFamily="34" charset="0"/>
              <a:buNone/>
              <a:defRPr/>
            </a:pPr>
            <a:endParaRPr lang="id-ID" dirty="0"/>
          </a:p>
          <a:p>
            <a:pPr marL="514350" indent="-514350" fontAlgn="auto">
              <a:spcAft>
                <a:spcPts val="0"/>
              </a:spcAft>
              <a:buFont typeface="Wingdings 3" pitchFamily="18" charset="2"/>
              <a:buChar char="u"/>
              <a:defRPr/>
            </a:pPr>
            <a:r>
              <a:rPr lang="id-ID" dirty="0" smtClean="0">
                <a:latin typeface="Agency FB" pitchFamily="34" charset="0"/>
                <a:sym typeface="Wingdings 3"/>
              </a:rPr>
              <a:t>Tujuan penelitian berisi pernyataan tentang apa yang akan dilakukan peneliti dalam proses penelitian.</a:t>
            </a:r>
          </a:p>
          <a:p>
            <a:pPr marL="514350" indent="-514350" fontAlgn="auto">
              <a:spcAft>
                <a:spcPts val="0"/>
              </a:spcAft>
              <a:buFont typeface="Wingdings 3" pitchFamily="18" charset="2"/>
              <a:buChar char="u"/>
              <a:defRPr/>
            </a:pPr>
            <a:endParaRPr lang="id-ID" dirty="0" smtClean="0">
              <a:latin typeface="Agency FB" pitchFamily="34" charset="0"/>
              <a:sym typeface="Wingdings 3"/>
            </a:endParaRPr>
          </a:p>
          <a:p>
            <a:pPr marL="514350" indent="-514350" fontAlgn="auto">
              <a:spcAft>
                <a:spcPts val="0"/>
              </a:spcAft>
              <a:buFont typeface="Wingdings 3" pitchFamily="18" charset="2"/>
              <a:buChar char="u"/>
              <a:defRPr/>
            </a:pPr>
            <a:r>
              <a:rPr lang="id-ID" dirty="0" smtClean="0">
                <a:latin typeface="Agency FB" pitchFamily="34" charset="0"/>
                <a:sym typeface="Wingdings 3"/>
              </a:rPr>
              <a:t>Tujuan penelitian biasanya berisi pernyataan dengan kata-kata kunci: “</a:t>
            </a:r>
            <a:r>
              <a:rPr lang="id-ID" b="1" u="sng" dirty="0" smtClean="0">
                <a:latin typeface="Agency FB" pitchFamily="34" charset="0"/>
                <a:sym typeface="Wingdings 3"/>
              </a:rPr>
              <a:t>menguji, menganalisis, menginvestigasi, menelusuri, memetakan, merumuskan atau mengembangkan model</a:t>
            </a:r>
            <a:r>
              <a:rPr lang="id-ID" b="1" dirty="0" smtClean="0">
                <a:latin typeface="Agency FB" pitchFamily="34" charset="0"/>
                <a:sym typeface="Wingdings 3"/>
              </a:rPr>
              <a:t>,</a:t>
            </a:r>
            <a:r>
              <a:rPr lang="id-ID" dirty="0" smtClean="0">
                <a:latin typeface="Agency FB" pitchFamily="34" charset="0"/>
                <a:sym typeface="Wingdings 3"/>
              </a:rPr>
              <a:t> dan sejenisnya. Bukan untuk </a:t>
            </a:r>
            <a:r>
              <a:rPr lang="id-ID" u="sng" dirty="0" smtClean="0">
                <a:latin typeface="Agency FB" pitchFamily="34" charset="0"/>
                <a:sym typeface="Wingdings 3"/>
              </a:rPr>
              <a:t>mengetahui</a:t>
            </a:r>
            <a:r>
              <a:rPr lang="id-ID" dirty="0" smtClean="0">
                <a:latin typeface="Agency FB" pitchFamily="34" charset="0"/>
                <a:sym typeface="Wingdings 3"/>
              </a:rPr>
              <a:t>).</a:t>
            </a:r>
          </a:p>
          <a:p>
            <a:pPr marL="514350" indent="-514350" fontAlgn="auto">
              <a:spcAft>
                <a:spcPts val="0"/>
              </a:spcAft>
              <a:buFont typeface="Wingdings 3" pitchFamily="18" charset="2"/>
              <a:buChar char="u"/>
              <a:defRPr/>
            </a:pPr>
            <a:endParaRPr lang="id-ID" dirty="0" smtClean="0">
              <a:latin typeface="Agency FB" pitchFamily="34" charset="0"/>
              <a:sym typeface="Wingdings 3"/>
            </a:endParaRPr>
          </a:p>
          <a:p>
            <a:pPr marL="514350" indent="-514350" fontAlgn="auto">
              <a:spcAft>
                <a:spcPts val="0"/>
              </a:spcAft>
              <a:buFont typeface="Wingdings 3" pitchFamily="18" charset="2"/>
              <a:buChar char="u"/>
              <a:defRPr/>
            </a:pPr>
            <a:r>
              <a:rPr lang="id-ID" dirty="0" smtClean="0">
                <a:latin typeface="Agency FB" pitchFamily="34" charset="0"/>
                <a:sym typeface="Wingdings 3"/>
              </a:rPr>
              <a:t> Tujuan penelitian harus searah dengan rumusan masalah.   </a:t>
            </a:r>
            <a:endParaRPr lang="id-ID" dirty="0">
              <a:latin typeface="Agency FB" pitchFamily="34" charset="0"/>
            </a:endParaRPr>
          </a:p>
          <a:p>
            <a:pPr fontAlgn="auto">
              <a:spcAft>
                <a:spcPts val="0"/>
              </a:spcAft>
              <a:buFont typeface="Arial" pitchFamily="34" charset="0"/>
              <a:buChar char="•"/>
              <a:defRPr/>
            </a:pPr>
            <a:endParaRPr lang="id-ID"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sz="3200" dirty="0" err="1" smtClean="0"/>
              <a:t>Contoh</a:t>
            </a:r>
            <a:r>
              <a:rPr lang="en-US" sz="3200" dirty="0" smtClean="0"/>
              <a:t> : </a:t>
            </a:r>
            <a:r>
              <a:rPr lang="en-US" sz="3200" dirty="0" err="1" smtClean="0"/>
              <a:t>Tujuan</a:t>
            </a:r>
            <a:r>
              <a:rPr lang="en-US" sz="3200" dirty="0" smtClean="0"/>
              <a:t> </a:t>
            </a:r>
            <a:r>
              <a:rPr lang="en-US" sz="3200" dirty="0" err="1" smtClean="0"/>
              <a:t>penelitian</a:t>
            </a:r>
            <a:r>
              <a:rPr lang="en-US" sz="3200" dirty="0" smtClean="0"/>
              <a:t> </a:t>
            </a:r>
            <a:endParaRPr lang="en-US" sz="3200" dirty="0"/>
          </a:p>
        </p:txBody>
      </p:sp>
      <p:sp>
        <p:nvSpPr>
          <p:cNvPr id="3" name="Content Placeholder 2"/>
          <p:cNvSpPr>
            <a:spLocks noGrp="1"/>
          </p:cNvSpPr>
          <p:nvPr>
            <p:ph idx="1"/>
          </p:nvPr>
        </p:nvSpPr>
        <p:spPr>
          <a:xfrm>
            <a:off x="457200" y="1600200"/>
            <a:ext cx="8229600" cy="4853136"/>
          </a:xfrm>
          <a:solidFill>
            <a:schemeClr val="accent4"/>
          </a:solidFill>
        </p:spPr>
        <p:txBody>
          <a:bodyPr/>
          <a:lstStyle/>
          <a:p>
            <a:pPr marL="514350" lvl="0" indent="-514350">
              <a:buFont typeface="+mj-lt"/>
              <a:buAutoNum type="arabicPeriod"/>
            </a:pPr>
            <a:r>
              <a:rPr lang="en-US" dirty="0" err="1" smtClean="0"/>
              <a:t>Membantu</a:t>
            </a:r>
            <a:r>
              <a:rPr lang="id-ID" dirty="0" smtClean="0"/>
              <a:t> </a:t>
            </a:r>
            <a:r>
              <a:rPr lang="en-US" dirty="0" err="1" smtClean="0"/>
              <a:t>mewujudkan</a:t>
            </a:r>
            <a:r>
              <a:rPr lang="en-US" dirty="0" smtClean="0"/>
              <a:t> </a:t>
            </a:r>
            <a:r>
              <a:rPr lang="en-US" dirty="0"/>
              <a:t>program </a:t>
            </a:r>
            <a:r>
              <a:rPr lang="en-US" dirty="0" err="1" smtClean="0"/>
              <a:t>pemerintah</a:t>
            </a:r>
            <a:r>
              <a:rPr lang="id-ID" dirty="0" smtClean="0"/>
              <a:t> </a:t>
            </a:r>
            <a:r>
              <a:rPr lang="en-US" dirty="0" err="1" smtClean="0"/>
              <a:t>untuk</a:t>
            </a:r>
            <a:r>
              <a:rPr lang="id-ID" dirty="0" smtClean="0"/>
              <a:t> </a:t>
            </a:r>
            <a:r>
              <a:rPr lang="en-US" dirty="0" err="1" smtClean="0"/>
              <a:t>mengentaskan</a:t>
            </a:r>
            <a:r>
              <a:rPr lang="id-ID" dirty="0" smtClean="0"/>
              <a:t> </a:t>
            </a:r>
            <a:r>
              <a:rPr lang="en-US" dirty="0" err="1" smtClean="0"/>
              <a:t>kemiskinan</a:t>
            </a:r>
            <a:r>
              <a:rPr lang="en-US" dirty="0" smtClean="0"/>
              <a:t>.</a:t>
            </a:r>
            <a:endParaRPr lang="id-ID" dirty="0"/>
          </a:p>
          <a:p>
            <a:pPr marL="514350" lvl="0" indent="-514350">
              <a:buFont typeface="+mj-lt"/>
              <a:buAutoNum type="arabicPeriod"/>
            </a:pPr>
            <a:r>
              <a:rPr lang="en-US" dirty="0" err="1" smtClean="0"/>
              <a:t>Mewujudkan</a:t>
            </a:r>
            <a:r>
              <a:rPr lang="id-ID" dirty="0" smtClean="0"/>
              <a:t> </a:t>
            </a:r>
            <a:r>
              <a:rPr lang="en-US" dirty="0" err="1" smtClean="0"/>
              <a:t>masyarakat</a:t>
            </a:r>
            <a:r>
              <a:rPr lang="id-ID" dirty="0" smtClean="0"/>
              <a:t> </a:t>
            </a:r>
            <a:r>
              <a:rPr lang="en-US" dirty="0" err="1" smtClean="0"/>
              <a:t>Desa</a:t>
            </a:r>
            <a:r>
              <a:rPr lang="id-ID" dirty="0" smtClean="0"/>
              <a:t> </a:t>
            </a:r>
            <a:r>
              <a:rPr lang="en-US" dirty="0" err="1" smtClean="0"/>
              <a:t>Wonorejo</a:t>
            </a:r>
            <a:r>
              <a:rPr lang="en-US" dirty="0"/>
              <a:t>, </a:t>
            </a:r>
            <a:r>
              <a:rPr lang="en-US" dirty="0" err="1"/>
              <a:t>Kecamatan</a:t>
            </a:r>
            <a:r>
              <a:rPr lang="en-US" dirty="0"/>
              <a:t> </a:t>
            </a:r>
            <a:r>
              <a:rPr lang="en-US" dirty="0" smtClean="0"/>
              <a:t>Guntur,</a:t>
            </a:r>
            <a:r>
              <a:rPr lang="id-ID" dirty="0" smtClean="0"/>
              <a:t> </a:t>
            </a:r>
            <a:r>
              <a:rPr lang="en-US" dirty="0" err="1" smtClean="0"/>
              <a:t>Kabupaten</a:t>
            </a:r>
            <a:r>
              <a:rPr lang="id-ID" dirty="0" smtClean="0"/>
              <a:t> </a:t>
            </a:r>
            <a:r>
              <a:rPr lang="en-US" dirty="0" err="1" smtClean="0"/>
              <a:t>Demak</a:t>
            </a:r>
            <a:r>
              <a:rPr lang="id-ID" dirty="0" smtClean="0"/>
              <a:t> </a:t>
            </a:r>
            <a:r>
              <a:rPr lang="en-US" dirty="0" err="1" smtClean="0"/>
              <a:t>cerdas</a:t>
            </a:r>
            <a:r>
              <a:rPr lang="en-US" i="1" dirty="0" err="1" smtClean="0"/>
              <a:t>IT</a:t>
            </a:r>
            <a:r>
              <a:rPr lang="en-US" dirty="0" smtClean="0"/>
              <a:t>.</a:t>
            </a:r>
            <a:endParaRPr lang="id-ID" dirty="0"/>
          </a:p>
          <a:p>
            <a:pPr marL="514350" lvl="0" indent="-514350">
              <a:buFont typeface="+mj-lt"/>
              <a:buAutoNum type="arabicPeriod"/>
            </a:pPr>
            <a:r>
              <a:rPr lang="en-US" dirty="0" err="1" smtClean="0"/>
              <a:t>Membantu</a:t>
            </a:r>
            <a:r>
              <a:rPr lang="id-ID" dirty="0" smtClean="0"/>
              <a:t> </a:t>
            </a:r>
            <a:r>
              <a:rPr lang="en-US" dirty="0" err="1" smtClean="0"/>
              <a:t>pemasaran</a:t>
            </a:r>
            <a:r>
              <a:rPr lang="id-ID" dirty="0" smtClean="0"/>
              <a:t> </a:t>
            </a:r>
            <a:r>
              <a:rPr lang="en-US" dirty="0" err="1" smtClean="0"/>
              <a:t>produk</a:t>
            </a:r>
            <a:r>
              <a:rPr lang="id-ID" dirty="0" smtClean="0"/>
              <a:t> </a:t>
            </a:r>
            <a:r>
              <a:rPr lang="en-US" dirty="0" err="1" smtClean="0"/>
              <a:t>masyarakat</a:t>
            </a:r>
            <a:r>
              <a:rPr lang="id-ID" dirty="0" smtClean="0"/>
              <a:t> </a:t>
            </a:r>
            <a:r>
              <a:rPr lang="en-US" dirty="0" err="1" smtClean="0"/>
              <a:t>desa</a:t>
            </a:r>
            <a:r>
              <a:rPr lang="id-ID" dirty="0" smtClean="0"/>
              <a:t> </a:t>
            </a:r>
            <a:r>
              <a:rPr lang="en-US" dirty="0" err="1" smtClean="0"/>
              <a:t>produktif</a:t>
            </a:r>
            <a:r>
              <a:rPr lang="id-ID" dirty="0" smtClean="0"/>
              <a:t> </a:t>
            </a:r>
            <a:r>
              <a:rPr lang="en-US" dirty="0" err="1" smtClean="0"/>
              <a:t>dengan</a:t>
            </a:r>
            <a:r>
              <a:rPr lang="id-ID" dirty="0" smtClean="0"/>
              <a:t> </a:t>
            </a:r>
            <a:r>
              <a:rPr lang="en-US" dirty="0" err="1" smtClean="0"/>
              <a:t>menggunakan</a:t>
            </a:r>
            <a:r>
              <a:rPr lang="id-ID" dirty="0" smtClean="0"/>
              <a:t> </a:t>
            </a:r>
            <a:r>
              <a:rPr lang="en-US" i="1" dirty="0" smtClean="0"/>
              <a:t>IT</a:t>
            </a:r>
            <a:r>
              <a:rPr lang="id-ID" i="1" dirty="0" smtClean="0"/>
              <a:t> </a:t>
            </a:r>
            <a:r>
              <a:rPr lang="id-ID" dirty="0" smtClean="0"/>
              <a:t>secara </a:t>
            </a:r>
            <a:r>
              <a:rPr lang="id-ID" dirty="0"/>
              <a:t>mandiri</a:t>
            </a:r>
            <a:r>
              <a:rPr lang="en-US" dirty="0"/>
              <a:t>.</a:t>
            </a:r>
            <a:endParaRPr lang="id-ID" dirty="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style>
          <a:lnRef idx="1">
            <a:schemeClr val="accent6"/>
          </a:lnRef>
          <a:fillRef idx="2">
            <a:schemeClr val="accent6"/>
          </a:fillRef>
          <a:effectRef idx="1">
            <a:schemeClr val="accent6"/>
          </a:effectRef>
          <a:fontRef idx="minor">
            <a:schemeClr val="dk1"/>
          </a:fontRef>
        </p:style>
        <p:txBody>
          <a:bodyPr rtlCol="0">
            <a:normAutofit/>
          </a:bodyPr>
          <a:lstStyle/>
          <a:p>
            <a:pPr fontAlgn="auto">
              <a:spcAft>
                <a:spcPts val="0"/>
              </a:spcAft>
              <a:defRPr/>
            </a:pPr>
            <a:r>
              <a:rPr lang="id-ID" sz="6000" dirty="0" smtClean="0">
                <a:solidFill>
                  <a:srgbClr val="00B050"/>
                </a:solidFill>
                <a:latin typeface="Bernard MT Condensed" pitchFamily="18" charset="0"/>
              </a:rPr>
              <a:t>Agenda Paparan </a:t>
            </a:r>
            <a:endParaRPr lang="id-ID" sz="6000" dirty="0">
              <a:solidFill>
                <a:srgbClr val="00B050"/>
              </a:solidFill>
              <a:latin typeface="Bernard MT Condensed" pitchFamily="18" charset="0"/>
            </a:endParaRPr>
          </a:p>
        </p:txBody>
      </p:sp>
      <p:graphicFrame>
        <p:nvGraphicFramePr>
          <p:cNvPr id="4" name="Content Placeholder 3"/>
          <p:cNvGraphicFramePr>
            <a:graphicFrameLocks noGrp="1"/>
          </p:cNvGraphicFramePr>
          <p:nvPr>
            <p:ph idx="1"/>
          </p:nvPr>
        </p:nvGraphicFramePr>
        <p:xfrm>
          <a:off x="285720" y="1285860"/>
          <a:ext cx="8501122" cy="52864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p:spPr>
        <p:style>
          <a:lnRef idx="0">
            <a:schemeClr val="accent1"/>
          </a:lnRef>
          <a:fillRef idx="3">
            <a:schemeClr val="accent1"/>
          </a:fillRef>
          <a:effectRef idx="3">
            <a:schemeClr val="accent1"/>
          </a:effectRef>
          <a:fontRef idx="minor">
            <a:schemeClr val="lt1"/>
          </a:fontRef>
        </p:style>
        <p:txBody>
          <a:bodyPr rtlCol="0">
            <a:normAutofit/>
          </a:bodyPr>
          <a:lstStyle/>
          <a:p>
            <a:pPr fontAlgn="auto">
              <a:spcAft>
                <a:spcPts val="0"/>
              </a:spcAft>
              <a:defRPr/>
            </a:pPr>
            <a:r>
              <a:rPr lang="en-US" dirty="0" err="1" smtClean="0">
                <a:latin typeface="Algerian" pitchFamily="82" charset="0"/>
              </a:rPr>
              <a:t>Evaluasi</a:t>
            </a:r>
            <a:r>
              <a:rPr lang="en-US" dirty="0" smtClean="0">
                <a:latin typeface="Algerian" pitchFamily="82" charset="0"/>
              </a:rPr>
              <a:t> </a:t>
            </a:r>
            <a:endParaRPr lang="id-ID" dirty="0">
              <a:latin typeface="Algerian" pitchFamily="82" charset="0"/>
            </a:endParaRPr>
          </a:p>
        </p:txBody>
      </p:sp>
      <p:sp>
        <p:nvSpPr>
          <p:cNvPr id="24581" name="Content Placeholder 2"/>
          <p:cNvSpPr>
            <a:spLocks noGrp="1"/>
          </p:cNvSpPr>
          <p:nvPr>
            <p:ph idx="1"/>
          </p:nvPr>
        </p:nvSpPr>
        <p:spPr/>
        <p:txBody>
          <a:bodyPr/>
          <a:lstStyle/>
          <a:p>
            <a:pPr marL="514350" indent="-514350">
              <a:buAutoNum type="arabicPeriod"/>
            </a:pPr>
            <a:r>
              <a:rPr lang="en-US" dirty="0" err="1" smtClean="0"/>
              <a:t>Implementasi</a:t>
            </a:r>
            <a:r>
              <a:rPr lang="en-US" dirty="0" smtClean="0"/>
              <a:t> : </a:t>
            </a:r>
            <a:r>
              <a:rPr lang="en-US" dirty="0" err="1" smtClean="0"/>
              <a:t>mahasiswa</a:t>
            </a:r>
            <a:r>
              <a:rPr lang="id-ID" dirty="0" smtClean="0"/>
              <a:t> </a:t>
            </a:r>
            <a:r>
              <a:rPr lang="en-US" dirty="0" err="1" smtClean="0"/>
              <a:t>latihan</a:t>
            </a:r>
            <a:r>
              <a:rPr lang="en-US" dirty="0" smtClean="0"/>
              <a:t> </a:t>
            </a:r>
            <a:r>
              <a:rPr lang="en-US" dirty="0" err="1" smtClean="0"/>
              <a:t>menyusun</a:t>
            </a:r>
            <a:r>
              <a:rPr lang="en-US" dirty="0" smtClean="0"/>
              <a:t> proposal</a:t>
            </a:r>
            <a:r>
              <a:rPr lang="id-ID" dirty="0" smtClean="0"/>
              <a:t> dan diskusi</a:t>
            </a:r>
            <a:r>
              <a:rPr lang="en-US" dirty="0" smtClean="0"/>
              <a:t>.</a:t>
            </a:r>
          </a:p>
          <a:p>
            <a:pPr marL="514350" indent="-514350">
              <a:buAutoNum type="arabicPeriod"/>
            </a:pPr>
            <a:r>
              <a:rPr lang="en-US" dirty="0" err="1" smtClean="0"/>
              <a:t>Menyusun</a:t>
            </a:r>
            <a:r>
              <a:rPr lang="id-ID" dirty="0" smtClean="0"/>
              <a:t> proposal </a:t>
            </a:r>
            <a:r>
              <a:rPr lang="en-US" dirty="0" smtClean="0"/>
              <a:t>( </a:t>
            </a:r>
            <a:r>
              <a:rPr lang="en-US" dirty="0" err="1" smtClean="0"/>
              <a:t>judul</a:t>
            </a:r>
            <a:r>
              <a:rPr lang="en-US" dirty="0" smtClean="0"/>
              <a:t>, </a:t>
            </a:r>
            <a:r>
              <a:rPr lang="en-US" dirty="0" err="1" smtClean="0"/>
              <a:t>abstrak</a:t>
            </a:r>
            <a:r>
              <a:rPr lang="en-US" dirty="0" smtClean="0"/>
              <a:t>, </a:t>
            </a:r>
            <a:r>
              <a:rPr lang="en-US" dirty="0" err="1" smtClean="0"/>
              <a:t>latarbelakang</a:t>
            </a:r>
            <a:r>
              <a:rPr lang="en-US" dirty="0" smtClean="0"/>
              <a:t>, </a:t>
            </a:r>
            <a:r>
              <a:rPr lang="en-US" dirty="0" err="1" smtClean="0"/>
              <a:t>perumusan</a:t>
            </a:r>
            <a:r>
              <a:rPr lang="en-US" dirty="0" smtClean="0"/>
              <a:t> </a:t>
            </a:r>
            <a:r>
              <a:rPr lang="en-US" dirty="0" err="1" smtClean="0"/>
              <a:t>masalah</a:t>
            </a:r>
            <a:r>
              <a:rPr lang="en-US" dirty="0" smtClean="0"/>
              <a:t>, </a:t>
            </a:r>
            <a:r>
              <a:rPr lang="en-US" dirty="0" err="1" smtClean="0"/>
              <a:t>tujuan</a:t>
            </a:r>
            <a:r>
              <a:rPr lang="en-US" dirty="0" smtClean="0"/>
              <a:t> </a:t>
            </a:r>
            <a:r>
              <a:rPr lang="en-US" dirty="0" err="1" smtClean="0"/>
              <a:t>penelitian</a:t>
            </a:r>
            <a:r>
              <a:rPr lang="en-US" dirty="0" smtClean="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571500" y="1143000"/>
            <a:ext cx="7858125" cy="4286250"/>
          </a:xfrm>
          <a:blipFill dpi="0" rotWithShape="1">
            <a:blip r:embed="rId2"/>
            <a:srcRect/>
            <a:tile tx="0" ty="0" sx="100000" sy="100000" flip="none" algn="tl"/>
          </a:blipFill>
        </p:spPr>
        <p:txBody>
          <a:bodyPr/>
          <a:lstStyle/>
          <a:p>
            <a:r>
              <a:rPr lang="id-ID" sz="6000" smtClean="0">
                <a:solidFill>
                  <a:srgbClr val="FFFF00"/>
                </a:solidFill>
                <a:latin typeface="Bernard MT Condensed" pitchFamily="18" charset="0"/>
              </a:rPr>
              <a:t>Terima kasih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0" y="0"/>
            <a:ext cx="9144000" cy="1500174"/>
          </a:xfrm>
          <a:ln/>
        </p:spPr>
        <p:style>
          <a:lnRef idx="0">
            <a:schemeClr val="accent1"/>
          </a:lnRef>
          <a:fillRef idx="3">
            <a:schemeClr val="accent1"/>
          </a:fillRef>
          <a:effectRef idx="3">
            <a:schemeClr val="accent1"/>
          </a:effectRef>
          <a:fontRef idx="minor">
            <a:schemeClr val="lt1"/>
          </a:fontRef>
        </p:style>
        <p:txBody>
          <a:bodyPr rtlCol="0">
            <a:noAutofit/>
          </a:bodyPr>
          <a:lstStyle/>
          <a:p>
            <a:pPr fontAlgn="auto">
              <a:spcAft>
                <a:spcPts val="0"/>
              </a:spcAft>
              <a:defRPr/>
            </a:pPr>
            <a:r>
              <a:rPr lang="id-ID" sz="3200" dirty="0" smtClean="0">
                <a:solidFill>
                  <a:srgbClr val="FFFF00"/>
                </a:solidFill>
                <a:latin typeface="Berlin Sans FB Demi" pitchFamily="34" charset="0"/>
              </a:rPr>
              <a:t/>
            </a:r>
            <a:br>
              <a:rPr lang="id-ID" sz="3200" dirty="0" smtClean="0">
                <a:solidFill>
                  <a:srgbClr val="FFFF00"/>
                </a:solidFill>
                <a:latin typeface="Berlin Sans FB Demi" pitchFamily="34" charset="0"/>
              </a:rPr>
            </a:br>
            <a:r>
              <a:rPr lang="id-ID" sz="3200" dirty="0" smtClean="0">
                <a:solidFill>
                  <a:srgbClr val="FFFF00"/>
                </a:solidFill>
                <a:latin typeface="Berlin Sans FB Demi" pitchFamily="34" charset="0"/>
              </a:rPr>
              <a:t>UNSUR-UNSUR UTAMA  DALAM PENYUSUNAN PROPOSAL PENELITIAN </a:t>
            </a:r>
            <a:br>
              <a:rPr lang="id-ID" sz="3200" dirty="0" smtClean="0">
                <a:solidFill>
                  <a:srgbClr val="FFFF00"/>
                </a:solidFill>
                <a:latin typeface="Berlin Sans FB Demi" pitchFamily="34" charset="0"/>
              </a:rPr>
            </a:br>
            <a:endParaRPr lang="en-US" sz="3200" dirty="0" smtClean="0">
              <a:solidFill>
                <a:srgbClr val="FFFF00"/>
              </a:solidFill>
              <a:latin typeface="Berlin Sans FB Demi"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9275848"/>
              </p:ext>
            </p:extLst>
          </p:nvPr>
        </p:nvGraphicFramePr>
        <p:xfrm>
          <a:off x="0" y="1571613"/>
          <a:ext cx="9144000" cy="5286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1500188"/>
            <a:ext cx="8229600" cy="4071937"/>
          </a:xfrm>
        </p:spPr>
        <p:style>
          <a:lnRef idx="1">
            <a:schemeClr val="accent4"/>
          </a:lnRef>
          <a:fillRef idx="3">
            <a:schemeClr val="accent4"/>
          </a:fillRef>
          <a:effectRef idx="2">
            <a:schemeClr val="accent4"/>
          </a:effectRef>
          <a:fontRef idx="minor">
            <a:schemeClr val="lt1"/>
          </a:fontRef>
        </p:style>
        <p:txBody>
          <a:bodyPr rtlCol="0">
            <a:noAutofit/>
          </a:bodyPr>
          <a:lstStyle/>
          <a:p>
            <a:pPr fontAlgn="auto">
              <a:spcAft>
                <a:spcPts val="0"/>
              </a:spcAft>
              <a:defRPr/>
            </a:pPr>
            <a:r>
              <a:rPr lang="id-ID" sz="4800" dirty="0" smtClean="0">
                <a:solidFill>
                  <a:srgbClr val="FFFF00"/>
                </a:solidFill>
                <a:latin typeface="Algerian" pitchFamily="82" charset="0"/>
              </a:rPr>
              <a:t>Merumuskan   topik dan judul  penelitian</a:t>
            </a:r>
            <a:br>
              <a:rPr lang="id-ID" sz="4800" dirty="0" smtClean="0">
                <a:solidFill>
                  <a:srgbClr val="FFFF00"/>
                </a:solidFill>
                <a:latin typeface="Algerian" pitchFamily="82" charset="0"/>
              </a:rPr>
            </a:br>
            <a:endParaRPr lang="id-ID" sz="4800" dirty="0">
              <a:solidFill>
                <a:srgbClr val="FFFF00"/>
              </a:solidFill>
              <a:latin typeface="Algerian" pitchFamily="82"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88" y="285750"/>
            <a:ext cx="8429625" cy="6215063"/>
          </a:xfrm>
        </p:spPr>
        <p:style>
          <a:lnRef idx="1">
            <a:schemeClr val="accent6"/>
          </a:lnRef>
          <a:fillRef idx="2">
            <a:schemeClr val="accent6"/>
          </a:fillRef>
          <a:effectRef idx="1">
            <a:schemeClr val="accent6"/>
          </a:effectRef>
          <a:fontRef idx="minor">
            <a:schemeClr val="dk1"/>
          </a:fontRef>
        </p:style>
        <p:txBody>
          <a:bodyPr rtlCol="0">
            <a:normAutofit fontScale="92500" lnSpcReduction="20000"/>
          </a:bodyPr>
          <a:lstStyle/>
          <a:p>
            <a:pPr marL="514350" indent="-514350" fontAlgn="auto">
              <a:spcAft>
                <a:spcPts val="0"/>
              </a:spcAft>
              <a:buClr>
                <a:schemeClr val="accent3"/>
              </a:buClr>
              <a:buFont typeface="Arial" pitchFamily="34" charset="0"/>
              <a:buAutoNum type="arabicPeriod"/>
              <a:defRPr/>
            </a:pPr>
            <a:r>
              <a:rPr lang="id-ID" dirty="0" smtClean="0">
                <a:solidFill>
                  <a:srgbClr val="7030A0"/>
                </a:solidFill>
                <a:latin typeface="Berlin Sans FB Demi" pitchFamily="34" charset="0"/>
              </a:rPr>
              <a:t>Perumusan JUDUL  s</a:t>
            </a:r>
            <a:r>
              <a:rPr lang="en-US" dirty="0" err="1" smtClean="0">
                <a:solidFill>
                  <a:srgbClr val="7030A0"/>
                </a:solidFill>
                <a:latin typeface="Berlin Sans FB Demi" pitchFamily="34" charset="0"/>
              </a:rPr>
              <a:t>angat</a:t>
            </a:r>
            <a:r>
              <a:rPr lang="en-US" dirty="0" smtClean="0">
                <a:solidFill>
                  <a:srgbClr val="7030A0"/>
                </a:solidFill>
                <a:latin typeface="Berlin Sans FB Demi" pitchFamily="34" charset="0"/>
              </a:rPr>
              <a:t> </a:t>
            </a:r>
            <a:r>
              <a:rPr lang="en-US" dirty="0" err="1">
                <a:solidFill>
                  <a:srgbClr val="7030A0"/>
                </a:solidFill>
                <a:latin typeface="Berlin Sans FB Demi" pitchFamily="34" charset="0"/>
              </a:rPr>
              <a:t>penting</a:t>
            </a:r>
            <a:r>
              <a:rPr lang="en-US" dirty="0">
                <a:solidFill>
                  <a:srgbClr val="7030A0"/>
                </a:solidFill>
                <a:latin typeface="Berlin Sans FB Demi" pitchFamily="34" charset="0"/>
              </a:rPr>
              <a:t> </a:t>
            </a:r>
            <a:r>
              <a:rPr lang="en-US" dirty="0" err="1">
                <a:solidFill>
                  <a:srgbClr val="7030A0"/>
                </a:solidFill>
                <a:latin typeface="Berlin Sans FB Demi" pitchFamily="34" charset="0"/>
              </a:rPr>
              <a:t>untuk</a:t>
            </a:r>
            <a:r>
              <a:rPr lang="en-US" dirty="0">
                <a:solidFill>
                  <a:srgbClr val="7030A0"/>
                </a:solidFill>
                <a:latin typeface="Berlin Sans FB Demi" pitchFamily="34" charset="0"/>
              </a:rPr>
              <a:t> </a:t>
            </a:r>
            <a:r>
              <a:rPr lang="id-ID" dirty="0" smtClean="0">
                <a:solidFill>
                  <a:srgbClr val="7030A0"/>
                </a:solidFill>
                <a:latin typeface="Berlin Sans FB Demi" pitchFamily="34" charset="0"/>
              </a:rPr>
              <a:t>“</a:t>
            </a:r>
            <a:r>
              <a:rPr lang="en-US" dirty="0" err="1" smtClean="0">
                <a:solidFill>
                  <a:srgbClr val="7030A0"/>
                </a:solidFill>
                <a:latin typeface="Berlin Sans FB Demi" pitchFamily="34" charset="0"/>
              </a:rPr>
              <a:t>menarik</a:t>
            </a:r>
            <a:r>
              <a:rPr lang="en-US" dirty="0" smtClean="0">
                <a:solidFill>
                  <a:srgbClr val="7030A0"/>
                </a:solidFill>
                <a:latin typeface="Berlin Sans FB Demi" pitchFamily="34" charset="0"/>
              </a:rPr>
              <a:t> </a:t>
            </a:r>
            <a:r>
              <a:rPr lang="en-US" dirty="0" err="1" smtClean="0">
                <a:solidFill>
                  <a:srgbClr val="7030A0"/>
                </a:solidFill>
                <a:latin typeface="Berlin Sans FB Demi" pitchFamily="34" charset="0"/>
              </a:rPr>
              <a:t>perhatian</a:t>
            </a:r>
            <a:r>
              <a:rPr lang="id-ID" dirty="0" smtClean="0">
                <a:solidFill>
                  <a:srgbClr val="7030A0"/>
                </a:solidFill>
                <a:latin typeface="Berlin Sans FB Demi" pitchFamily="34" charset="0"/>
              </a:rPr>
              <a:t>”</a:t>
            </a:r>
            <a:r>
              <a:rPr lang="en-US" dirty="0" smtClean="0">
                <a:solidFill>
                  <a:srgbClr val="7030A0"/>
                </a:solidFill>
                <a:latin typeface="Berlin Sans FB Demi" pitchFamily="34" charset="0"/>
              </a:rPr>
              <a:t> </a:t>
            </a:r>
            <a:r>
              <a:rPr lang="en-US" dirty="0">
                <a:solidFill>
                  <a:srgbClr val="7030A0"/>
                </a:solidFill>
                <a:latin typeface="Berlin Sans FB Demi" pitchFamily="34" charset="0"/>
              </a:rPr>
              <a:t>reviewer/ </a:t>
            </a:r>
            <a:r>
              <a:rPr lang="en-US" dirty="0" err="1">
                <a:solidFill>
                  <a:srgbClr val="7030A0"/>
                </a:solidFill>
                <a:latin typeface="Berlin Sans FB Demi" pitchFamily="34" charset="0"/>
              </a:rPr>
              <a:t>pembaca</a:t>
            </a:r>
            <a:r>
              <a:rPr lang="en-US" dirty="0">
                <a:solidFill>
                  <a:srgbClr val="7030A0"/>
                </a:solidFill>
                <a:latin typeface="Berlin Sans FB Demi" pitchFamily="34" charset="0"/>
              </a:rPr>
              <a:t> </a:t>
            </a:r>
            <a:r>
              <a:rPr lang="id-ID" dirty="0" smtClean="0">
                <a:solidFill>
                  <a:srgbClr val="7030A0"/>
                </a:solidFill>
                <a:latin typeface="Berlin Sans FB Demi" pitchFamily="34" charset="0"/>
              </a:rPr>
              <a:t> (</a:t>
            </a:r>
            <a:r>
              <a:rPr lang="en-US" dirty="0" err="1" smtClean="0">
                <a:solidFill>
                  <a:srgbClr val="7030A0"/>
                </a:solidFill>
                <a:latin typeface="Berlin Sans FB Demi" pitchFamily="34" charset="0"/>
                <a:sym typeface="Wingdings" pitchFamily="2" charset="2"/>
              </a:rPr>
              <a:t>harus</a:t>
            </a:r>
            <a:r>
              <a:rPr lang="en-US" dirty="0" smtClean="0">
                <a:solidFill>
                  <a:srgbClr val="7030A0"/>
                </a:solidFill>
                <a:latin typeface="Berlin Sans FB Demi" pitchFamily="34" charset="0"/>
                <a:sym typeface="Wingdings" pitchFamily="2" charset="2"/>
              </a:rPr>
              <a:t> </a:t>
            </a:r>
            <a:r>
              <a:rPr lang="en-US" dirty="0" err="1" smtClean="0">
                <a:solidFill>
                  <a:srgbClr val="7030A0"/>
                </a:solidFill>
                <a:latin typeface="Berlin Sans FB Demi" pitchFamily="34" charset="0"/>
                <a:sym typeface="Wingdings" pitchFamily="2" charset="2"/>
              </a:rPr>
              <a:t>menarik</a:t>
            </a:r>
            <a:r>
              <a:rPr lang="en-US" dirty="0" smtClean="0">
                <a:solidFill>
                  <a:srgbClr val="7030A0"/>
                </a:solidFill>
                <a:latin typeface="Berlin Sans FB Demi" pitchFamily="34" charset="0"/>
                <a:sym typeface="Wingdings" pitchFamily="2" charset="2"/>
              </a:rPr>
              <a:t>,</a:t>
            </a:r>
            <a:r>
              <a:rPr lang="id-ID" dirty="0" smtClean="0">
                <a:solidFill>
                  <a:srgbClr val="7030A0"/>
                </a:solidFill>
                <a:latin typeface="Berlin Sans FB Demi" pitchFamily="34" charset="0"/>
                <a:sym typeface="Wingdings" pitchFamily="2" charset="2"/>
              </a:rPr>
              <a:t> jelas,</a:t>
            </a:r>
            <a:r>
              <a:rPr lang="en-US" dirty="0" smtClean="0">
                <a:solidFill>
                  <a:srgbClr val="7030A0"/>
                </a:solidFill>
                <a:latin typeface="Berlin Sans FB Demi" pitchFamily="34" charset="0"/>
                <a:sym typeface="Wingdings" pitchFamily="2" charset="2"/>
              </a:rPr>
              <a:t> </a:t>
            </a:r>
            <a:r>
              <a:rPr lang="en-US" dirty="0" err="1">
                <a:solidFill>
                  <a:srgbClr val="7030A0"/>
                </a:solidFill>
                <a:latin typeface="Berlin Sans FB Demi" pitchFamily="34" charset="0"/>
                <a:sym typeface="Wingdings" pitchFamily="2" charset="2"/>
              </a:rPr>
              <a:t>informatif</a:t>
            </a:r>
            <a:r>
              <a:rPr lang="en-US" dirty="0" smtClean="0">
                <a:solidFill>
                  <a:srgbClr val="7030A0"/>
                </a:solidFill>
                <a:latin typeface="Berlin Sans FB Demi" pitchFamily="34" charset="0"/>
                <a:sym typeface="Wingdings" pitchFamily="2" charset="2"/>
              </a:rPr>
              <a:t>,</a:t>
            </a:r>
            <a:r>
              <a:rPr lang="id-ID" dirty="0" smtClean="0">
                <a:solidFill>
                  <a:srgbClr val="7030A0"/>
                </a:solidFill>
                <a:latin typeface="Berlin Sans FB Demi" pitchFamily="34" charset="0"/>
                <a:sym typeface="Wingdings" pitchFamily="2" charset="2"/>
              </a:rPr>
              <a:t> ringkas</a:t>
            </a:r>
            <a:r>
              <a:rPr lang="en-US" dirty="0" smtClean="0">
                <a:solidFill>
                  <a:srgbClr val="7030A0"/>
                </a:solidFill>
                <a:latin typeface="Berlin Sans FB Demi" pitchFamily="34" charset="0"/>
                <a:sym typeface="Wingdings" pitchFamily="2" charset="2"/>
              </a:rPr>
              <a:t>)</a:t>
            </a:r>
            <a:endParaRPr lang="id-ID" dirty="0" smtClean="0">
              <a:solidFill>
                <a:srgbClr val="7030A0"/>
              </a:solidFill>
              <a:latin typeface="Berlin Sans FB Demi" pitchFamily="34" charset="0"/>
              <a:sym typeface="Wingdings" pitchFamily="2" charset="2"/>
            </a:endParaRPr>
          </a:p>
          <a:p>
            <a:pPr marL="514350" indent="-514350" fontAlgn="auto">
              <a:spcAft>
                <a:spcPts val="0"/>
              </a:spcAft>
              <a:buClr>
                <a:schemeClr val="accent3"/>
              </a:buClr>
              <a:buFont typeface="Arial" pitchFamily="34" charset="0"/>
              <a:buAutoNum type="arabicPeriod"/>
              <a:defRPr/>
            </a:pPr>
            <a:endParaRPr lang="en-US" sz="1200" dirty="0">
              <a:solidFill>
                <a:srgbClr val="7030A0"/>
              </a:solidFill>
              <a:latin typeface="Berlin Sans FB Demi" pitchFamily="34" charset="0"/>
            </a:endParaRPr>
          </a:p>
          <a:p>
            <a:pPr marL="640080" lvl="1" indent="-246888" fontAlgn="auto">
              <a:spcBef>
                <a:spcPts val="324"/>
              </a:spcBef>
              <a:spcAft>
                <a:spcPts val="0"/>
              </a:spcAft>
              <a:buFont typeface="Wingdings 2"/>
              <a:buChar char=""/>
              <a:defRPr/>
            </a:pPr>
            <a:r>
              <a:rPr lang="en-US" dirty="0" err="1" smtClean="0">
                <a:solidFill>
                  <a:srgbClr val="0070C0"/>
                </a:solidFill>
                <a:latin typeface="Agency FB" pitchFamily="34" charset="0"/>
              </a:rPr>
              <a:t>Contoh</a:t>
            </a:r>
            <a:r>
              <a:rPr lang="en-US" dirty="0" smtClean="0">
                <a:solidFill>
                  <a:srgbClr val="0070C0"/>
                </a:solidFill>
                <a:latin typeface="Agency FB" pitchFamily="34" charset="0"/>
              </a:rPr>
              <a:t> : </a:t>
            </a:r>
            <a:r>
              <a:rPr lang="en-US" dirty="0" err="1" smtClean="0">
                <a:solidFill>
                  <a:srgbClr val="0070C0"/>
                </a:solidFill>
                <a:latin typeface="Agency FB" pitchFamily="34" charset="0"/>
              </a:rPr>
              <a:t>Sistem</a:t>
            </a:r>
            <a:r>
              <a:rPr lang="en-US" dirty="0" smtClean="0">
                <a:solidFill>
                  <a:srgbClr val="0070C0"/>
                </a:solidFill>
                <a:latin typeface="Agency FB" pitchFamily="34" charset="0"/>
              </a:rPr>
              <a:t> </a:t>
            </a:r>
            <a:r>
              <a:rPr lang="en-US" dirty="0" err="1" smtClean="0">
                <a:solidFill>
                  <a:srgbClr val="0070C0"/>
                </a:solidFill>
                <a:latin typeface="Agency FB" pitchFamily="34" charset="0"/>
              </a:rPr>
              <a:t>Informasi</a:t>
            </a:r>
            <a:r>
              <a:rPr lang="en-US" dirty="0" smtClean="0">
                <a:solidFill>
                  <a:srgbClr val="0070C0"/>
                </a:solidFill>
                <a:latin typeface="Agency FB" pitchFamily="34" charset="0"/>
              </a:rPr>
              <a:t> </a:t>
            </a:r>
            <a:r>
              <a:rPr lang="en-US" dirty="0" err="1" smtClean="0">
                <a:solidFill>
                  <a:srgbClr val="0070C0"/>
                </a:solidFill>
                <a:latin typeface="Agency FB" pitchFamily="34" charset="0"/>
              </a:rPr>
              <a:t>penerimaan</a:t>
            </a:r>
            <a:r>
              <a:rPr lang="en-US" dirty="0" smtClean="0">
                <a:solidFill>
                  <a:srgbClr val="0070C0"/>
                </a:solidFill>
                <a:latin typeface="Agency FB" pitchFamily="34" charset="0"/>
              </a:rPr>
              <a:t> </a:t>
            </a:r>
            <a:r>
              <a:rPr lang="en-US" dirty="0" err="1" smtClean="0">
                <a:solidFill>
                  <a:srgbClr val="0070C0"/>
                </a:solidFill>
                <a:latin typeface="Agency FB" pitchFamily="34" charset="0"/>
              </a:rPr>
              <a:t>beasiswa</a:t>
            </a:r>
            <a:r>
              <a:rPr lang="en-US" dirty="0" smtClean="0">
                <a:solidFill>
                  <a:srgbClr val="0070C0"/>
                </a:solidFill>
                <a:latin typeface="Agency FB" pitchFamily="34" charset="0"/>
              </a:rPr>
              <a:t> </a:t>
            </a:r>
            <a:r>
              <a:rPr lang="en-US" dirty="0" err="1" smtClean="0">
                <a:solidFill>
                  <a:srgbClr val="0070C0"/>
                </a:solidFill>
                <a:latin typeface="Agency FB" pitchFamily="34" charset="0"/>
              </a:rPr>
              <a:t>berbasis</a:t>
            </a:r>
            <a:r>
              <a:rPr lang="en-US" dirty="0" smtClean="0">
                <a:solidFill>
                  <a:srgbClr val="0070C0"/>
                </a:solidFill>
                <a:latin typeface="Agency FB" pitchFamily="34" charset="0"/>
              </a:rPr>
              <a:t> </a:t>
            </a:r>
            <a:r>
              <a:rPr lang="en-US" dirty="0" err="1" smtClean="0">
                <a:solidFill>
                  <a:srgbClr val="0070C0"/>
                </a:solidFill>
                <a:latin typeface="Agency FB" pitchFamily="34" charset="0"/>
              </a:rPr>
              <a:t>sms</a:t>
            </a:r>
            <a:r>
              <a:rPr lang="en-US" dirty="0" smtClean="0">
                <a:solidFill>
                  <a:srgbClr val="0070C0"/>
                </a:solidFill>
                <a:latin typeface="Agency FB" pitchFamily="34" charset="0"/>
              </a:rPr>
              <a:t> gateway</a:t>
            </a:r>
            <a:endParaRPr lang="id-ID" dirty="0" smtClean="0">
              <a:solidFill>
                <a:srgbClr val="7030A0"/>
              </a:solidFill>
              <a:latin typeface="Berlin Sans FB Demi" pitchFamily="34" charset="0"/>
            </a:endParaRPr>
          </a:p>
          <a:p>
            <a:pPr marL="640080" lvl="1" indent="-246888" fontAlgn="auto">
              <a:spcBef>
                <a:spcPts val="324"/>
              </a:spcBef>
              <a:spcAft>
                <a:spcPts val="0"/>
              </a:spcAft>
              <a:buFont typeface="Arial" pitchFamily="34" charset="0"/>
              <a:buNone/>
              <a:defRPr/>
            </a:pPr>
            <a:endParaRPr lang="en-US" dirty="0">
              <a:solidFill>
                <a:srgbClr val="7030A0"/>
              </a:solidFill>
              <a:latin typeface="Berlin Sans FB Demi" pitchFamily="34" charset="0"/>
            </a:endParaRPr>
          </a:p>
          <a:p>
            <a:pPr marL="514350" indent="-514350" fontAlgn="auto">
              <a:spcAft>
                <a:spcPts val="0"/>
              </a:spcAft>
              <a:buClr>
                <a:schemeClr val="accent3"/>
              </a:buClr>
              <a:buFont typeface="Arial" pitchFamily="34" charset="0"/>
              <a:buAutoNum type="arabicPeriod" startAt="2"/>
              <a:defRPr/>
            </a:pPr>
            <a:r>
              <a:rPr lang="id-ID" dirty="0" smtClean="0">
                <a:solidFill>
                  <a:srgbClr val="7030A0"/>
                </a:solidFill>
                <a:latin typeface="Berlin Sans FB Demi" pitchFamily="34" charset="0"/>
                <a:sym typeface="Wingdings" pitchFamily="2" charset="2"/>
              </a:rPr>
              <a:t>Judul harus m</a:t>
            </a:r>
            <a:r>
              <a:rPr lang="en-US" dirty="0" err="1" smtClean="0">
                <a:solidFill>
                  <a:srgbClr val="7030A0"/>
                </a:solidFill>
                <a:latin typeface="Berlin Sans FB Demi" pitchFamily="34" charset="0"/>
                <a:sym typeface="Wingdings" pitchFamily="2" charset="2"/>
              </a:rPr>
              <a:t>enggambarkan</a:t>
            </a:r>
            <a:r>
              <a:rPr lang="en-US" dirty="0" smtClean="0">
                <a:solidFill>
                  <a:srgbClr val="7030A0"/>
                </a:solidFill>
                <a:latin typeface="Berlin Sans FB Demi" pitchFamily="34" charset="0"/>
                <a:sym typeface="Wingdings" pitchFamily="2" charset="2"/>
              </a:rPr>
              <a:t> </a:t>
            </a:r>
            <a:r>
              <a:rPr lang="en-US" dirty="0" err="1" smtClean="0">
                <a:solidFill>
                  <a:srgbClr val="7030A0"/>
                </a:solidFill>
                <a:latin typeface="Berlin Sans FB Demi" pitchFamily="34" charset="0"/>
                <a:sym typeface="Wingdings" pitchFamily="2" charset="2"/>
              </a:rPr>
              <a:t>permasalahan</a:t>
            </a:r>
            <a:r>
              <a:rPr lang="id-ID" dirty="0" smtClean="0">
                <a:solidFill>
                  <a:srgbClr val="7030A0"/>
                </a:solidFill>
                <a:latin typeface="Berlin Sans FB Demi" pitchFamily="34" charset="0"/>
                <a:sym typeface="Wingdings" pitchFamily="2" charset="2"/>
              </a:rPr>
              <a:t> dan</a:t>
            </a:r>
            <a:r>
              <a:rPr lang="en-US" dirty="0" smtClean="0">
                <a:solidFill>
                  <a:srgbClr val="7030A0"/>
                </a:solidFill>
                <a:latin typeface="Berlin Sans FB Demi" pitchFamily="34" charset="0"/>
                <a:sym typeface="Wingdings" pitchFamily="2" charset="2"/>
              </a:rPr>
              <a:t> </a:t>
            </a:r>
            <a:r>
              <a:rPr lang="en-US" dirty="0" err="1" smtClean="0">
                <a:solidFill>
                  <a:srgbClr val="7030A0"/>
                </a:solidFill>
                <a:latin typeface="Berlin Sans FB Demi" pitchFamily="34" charset="0"/>
                <a:sym typeface="Wingdings" pitchFamily="2" charset="2"/>
              </a:rPr>
              <a:t>tujuan</a:t>
            </a:r>
            <a:r>
              <a:rPr lang="id-ID" dirty="0" smtClean="0">
                <a:solidFill>
                  <a:srgbClr val="7030A0"/>
                </a:solidFill>
                <a:latin typeface="Berlin Sans FB Demi" pitchFamily="34" charset="0"/>
                <a:sym typeface="Wingdings" pitchFamily="2" charset="2"/>
              </a:rPr>
              <a:t> penelitian</a:t>
            </a:r>
            <a:r>
              <a:rPr lang="en-US" dirty="0" smtClean="0">
                <a:solidFill>
                  <a:srgbClr val="7030A0"/>
                </a:solidFill>
                <a:latin typeface="Berlin Sans FB Demi" pitchFamily="34" charset="0"/>
                <a:sym typeface="Wingdings" pitchFamily="2" charset="2"/>
              </a:rPr>
              <a:t>, </a:t>
            </a:r>
            <a:r>
              <a:rPr lang="en-US" dirty="0" err="1">
                <a:solidFill>
                  <a:srgbClr val="7030A0"/>
                </a:solidFill>
                <a:latin typeface="Berlin Sans FB Demi" pitchFamily="34" charset="0"/>
                <a:sym typeface="Wingdings" pitchFamily="2" charset="2"/>
              </a:rPr>
              <a:t>dan</a:t>
            </a:r>
            <a:r>
              <a:rPr lang="en-US" dirty="0">
                <a:solidFill>
                  <a:srgbClr val="7030A0"/>
                </a:solidFill>
                <a:latin typeface="Berlin Sans FB Demi" pitchFamily="34" charset="0"/>
                <a:sym typeface="Wingdings" pitchFamily="2" charset="2"/>
              </a:rPr>
              <a:t> </a:t>
            </a:r>
            <a:r>
              <a:rPr lang="id-ID" dirty="0" smtClean="0">
                <a:solidFill>
                  <a:srgbClr val="7030A0"/>
                </a:solidFill>
                <a:latin typeface="Berlin Sans FB Demi" pitchFamily="34" charset="0"/>
                <a:sym typeface="Wingdings" pitchFamily="2" charset="2"/>
              </a:rPr>
              <a:t>atau </a:t>
            </a:r>
            <a:r>
              <a:rPr lang="en-US" dirty="0" err="1" smtClean="0">
                <a:solidFill>
                  <a:srgbClr val="7030A0"/>
                </a:solidFill>
                <a:latin typeface="Berlin Sans FB Demi" pitchFamily="34" charset="0"/>
                <a:sym typeface="Wingdings" pitchFamily="2" charset="2"/>
              </a:rPr>
              <a:t>metode</a:t>
            </a:r>
            <a:r>
              <a:rPr lang="id-ID" dirty="0" smtClean="0">
                <a:solidFill>
                  <a:srgbClr val="7030A0"/>
                </a:solidFill>
                <a:latin typeface="Berlin Sans FB Demi" pitchFamily="34" charset="0"/>
                <a:sym typeface="Wingdings" pitchFamily="2" charset="2"/>
              </a:rPr>
              <a:t> yang digunakan.</a:t>
            </a:r>
          </a:p>
          <a:p>
            <a:pPr marL="514350" indent="-514350" fontAlgn="auto">
              <a:spcAft>
                <a:spcPts val="0"/>
              </a:spcAft>
              <a:buClr>
                <a:schemeClr val="accent3"/>
              </a:buClr>
              <a:buFont typeface="Arial" pitchFamily="34" charset="0"/>
              <a:buNone/>
              <a:defRPr/>
            </a:pPr>
            <a:r>
              <a:rPr lang="id-ID" dirty="0" smtClean="0">
                <a:solidFill>
                  <a:srgbClr val="7030A0"/>
                </a:solidFill>
                <a:latin typeface="Berlin Sans FB Demi" pitchFamily="34" charset="0"/>
                <a:sym typeface="Wingdings" pitchFamily="2" charset="2"/>
              </a:rPr>
              <a:t>	</a:t>
            </a:r>
            <a:endParaRPr lang="en-US" dirty="0" smtClean="0">
              <a:solidFill>
                <a:srgbClr val="7030A0"/>
              </a:solidFill>
              <a:latin typeface="Berlin Sans FB Demi" pitchFamily="34" charset="0"/>
              <a:sym typeface="Wingdings" pitchFamily="2" charset="2"/>
            </a:endParaRPr>
          </a:p>
          <a:p>
            <a:pPr marL="514350" indent="-514350" fontAlgn="auto">
              <a:spcAft>
                <a:spcPts val="0"/>
              </a:spcAft>
              <a:buClr>
                <a:schemeClr val="accent3"/>
              </a:buClr>
              <a:buFont typeface="Arial" pitchFamily="34" charset="0"/>
              <a:buChar char="•"/>
              <a:defRPr/>
            </a:pPr>
            <a:r>
              <a:rPr lang="en-US" dirty="0" err="1" smtClean="0">
                <a:solidFill>
                  <a:srgbClr val="7030A0"/>
                </a:solidFill>
                <a:latin typeface="Berlin Sans FB Demi" pitchFamily="34" charset="0"/>
                <a:sym typeface="Wingdings" pitchFamily="2" charset="2"/>
              </a:rPr>
              <a:t>Contoh</a:t>
            </a:r>
            <a:r>
              <a:rPr lang="en-US" dirty="0" smtClean="0">
                <a:solidFill>
                  <a:srgbClr val="7030A0"/>
                </a:solidFill>
                <a:latin typeface="Berlin Sans FB Demi" pitchFamily="34" charset="0"/>
                <a:sym typeface="Wingdings" pitchFamily="2" charset="2"/>
              </a:rPr>
              <a:t> :</a:t>
            </a:r>
          </a:p>
          <a:p>
            <a:pPr marL="514350" indent="-514350" fontAlgn="auto">
              <a:spcAft>
                <a:spcPts val="0"/>
              </a:spcAft>
              <a:buClr>
                <a:schemeClr val="accent3"/>
              </a:buClr>
              <a:buFont typeface="Arial" pitchFamily="34" charset="0"/>
              <a:buChar char="•"/>
              <a:defRPr/>
            </a:pPr>
            <a:r>
              <a:rPr lang="id-ID" dirty="0" smtClean="0">
                <a:solidFill>
                  <a:srgbClr val="7030A0"/>
                </a:solidFill>
                <a:latin typeface="Berlin Sans FB Demi" pitchFamily="34" charset="0"/>
                <a:sym typeface="Wingdings" pitchFamily="2" charset="2"/>
              </a:rPr>
              <a:t> </a:t>
            </a:r>
            <a:r>
              <a:rPr lang="id-ID" sz="3000" dirty="0" smtClean="0">
                <a:solidFill>
                  <a:srgbClr val="0070C0"/>
                </a:solidFill>
                <a:latin typeface="Agency FB" pitchFamily="34" charset="0"/>
                <a:sym typeface="Wingdings" pitchFamily="2" charset="2"/>
              </a:rPr>
              <a:t>Analisis Pengaruh Kemiskinan terhadap tingkat pendidikan masyarakat di wilayah pantai utara Jawa Tengah.</a:t>
            </a:r>
          </a:p>
          <a:p>
            <a:pPr marL="514350" indent="-514350" fontAlgn="auto">
              <a:spcAft>
                <a:spcPts val="0"/>
              </a:spcAft>
              <a:buClr>
                <a:schemeClr val="accent3"/>
              </a:buClr>
              <a:buFont typeface="Arial" pitchFamily="34" charset="0"/>
              <a:buChar char="•"/>
              <a:defRPr/>
            </a:pPr>
            <a:r>
              <a:rPr lang="id-ID" sz="3000" dirty="0" smtClean="0">
                <a:solidFill>
                  <a:srgbClr val="0070C0"/>
                </a:solidFill>
                <a:latin typeface="Agency FB" pitchFamily="34" charset="0"/>
                <a:sym typeface="Wingdings" pitchFamily="2" charset="2"/>
              </a:rPr>
              <a:t>Pengaruh metode pendidikan keluarga terhadap  tingkat prestasi belajar </a:t>
            </a:r>
            <a:r>
              <a:rPr lang="en-US" sz="3000" dirty="0" err="1" smtClean="0">
                <a:solidFill>
                  <a:srgbClr val="0070C0"/>
                </a:solidFill>
                <a:latin typeface="Agency FB" pitchFamily="34" charset="0"/>
                <a:sym typeface="Wingdings" pitchFamily="2" charset="2"/>
              </a:rPr>
              <a:t>mahasiswa</a:t>
            </a:r>
            <a:r>
              <a:rPr lang="en-US" sz="3000" dirty="0" smtClean="0">
                <a:solidFill>
                  <a:srgbClr val="0070C0"/>
                </a:solidFill>
                <a:latin typeface="Agency FB" pitchFamily="34" charset="0"/>
                <a:sym typeface="Wingdings" pitchFamily="2" charset="2"/>
              </a:rPr>
              <a:t> </a:t>
            </a:r>
            <a:r>
              <a:rPr lang="id-ID" sz="3000" dirty="0" smtClean="0">
                <a:solidFill>
                  <a:srgbClr val="0070C0"/>
                </a:solidFill>
                <a:latin typeface="Agency FB" pitchFamily="34" charset="0"/>
                <a:sym typeface="Wingdings" pitchFamily="2" charset="2"/>
              </a:rPr>
              <a:t>di Kota</a:t>
            </a:r>
            <a:r>
              <a:rPr lang="en-US" sz="3000" dirty="0" smtClean="0">
                <a:solidFill>
                  <a:srgbClr val="0070C0"/>
                </a:solidFill>
                <a:latin typeface="Agency FB" pitchFamily="34" charset="0"/>
                <a:sym typeface="Wingdings" pitchFamily="2" charset="2"/>
              </a:rPr>
              <a:t> Jakarta</a:t>
            </a:r>
            <a:endParaRPr lang="en-US" sz="3000" dirty="0">
              <a:solidFill>
                <a:srgbClr val="0070C0"/>
              </a:solidFill>
              <a:latin typeface="Agency FB" pitchFamily="34" charset="0"/>
              <a:sym typeface="Wingdings" pitchFamily="2" charset="2"/>
            </a:endParaRPr>
          </a:p>
          <a:p>
            <a:pPr marL="274320" indent="-274320" fontAlgn="auto">
              <a:spcAft>
                <a:spcPts val="0"/>
              </a:spcAft>
              <a:buClr>
                <a:schemeClr val="accent3"/>
              </a:buClr>
              <a:buFont typeface="Arial" pitchFamily="34" charset="0"/>
              <a:buNone/>
              <a:defRPr/>
            </a:pPr>
            <a:endParaRPr lang="id-ID" dirty="0" smtClean="0">
              <a:solidFill>
                <a:srgbClr val="7030A0"/>
              </a:solidFill>
              <a:latin typeface="Berlin Sans FB Dem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63"/>
            <a:ext cx="8401050" cy="6000750"/>
          </a:xfrm>
          <a:ln w="57150"/>
        </p:spPr>
        <p:style>
          <a:lnRef idx="1">
            <a:schemeClr val="accent6"/>
          </a:lnRef>
          <a:fillRef idx="2">
            <a:schemeClr val="accent6"/>
          </a:fillRef>
          <a:effectRef idx="1">
            <a:schemeClr val="accent6"/>
          </a:effectRef>
          <a:fontRef idx="minor">
            <a:schemeClr val="dk1"/>
          </a:fontRef>
        </p:style>
        <p:txBody>
          <a:bodyPr rtlCol="0">
            <a:normAutofit/>
          </a:bodyPr>
          <a:lstStyle/>
          <a:p>
            <a:pPr marL="274320" indent="-274320" fontAlgn="auto">
              <a:spcAft>
                <a:spcPts val="0"/>
              </a:spcAft>
              <a:buClr>
                <a:schemeClr val="accent3"/>
              </a:buClr>
              <a:buFont typeface="Arial" pitchFamily="34" charset="0"/>
              <a:buNone/>
              <a:defRPr/>
            </a:pPr>
            <a:r>
              <a:rPr lang="id-ID" dirty="0" smtClean="0">
                <a:solidFill>
                  <a:srgbClr val="7030A0"/>
                </a:solidFill>
                <a:latin typeface="Berlin Sans FB Demi" pitchFamily="34" charset="0"/>
              </a:rPr>
              <a:t>3. </a:t>
            </a:r>
            <a:r>
              <a:rPr lang="id-ID" dirty="0">
                <a:solidFill>
                  <a:srgbClr val="7030A0"/>
                </a:solidFill>
                <a:latin typeface="Berlin Sans FB Demi" pitchFamily="34" charset="0"/>
              </a:rPr>
              <a:t>Judul mesti l</a:t>
            </a:r>
            <a:r>
              <a:rPr lang="en-US" dirty="0" err="1">
                <a:solidFill>
                  <a:srgbClr val="7030A0"/>
                </a:solidFill>
                <a:latin typeface="Berlin Sans FB Demi" pitchFamily="34" charset="0"/>
              </a:rPr>
              <a:t>ogis</a:t>
            </a:r>
            <a:r>
              <a:rPr lang="en-US" dirty="0">
                <a:solidFill>
                  <a:srgbClr val="7030A0"/>
                </a:solidFill>
                <a:latin typeface="Berlin Sans FB Demi" pitchFamily="34" charset="0"/>
              </a:rPr>
              <a:t> </a:t>
            </a:r>
            <a:r>
              <a:rPr lang="en-US" dirty="0" err="1">
                <a:solidFill>
                  <a:srgbClr val="7030A0"/>
                </a:solidFill>
                <a:latin typeface="Berlin Sans FB Demi" pitchFamily="34" charset="0"/>
              </a:rPr>
              <a:t>dan</a:t>
            </a:r>
            <a:r>
              <a:rPr lang="en-US" dirty="0">
                <a:solidFill>
                  <a:srgbClr val="7030A0"/>
                </a:solidFill>
                <a:latin typeface="Berlin Sans FB Demi" pitchFamily="34" charset="0"/>
              </a:rPr>
              <a:t> </a:t>
            </a:r>
            <a:r>
              <a:rPr lang="id-ID" dirty="0">
                <a:solidFill>
                  <a:srgbClr val="7030A0"/>
                </a:solidFill>
                <a:latin typeface="Berlin Sans FB Demi" pitchFamily="34" charset="0"/>
              </a:rPr>
              <a:t>dapat </a:t>
            </a:r>
            <a:r>
              <a:rPr lang="id-ID" dirty="0" smtClean="0">
                <a:solidFill>
                  <a:srgbClr val="7030A0"/>
                </a:solidFill>
                <a:latin typeface="Berlin Sans FB Demi" pitchFamily="34" charset="0"/>
              </a:rPr>
              <a:t>diteliti</a:t>
            </a:r>
            <a:r>
              <a:rPr lang="en-US" dirty="0" smtClean="0">
                <a:solidFill>
                  <a:srgbClr val="7030A0"/>
                </a:solidFill>
                <a:latin typeface="Berlin Sans FB Demi" pitchFamily="34" charset="0"/>
              </a:rPr>
              <a:t>, </a:t>
            </a:r>
            <a:r>
              <a:rPr lang="en-US" dirty="0" err="1" smtClean="0">
                <a:solidFill>
                  <a:srgbClr val="7030A0"/>
                </a:solidFill>
                <a:latin typeface="Berlin Sans FB Demi" pitchFamily="34" charset="0"/>
              </a:rPr>
              <a:t>menghubungkan</a:t>
            </a:r>
            <a:r>
              <a:rPr lang="en-US" dirty="0" smtClean="0">
                <a:solidFill>
                  <a:srgbClr val="7030A0"/>
                </a:solidFill>
                <a:latin typeface="Berlin Sans FB Demi" pitchFamily="34" charset="0"/>
              </a:rPr>
              <a:t> 2 </a:t>
            </a:r>
            <a:r>
              <a:rPr lang="en-US" dirty="0" err="1" smtClean="0">
                <a:solidFill>
                  <a:srgbClr val="7030A0"/>
                </a:solidFill>
                <a:latin typeface="Berlin Sans FB Demi" pitchFamily="34" charset="0"/>
              </a:rPr>
              <a:t>variabel</a:t>
            </a:r>
            <a:endParaRPr lang="id-ID" dirty="0" smtClean="0">
              <a:solidFill>
                <a:srgbClr val="7030A0"/>
              </a:solidFill>
              <a:latin typeface="Berlin Sans FB Demi" pitchFamily="34" charset="0"/>
            </a:endParaRPr>
          </a:p>
          <a:p>
            <a:pPr marL="274320" indent="-274320" fontAlgn="auto">
              <a:spcAft>
                <a:spcPts val="0"/>
              </a:spcAft>
              <a:buClr>
                <a:schemeClr val="accent3"/>
              </a:buClr>
              <a:buFont typeface="Arial" pitchFamily="34" charset="0"/>
              <a:buNone/>
              <a:defRPr/>
            </a:pPr>
            <a:endParaRPr lang="en-US" sz="1000" i="1" dirty="0">
              <a:solidFill>
                <a:srgbClr val="7030A0"/>
              </a:solidFill>
              <a:latin typeface="Berlin Sans FB Demi" pitchFamily="34" charset="0"/>
            </a:endParaRPr>
          </a:p>
          <a:p>
            <a:pPr marL="640080" lvl="1" indent="-246888" fontAlgn="auto">
              <a:spcBef>
                <a:spcPts val="324"/>
              </a:spcBef>
              <a:spcAft>
                <a:spcPts val="0"/>
              </a:spcAft>
              <a:buFont typeface="Wingdings 2"/>
              <a:buChar char=""/>
              <a:defRPr/>
            </a:pPr>
            <a:r>
              <a:rPr lang="en-US" dirty="0" err="1">
                <a:solidFill>
                  <a:srgbClr val="0070C0"/>
                </a:solidFill>
                <a:latin typeface="Agency FB" pitchFamily="34" charset="0"/>
              </a:rPr>
              <a:t>Pengaruh</a:t>
            </a:r>
            <a:r>
              <a:rPr lang="en-US" dirty="0">
                <a:solidFill>
                  <a:srgbClr val="0070C0"/>
                </a:solidFill>
                <a:latin typeface="Agency FB" pitchFamily="34" charset="0"/>
              </a:rPr>
              <a:t> </a:t>
            </a:r>
            <a:r>
              <a:rPr lang="en-US" dirty="0" err="1">
                <a:solidFill>
                  <a:srgbClr val="0070C0"/>
                </a:solidFill>
                <a:latin typeface="Agency FB" pitchFamily="34" charset="0"/>
              </a:rPr>
              <a:t>Pijat</a:t>
            </a:r>
            <a:r>
              <a:rPr lang="en-US" dirty="0">
                <a:solidFill>
                  <a:srgbClr val="0070C0"/>
                </a:solidFill>
                <a:latin typeface="Agency FB" pitchFamily="34" charset="0"/>
              </a:rPr>
              <a:t> </a:t>
            </a:r>
            <a:r>
              <a:rPr lang="id-ID" dirty="0">
                <a:solidFill>
                  <a:srgbClr val="0070C0"/>
                </a:solidFill>
                <a:latin typeface="Agency FB" pitchFamily="34" charset="0"/>
              </a:rPr>
              <a:t> Refleksi dengan Motode Sengatan Lebah Terhadap Produktivitas  Kerja  </a:t>
            </a:r>
            <a:r>
              <a:rPr lang="id-ID" dirty="0" smtClean="0">
                <a:solidFill>
                  <a:srgbClr val="0070C0"/>
                </a:solidFill>
                <a:latin typeface="Agency FB" pitchFamily="34" charset="0"/>
              </a:rPr>
              <a:t>Karyawan</a:t>
            </a:r>
          </a:p>
          <a:p>
            <a:pPr marL="640080" lvl="1" indent="-246888" fontAlgn="auto">
              <a:spcBef>
                <a:spcPts val="324"/>
              </a:spcBef>
              <a:spcAft>
                <a:spcPts val="0"/>
              </a:spcAft>
              <a:buFont typeface="Wingdings 2"/>
              <a:buChar char=""/>
              <a:defRPr/>
            </a:pPr>
            <a:endParaRPr lang="en-US" dirty="0">
              <a:solidFill>
                <a:srgbClr val="7030A0"/>
              </a:solidFill>
              <a:latin typeface="Berlin Sans FB Demi" pitchFamily="34" charset="0"/>
            </a:endParaRPr>
          </a:p>
          <a:p>
            <a:pPr marL="274320" indent="-274320" fontAlgn="auto">
              <a:spcAft>
                <a:spcPts val="0"/>
              </a:spcAft>
              <a:buClr>
                <a:schemeClr val="accent3"/>
              </a:buClr>
              <a:buFont typeface="Arial" pitchFamily="34" charset="0"/>
              <a:buNone/>
              <a:defRPr/>
            </a:pPr>
            <a:r>
              <a:rPr lang="id-ID" dirty="0">
                <a:solidFill>
                  <a:srgbClr val="7030A0"/>
                </a:solidFill>
                <a:latin typeface="Berlin Sans FB Demi" pitchFamily="34" charset="0"/>
              </a:rPr>
              <a:t>4. Judul mesti menyesuiakan dengan </a:t>
            </a:r>
            <a:r>
              <a:rPr lang="en-US" dirty="0">
                <a:solidFill>
                  <a:srgbClr val="7030A0"/>
                </a:solidFill>
                <a:latin typeface="Berlin Sans FB Demi" pitchFamily="34" charset="0"/>
              </a:rPr>
              <a:t> ‘</a:t>
            </a:r>
            <a:r>
              <a:rPr lang="id-ID" dirty="0">
                <a:solidFill>
                  <a:srgbClr val="7030A0"/>
                </a:solidFill>
                <a:latin typeface="Berlin Sans FB Demi" pitchFamily="34" charset="0"/>
              </a:rPr>
              <a:t>target </a:t>
            </a:r>
            <a:r>
              <a:rPr lang="id-ID" dirty="0" smtClean="0">
                <a:solidFill>
                  <a:srgbClr val="7030A0"/>
                </a:solidFill>
                <a:latin typeface="Berlin Sans FB Demi" pitchFamily="34" charset="0"/>
              </a:rPr>
              <a:t>luaran</a:t>
            </a:r>
            <a:r>
              <a:rPr lang="en-US" dirty="0" smtClean="0">
                <a:solidFill>
                  <a:srgbClr val="7030A0"/>
                </a:solidFill>
                <a:latin typeface="Berlin Sans FB Demi" pitchFamily="34" charset="0"/>
              </a:rPr>
              <a:t>/output’</a:t>
            </a:r>
            <a:endParaRPr lang="id-ID" dirty="0" smtClean="0">
              <a:solidFill>
                <a:srgbClr val="7030A0"/>
              </a:solidFill>
              <a:latin typeface="Berlin Sans FB Demi" pitchFamily="34" charset="0"/>
            </a:endParaRPr>
          </a:p>
          <a:p>
            <a:pPr marL="274320" indent="-274320" fontAlgn="auto">
              <a:spcAft>
                <a:spcPts val="0"/>
              </a:spcAft>
              <a:buClr>
                <a:schemeClr val="accent3"/>
              </a:buClr>
              <a:buFont typeface="Arial" pitchFamily="34" charset="0"/>
              <a:buNone/>
              <a:defRPr/>
            </a:pPr>
            <a:endParaRPr lang="en-US" sz="1000" dirty="0">
              <a:solidFill>
                <a:srgbClr val="7030A0"/>
              </a:solidFill>
              <a:latin typeface="Berlin Sans FB Demi" pitchFamily="34" charset="0"/>
            </a:endParaRPr>
          </a:p>
          <a:p>
            <a:pPr marL="640080" lvl="1" indent="-246888" fontAlgn="auto">
              <a:spcBef>
                <a:spcPts val="324"/>
              </a:spcBef>
              <a:spcAft>
                <a:spcPts val="0"/>
              </a:spcAft>
              <a:buFont typeface="Wingdings 2"/>
              <a:buChar char=""/>
              <a:defRPr/>
            </a:pPr>
            <a:r>
              <a:rPr lang="en-US" dirty="0" err="1" smtClean="0">
                <a:solidFill>
                  <a:srgbClr val="0070C0"/>
                </a:solidFill>
                <a:latin typeface="Agency FB" pitchFamily="34" charset="0"/>
              </a:rPr>
              <a:t>menghasilkan</a:t>
            </a:r>
            <a:r>
              <a:rPr lang="en-US" dirty="0" smtClean="0">
                <a:solidFill>
                  <a:srgbClr val="0070C0"/>
                </a:solidFill>
                <a:latin typeface="Agency FB" pitchFamily="34" charset="0"/>
              </a:rPr>
              <a:t> : </a:t>
            </a:r>
            <a:r>
              <a:rPr lang="en-US" dirty="0" err="1" smtClean="0">
                <a:solidFill>
                  <a:srgbClr val="0070C0"/>
                </a:solidFill>
                <a:latin typeface="Agency FB" pitchFamily="34" charset="0"/>
              </a:rPr>
              <a:t>modul</a:t>
            </a:r>
            <a:r>
              <a:rPr lang="en-US" dirty="0">
                <a:solidFill>
                  <a:srgbClr val="0070C0"/>
                </a:solidFill>
                <a:latin typeface="Agency FB" pitchFamily="34" charset="0"/>
              </a:rPr>
              <a:t>, model </a:t>
            </a:r>
            <a:r>
              <a:rPr lang="en-US" dirty="0" err="1">
                <a:solidFill>
                  <a:srgbClr val="0070C0"/>
                </a:solidFill>
                <a:latin typeface="Agency FB" pitchFamily="34" charset="0"/>
              </a:rPr>
              <a:t>atau</a:t>
            </a:r>
            <a:r>
              <a:rPr lang="en-US" dirty="0">
                <a:solidFill>
                  <a:srgbClr val="0070C0"/>
                </a:solidFill>
                <a:latin typeface="Agency FB" pitchFamily="34" charset="0"/>
              </a:rPr>
              <a:t> </a:t>
            </a:r>
            <a:r>
              <a:rPr lang="en-US" dirty="0" err="1">
                <a:solidFill>
                  <a:srgbClr val="0070C0"/>
                </a:solidFill>
                <a:latin typeface="Agency FB" pitchFamily="34" charset="0"/>
              </a:rPr>
              <a:t>sistem</a:t>
            </a:r>
            <a:r>
              <a:rPr lang="en-US" dirty="0">
                <a:solidFill>
                  <a:srgbClr val="0070C0"/>
                </a:solidFill>
                <a:latin typeface="Agency FB" pitchFamily="34" charset="0"/>
              </a:rPr>
              <a:t>’</a:t>
            </a:r>
          </a:p>
          <a:p>
            <a:pPr marL="640080" lvl="1" indent="-246888" fontAlgn="auto">
              <a:spcBef>
                <a:spcPts val="324"/>
              </a:spcBef>
              <a:spcAft>
                <a:spcPts val="0"/>
              </a:spcAft>
              <a:buFont typeface="Wingdings 2"/>
              <a:buChar char=""/>
              <a:defRPr/>
            </a:pPr>
            <a:r>
              <a:rPr lang="en-US" dirty="0" err="1" smtClean="0">
                <a:solidFill>
                  <a:srgbClr val="0070C0"/>
                </a:solidFill>
                <a:latin typeface="Agency FB" pitchFamily="34" charset="0"/>
              </a:rPr>
              <a:t>Menghasilkan</a:t>
            </a:r>
            <a:r>
              <a:rPr lang="en-US" dirty="0" smtClean="0">
                <a:solidFill>
                  <a:srgbClr val="0070C0"/>
                </a:solidFill>
                <a:latin typeface="Agency FB" pitchFamily="34" charset="0"/>
              </a:rPr>
              <a:t> : </a:t>
            </a:r>
            <a:r>
              <a:rPr lang="id-ID" dirty="0" smtClean="0">
                <a:solidFill>
                  <a:srgbClr val="0070C0"/>
                </a:solidFill>
                <a:latin typeface="Agency FB" pitchFamily="34" charset="0"/>
              </a:rPr>
              <a:t>model</a:t>
            </a:r>
            <a:r>
              <a:rPr lang="id-ID" dirty="0">
                <a:solidFill>
                  <a:srgbClr val="0070C0"/>
                </a:solidFill>
                <a:latin typeface="Agency FB" pitchFamily="34" charset="0"/>
              </a:rPr>
              <a:t>, blue print, kebijakan, model, rekayasa </a:t>
            </a:r>
            <a:r>
              <a:rPr lang="id-ID" dirty="0" smtClean="0">
                <a:solidFill>
                  <a:srgbClr val="0070C0"/>
                </a:solidFill>
                <a:latin typeface="Agency FB" pitchFamily="34" charset="0"/>
              </a:rPr>
              <a:t>sosial</a:t>
            </a:r>
          </a:p>
          <a:p>
            <a:pPr marL="640080" lvl="1" indent="-246888" fontAlgn="auto">
              <a:spcBef>
                <a:spcPts val="324"/>
              </a:spcBef>
              <a:spcAft>
                <a:spcPts val="0"/>
              </a:spcAft>
              <a:buFont typeface="Wingdings 2"/>
              <a:buChar char=""/>
              <a:defRPr/>
            </a:pPr>
            <a:r>
              <a:rPr lang="en-US" dirty="0" smtClean="0">
                <a:solidFill>
                  <a:srgbClr val="0070C0"/>
                </a:solidFill>
                <a:latin typeface="Agency FB" pitchFamily="34" charset="0"/>
              </a:rPr>
              <a:t>Hardware/software</a:t>
            </a:r>
          </a:p>
          <a:p>
            <a:pPr marL="640080" lvl="1" indent="-246888" fontAlgn="auto">
              <a:spcBef>
                <a:spcPts val="324"/>
              </a:spcBef>
              <a:spcAft>
                <a:spcPts val="0"/>
              </a:spcAft>
              <a:buFont typeface="Wingdings 2"/>
              <a:buChar char=""/>
              <a:defRPr/>
            </a:pPr>
            <a:r>
              <a:rPr lang="id-ID" dirty="0" smtClean="0">
                <a:solidFill>
                  <a:srgbClr val="0070C0"/>
                </a:solidFill>
                <a:latin typeface="Agency FB" pitchFamily="34" charset="0"/>
              </a:rPr>
              <a:t>dll</a:t>
            </a:r>
            <a:endParaRPr lang="en-US" dirty="0">
              <a:solidFill>
                <a:srgbClr val="0070C0"/>
              </a:solidFill>
              <a:latin typeface="Agency FB" pitchFamily="34" charset="0"/>
            </a:endParaRPr>
          </a:p>
          <a:p>
            <a:pPr fontAlgn="auto">
              <a:spcAft>
                <a:spcPts val="0"/>
              </a:spcAft>
              <a:buFont typeface="Arial" pitchFamily="34" charset="0"/>
              <a:buNone/>
              <a:defRPr/>
            </a:pPr>
            <a:endParaRPr lang="id-ID" dirty="0">
              <a:solidFill>
                <a:srgbClr val="7030A0"/>
              </a:solidFill>
              <a:latin typeface="Berlin Sans FB Dem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82660"/>
          </a:xfrm>
          <a:solidFill>
            <a:schemeClr val="accent2"/>
          </a:solidFill>
        </p:spPr>
        <p:txBody>
          <a:bodyPr/>
          <a:lstStyle/>
          <a:p>
            <a:r>
              <a:rPr lang="en-US" sz="3200" b="1" dirty="0" smtClean="0"/>
              <a:t/>
            </a:r>
            <a:br>
              <a:rPr lang="en-US" sz="3200" b="1" dirty="0" smtClean="0"/>
            </a:br>
            <a:r>
              <a:rPr lang="en-US" sz="3200" b="1" dirty="0" smtClean="0"/>
              <a:t>Tata </a:t>
            </a:r>
            <a:r>
              <a:rPr lang="en-US" sz="3200" b="1" dirty="0" err="1" smtClean="0"/>
              <a:t>cara</a:t>
            </a:r>
            <a:r>
              <a:rPr lang="en-US" sz="3200" b="1" dirty="0" smtClean="0"/>
              <a:t> </a:t>
            </a:r>
            <a:r>
              <a:rPr lang="en-US" sz="3200" b="1" dirty="0" err="1" smtClean="0"/>
              <a:t>penulisan</a:t>
            </a:r>
            <a:r>
              <a:rPr lang="en-US" sz="3200" b="1" dirty="0" smtClean="0"/>
              <a:t> RINGKASAN /ABSTRAK</a:t>
            </a:r>
            <a:r>
              <a:rPr lang="en-US" sz="3200" dirty="0" smtClean="0"/>
              <a:t/>
            </a:r>
            <a:br>
              <a:rPr lang="en-US" sz="3200" dirty="0" smtClean="0"/>
            </a:br>
            <a:r>
              <a:rPr lang="en-US" sz="3200" b="1" dirty="0" smtClean="0"/>
              <a:t> </a:t>
            </a:r>
            <a:r>
              <a:rPr lang="en-US" sz="3200" dirty="0" smtClean="0"/>
              <a:t/>
            </a:r>
            <a:br>
              <a:rPr lang="en-US" sz="3200" dirty="0" smtClean="0"/>
            </a:br>
            <a:endParaRPr lang="en-US" sz="3200" dirty="0"/>
          </a:p>
        </p:txBody>
      </p:sp>
      <p:sp>
        <p:nvSpPr>
          <p:cNvPr id="3" name="Content Placeholder 2"/>
          <p:cNvSpPr>
            <a:spLocks noGrp="1"/>
          </p:cNvSpPr>
          <p:nvPr>
            <p:ph idx="1"/>
          </p:nvPr>
        </p:nvSpPr>
        <p:spPr/>
        <p:txBody>
          <a:bodyPr/>
          <a:lstStyle/>
          <a:p>
            <a:pPr marL="457200" lvl="0" indent="-457200">
              <a:buFont typeface="+mj-lt"/>
              <a:buAutoNum type="arabicPeriod"/>
            </a:pPr>
            <a:r>
              <a:rPr lang="en-US" sz="2000" dirty="0" err="1" smtClean="0"/>
              <a:t>Intisari</a:t>
            </a:r>
            <a:r>
              <a:rPr lang="en-US" sz="2000" dirty="0" smtClean="0"/>
              <a:t> </a:t>
            </a:r>
            <a:r>
              <a:rPr lang="en-US" sz="2000" dirty="0" err="1" smtClean="0"/>
              <a:t>dari</a:t>
            </a:r>
            <a:r>
              <a:rPr lang="en-US" sz="2000" dirty="0" smtClean="0"/>
              <a:t> </a:t>
            </a:r>
            <a:r>
              <a:rPr lang="en-US" sz="2000" dirty="0" err="1" smtClean="0"/>
              <a:t>latar</a:t>
            </a:r>
            <a:r>
              <a:rPr lang="en-US" sz="2000" dirty="0" smtClean="0"/>
              <a:t> </a:t>
            </a:r>
            <a:r>
              <a:rPr lang="en-US" sz="2000" dirty="0" err="1" smtClean="0"/>
              <a:t>belakang</a:t>
            </a:r>
            <a:endParaRPr lang="en-US" sz="2000" dirty="0" smtClean="0"/>
          </a:p>
          <a:p>
            <a:pPr marL="457200" lvl="0" indent="-457200">
              <a:buFont typeface="+mj-lt"/>
              <a:buAutoNum type="arabicPeriod"/>
            </a:pPr>
            <a:r>
              <a:rPr lang="en-US" sz="2000" dirty="0" err="1" smtClean="0"/>
              <a:t>Tujuan</a:t>
            </a:r>
            <a:endParaRPr lang="en-US" sz="2000" dirty="0" smtClean="0"/>
          </a:p>
          <a:p>
            <a:pPr marL="457200" lvl="0" indent="-457200">
              <a:buFont typeface="+mj-lt"/>
              <a:buAutoNum type="arabicPeriod"/>
            </a:pPr>
            <a:r>
              <a:rPr lang="en-US" sz="2000" dirty="0" err="1" smtClean="0"/>
              <a:t>Manfaat</a:t>
            </a:r>
            <a:endParaRPr lang="en-US" sz="2000" dirty="0" smtClean="0"/>
          </a:p>
          <a:p>
            <a:pPr marL="457200" lvl="0" indent="-457200">
              <a:buFont typeface="+mj-lt"/>
              <a:buAutoNum type="arabicPeriod"/>
            </a:pPr>
            <a:r>
              <a:rPr lang="en-US" sz="2000" dirty="0" err="1" smtClean="0"/>
              <a:t>Metode</a:t>
            </a:r>
            <a:r>
              <a:rPr lang="en-US" sz="2000" dirty="0" smtClean="0"/>
              <a:t> yang </a:t>
            </a:r>
            <a:r>
              <a:rPr lang="en-US" sz="2000" dirty="0" err="1" smtClean="0"/>
              <a:t>digunakan</a:t>
            </a:r>
            <a:endParaRPr lang="en-US" sz="2000" dirty="0" smtClean="0"/>
          </a:p>
          <a:p>
            <a:pPr marL="457200" lvl="0" indent="-457200">
              <a:buFont typeface="+mj-lt"/>
              <a:buAutoNum type="arabicPeriod"/>
            </a:pPr>
            <a:r>
              <a:rPr lang="en-US" sz="2000" dirty="0" err="1" smtClean="0"/>
              <a:t>Hasil</a:t>
            </a:r>
            <a:r>
              <a:rPr lang="en-US" sz="2000" dirty="0" smtClean="0"/>
              <a:t> </a:t>
            </a:r>
            <a:r>
              <a:rPr lang="en-US" sz="2000" dirty="0" err="1" smtClean="0"/>
              <a:t>dari</a:t>
            </a:r>
            <a:r>
              <a:rPr lang="en-US" sz="2000" dirty="0" smtClean="0"/>
              <a:t> </a:t>
            </a:r>
            <a:r>
              <a:rPr lang="en-US" sz="2000" dirty="0" err="1" smtClean="0"/>
              <a:t>pembahasan</a:t>
            </a:r>
            <a:endParaRPr lang="en-US" sz="2000" dirty="0" smtClean="0"/>
          </a:p>
          <a:p>
            <a:pPr marL="457200" lvl="0" indent="-457200">
              <a:buFont typeface="+mj-lt"/>
              <a:buAutoNum type="arabicPeriod"/>
            </a:pPr>
            <a:r>
              <a:rPr lang="en-US" sz="2000" dirty="0" err="1" smtClean="0"/>
              <a:t>Terdiri</a:t>
            </a:r>
            <a:r>
              <a:rPr lang="en-US" sz="2000" dirty="0" smtClean="0"/>
              <a:t> </a:t>
            </a:r>
            <a:r>
              <a:rPr lang="en-US" sz="2000" dirty="0" err="1" smtClean="0"/>
              <a:t>dari</a:t>
            </a:r>
            <a:r>
              <a:rPr lang="en-US" sz="2000" dirty="0" smtClean="0"/>
              <a:t> 1 </a:t>
            </a:r>
            <a:r>
              <a:rPr lang="en-US" sz="2000" dirty="0" err="1" smtClean="0"/>
              <a:t>paragraf</a:t>
            </a:r>
            <a:endParaRPr lang="en-US" sz="2000" dirty="0" smtClean="0"/>
          </a:p>
          <a:p>
            <a:pPr marL="457200" lvl="0" indent="-457200">
              <a:buFont typeface="+mj-lt"/>
              <a:buAutoNum type="arabicPeriod"/>
            </a:pPr>
            <a:r>
              <a:rPr lang="en-US" sz="2000" dirty="0" smtClean="0"/>
              <a:t>Min 200 </a:t>
            </a:r>
            <a:r>
              <a:rPr lang="en-US" sz="2000" dirty="0" err="1" smtClean="0"/>
              <a:t>kt</a:t>
            </a:r>
            <a:r>
              <a:rPr lang="en-US" sz="2000" dirty="0" smtClean="0"/>
              <a:t> - </a:t>
            </a:r>
            <a:r>
              <a:rPr lang="en-US" sz="2000" dirty="0" err="1" smtClean="0"/>
              <a:t>Maks</a:t>
            </a:r>
            <a:r>
              <a:rPr lang="en-US" sz="2000" dirty="0" smtClean="0"/>
              <a:t> 250 </a:t>
            </a:r>
            <a:r>
              <a:rPr lang="en-US" sz="2000" dirty="0" err="1" smtClean="0"/>
              <a:t>kata</a:t>
            </a:r>
            <a:endParaRPr lang="en-US" sz="2000" dirty="0" smtClean="0"/>
          </a:p>
          <a:p>
            <a:pPr marL="457200" lvl="0" indent="-457200">
              <a:buFont typeface="+mj-lt"/>
              <a:buAutoNum type="arabicPeriod"/>
            </a:pPr>
            <a:r>
              <a:rPr lang="en-US" sz="2000" dirty="0" err="1" smtClean="0"/>
              <a:t>Diikuti</a:t>
            </a:r>
            <a:r>
              <a:rPr lang="en-US" sz="2000" dirty="0" smtClean="0"/>
              <a:t> </a:t>
            </a:r>
            <a:r>
              <a:rPr lang="en-US" sz="2000" dirty="0" err="1" smtClean="0"/>
              <a:t>kata</a:t>
            </a:r>
            <a:r>
              <a:rPr lang="en-US" sz="2000" dirty="0" smtClean="0"/>
              <a:t> </a:t>
            </a:r>
            <a:r>
              <a:rPr lang="en-US" sz="2000" dirty="0" err="1" smtClean="0"/>
              <a:t>kunci</a:t>
            </a:r>
            <a:r>
              <a:rPr lang="en-US" sz="2000" dirty="0" smtClean="0"/>
              <a:t> (keyword) </a:t>
            </a:r>
            <a:r>
              <a:rPr lang="en-US" sz="2000" dirty="0" err="1" smtClean="0"/>
              <a:t>dan</a:t>
            </a:r>
            <a:r>
              <a:rPr lang="en-US" sz="2000" dirty="0" smtClean="0"/>
              <a:t> </a:t>
            </a:r>
            <a:r>
              <a:rPr lang="en-US" sz="2000" dirty="0" err="1" smtClean="0"/>
              <a:t>dicetak</a:t>
            </a:r>
            <a:r>
              <a:rPr lang="en-US" sz="2000" dirty="0" smtClean="0"/>
              <a:t> miring, minimal 3 -6 </a:t>
            </a:r>
            <a:r>
              <a:rPr lang="en-US" sz="2000" dirty="0" err="1" smtClean="0"/>
              <a:t>kt</a:t>
            </a:r>
            <a:endParaRPr lang="en-US" sz="2000" dirty="0" smtClean="0"/>
          </a:p>
          <a:p>
            <a:pPr marL="457200" lvl="0" indent="-457200">
              <a:buFont typeface="+mj-lt"/>
              <a:buAutoNum type="arabicPeriod"/>
            </a:pPr>
            <a:r>
              <a:rPr lang="en-US" sz="2000" dirty="0" err="1" smtClean="0"/>
              <a:t>Bahasa</a:t>
            </a:r>
            <a:r>
              <a:rPr lang="en-US" sz="2000" dirty="0" smtClean="0"/>
              <a:t> Indonesia /</a:t>
            </a:r>
            <a:r>
              <a:rPr lang="en-US" sz="2000" dirty="0" err="1" smtClean="0"/>
              <a:t>Inggris</a:t>
            </a:r>
            <a:endParaRPr lang="en-US" sz="2000" dirty="0" smtClean="0"/>
          </a:p>
          <a:p>
            <a:pPr marL="457200" lvl="0" indent="-457200">
              <a:buFont typeface="+mj-lt"/>
              <a:buAutoNum type="arabicPeriod"/>
            </a:pPr>
            <a:r>
              <a:rPr lang="en-US" sz="2000" dirty="0" smtClean="0"/>
              <a:t> </a:t>
            </a:r>
            <a:r>
              <a:rPr lang="en-US" sz="2000" dirty="0" err="1" smtClean="0"/>
              <a:t>ditulis</a:t>
            </a:r>
            <a:r>
              <a:rPr lang="en-US" sz="2000" dirty="0" smtClean="0"/>
              <a:t> </a:t>
            </a:r>
            <a:r>
              <a:rPr lang="en-US" sz="2000" dirty="0" err="1" smtClean="0"/>
              <a:t>dalam</a:t>
            </a:r>
            <a:r>
              <a:rPr lang="en-US" sz="2000" dirty="0" smtClean="0"/>
              <a:t> 1 </a:t>
            </a:r>
            <a:r>
              <a:rPr lang="en-US" sz="2000" dirty="0" err="1" smtClean="0"/>
              <a:t>spasi</a:t>
            </a:r>
            <a:endParaRPr lang="en-US" sz="2000" dirty="0" smtClean="0"/>
          </a:p>
          <a:p>
            <a:pPr marL="457200" lvl="0" indent="-457200">
              <a:buFont typeface="+mj-lt"/>
              <a:buAutoNum type="arabicPeriod"/>
            </a:pPr>
            <a:r>
              <a:rPr lang="en-US" sz="2000" dirty="0" smtClean="0"/>
              <a:t>Time new roman , </a:t>
            </a:r>
            <a:r>
              <a:rPr lang="en-US" sz="2000" dirty="0" err="1" smtClean="0"/>
              <a:t>dengan</a:t>
            </a:r>
            <a:r>
              <a:rPr lang="en-US" sz="2000" dirty="0" smtClean="0"/>
              <a:t> font 12’</a:t>
            </a:r>
          </a:p>
          <a:p>
            <a:pPr marL="457200" lvl="0" indent="-457200">
              <a:buFont typeface="+mj-lt"/>
              <a:buAutoNum type="arabicPeriod"/>
            </a:pPr>
            <a:r>
              <a:rPr lang="en-US" sz="2000" dirty="0" err="1" smtClean="0"/>
              <a:t>ditulis</a:t>
            </a:r>
            <a:r>
              <a:rPr lang="en-US" sz="2000" dirty="0" smtClean="0"/>
              <a:t> </a:t>
            </a:r>
            <a:r>
              <a:rPr lang="en-US" sz="2000" dirty="0" err="1" smtClean="0"/>
              <a:t>dalam</a:t>
            </a:r>
            <a:r>
              <a:rPr lang="en-US" sz="2000" dirty="0" smtClean="0"/>
              <a:t> </a:t>
            </a:r>
            <a:r>
              <a:rPr lang="en-US" sz="2000" dirty="0" err="1" smtClean="0"/>
              <a:t>ms.word</a:t>
            </a:r>
            <a:r>
              <a:rPr lang="en-US" sz="2000" dirty="0" smtClean="0"/>
              <a: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792088"/>
          </a:xfrm>
          <a:solidFill>
            <a:schemeClr val="accent2"/>
          </a:solidFill>
        </p:spPr>
        <p:txBody>
          <a:bodyPr/>
          <a:lstStyle/>
          <a:p>
            <a:r>
              <a:rPr lang="en-US" sz="2400" dirty="0" err="1" smtClean="0"/>
              <a:t>Contoh</a:t>
            </a:r>
            <a:r>
              <a:rPr lang="en-US" sz="2400" dirty="0" smtClean="0"/>
              <a:t> </a:t>
            </a:r>
            <a:r>
              <a:rPr lang="en-US" sz="2400" dirty="0" err="1" smtClean="0"/>
              <a:t>abstrak</a:t>
            </a:r>
            <a:r>
              <a:rPr lang="en-US" sz="2400" dirty="0" smtClean="0"/>
              <a:t>/</a:t>
            </a:r>
            <a:r>
              <a:rPr lang="en-US" sz="2400" dirty="0" err="1" smtClean="0"/>
              <a:t>Ringkasan</a:t>
            </a:r>
            <a:r>
              <a:rPr lang="en-US" sz="2400" dirty="0" smtClean="0"/>
              <a:t> </a:t>
            </a:r>
            <a:endParaRPr lang="en-US" sz="2400" dirty="0"/>
          </a:p>
        </p:txBody>
      </p:sp>
      <p:sp>
        <p:nvSpPr>
          <p:cNvPr id="3" name="Content Placeholder 2"/>
          <p:cNvSpPr>
            <a:spLocks noGrp="1"/>
          </p:cNvSpPr>
          <p:nvPr>
            <p:ph idx="1"/>
          </p:nvPr>
        </p:nvSpPr>
        <p:spPr>
          <a:xfrm>
            <a:off x="285720" y="1196752"/>
            <a:ext cx="8643998" cy="5446958"/>
          </a:xfrm>
          <a:solidFill>
            <a:schemeClr val="accent2">
              <a:lumMod val="40000"/>
              <a:lumOff val="60000"/>
            </a:schemeClr>
          </a:solidFill>
        </p:spPr>
        <p:txBody>
          <a:bodyPr/>
          <a:lstStyle/>
          <a:p>
            <a:pPr algn="just"/>
            <a:r>
              <a:rPr lang="en-US" sz="2000" dirty="0" smtClean="0"/>
              <a:t>Salah </a:t>
            </a:r>
            <a:r>
              <a:rPr lang="en-US" sz="2000" dirty="0" err="1"/>
              <a:t>satu</a:t>
            </a:r>
            <a:r>
              <a:rPr lang="en-US" sz="2000" dirty="0"/>
              <a:t> program </a:t>
            </a:r>
            <a:r>
              <a:rPr lang="en-US" sz="2000" dirty="0" err="1"/>
              <a:t>pemerintah</a:t>
            </a:r>
            <a:r>
              <a:rPr lang="en-US" sz="2000" dirty="0"/>
              <a:t> </a:t>
            </a:r>
            <a:r>
              <a:rPr lang="en-US" sz="2000" dirty="0" err="1"/>
              <a:t>dalam</a:t>
            </a:r>
            <a:r>
              <a:rPr lang="en-US" sz="2000" dirty="0"/>
              <a:t> m</a:t>
            </a:r>
            <a:r>
              <a:rPr lang="id-ID" sz="2000" dirty="0"/>
              <a:t>embangun desa </a:t>
            </a:r>
            <a:r>
              <a:rPr lang="en-US" sz="2000" dirty="0" err="1"/>
              <a:t>adalah</a:t>
            </a:r>
            <a:r>
              <a:rPr lang="en-US" sz="2000" dirty="0"/>
              <a:t> </a:t>
            </a:r>
            <a:r>
              <a:rPr lang="en-US" sz="2000" dirty="0" err="1"/>
              <a:t>meningkatkan</a:t>
            </a:r>
            <a:r>
              <a:rPr lang="en-US" sz="2000" dirty="0"/>
              <a:t> </a:t>
            </a:r>
            <a:r>
              <a:rPr lang="en-US" sz="2000" dirty="0" err="1"/>
              <a:t>kesejahteraan</a:t>
            </a:r>
            <a:r>
              <a:rPr lang="en-US" sz="2000" dirty="0"/>
              <a:t> </a:t>
            </a:r>
            <a:r>
              <a:rPr lang="en-US" sz="2000" dirty="0" err="1"/>
              <a:t>masyakarat</a:t>
            </a:r>
            <a:r>
              <a:rPr lang="en-US" sz="2000" dirty="0"/>
              <a:t> </a:t>
            </a:r>
            <a:r>
              <a:rPr lang="en-US" sz="2000" dirty="0" err="1"/>
              <a:t>adalah</a:t>
            </a:r>
            <a:r>
              <a:rPr lang="en-US" sz="2000" dirty="0"/>
              <a:t> </a:t>
            </a:r>
            <a:r>
              <a:rPr lang="en-US" sz="2000" dirty="0" err="1"/>
              <a:t>menerapkan</a:t>
            </a:r>
            <a:r>
              <a:rPr lang="en-US" sz="2000" dirty="0"/>
              <a:t> </a:t>
            </a:r>
            <a:r>
              <a:rPr lang="en-US" sz="2000" dirty="0" err="1"/>
              <a:t>desa</a:t>
            </a:r>
            <a:r>
              <a:rPr lang="en-US" sz="2000" dirty="0"/>
              <a:t> </a:t>
            </a:r>
            <a:r>
              <a:rPr lang="en-US" sz="2000" dirty="0" err="1"/>
              <a:t>berbasis</a:t>
            </a:r>
            <a:r>
              <a:rPr lang="en-US" sz="2000" dirty="0"/>
              <a:t> </a:t>
            </a:r>
            <a:r>
              <a:rPr lang="en-US" sz="2000" i="1" dirty="0"/>
              <a:t>information </a:t>
            </a:r>
            <a:r>
              <a:rPr lang="en-US" sz="2000" i="1" dirty="0" err="1"/>
              <a:t>technologi</a:t>
            </a:r>
            <a:r>
              <a:rPr lang="en-US" sz="2000" dirty="0"/>
              <a:t> (IT). </a:t>
            </a:r>
            <a:r>
              <a:rPr lang="en-US" sz="2000" dirty="0" err="1"/>
              <a:t>Pemerintahan</a:t>
            </a:r>
            <a:r>
              <a:rPr lang="en-US" sz="2000" dirty="0"/>
              <a:t> </a:t>
            </a:r>
            <a:r>
              <a:rPr lang="en-US" sz="2000" dirty="0" err="1"/>
              <a:t>desa</a:t>
            </a:r>
            <a:r>
              <a:rPr lang="en-US" sz="2000" dirty="0"/>
              <a:t> yang </a:t>
            </a:r>
            <a:r>
              <a:rPr lang="en-US" sz="2000" dirty="0" err="1"/>
              <a:t>kondusif</a:t>
            </a:r>
            <a:r>
              <a:rPr lang="en-US" sz="2000" dirty="0"/>
              <a:t> </a:t>
            </a:r>
            <a:r>
              <a:rPr lang="en-US" sz="2000" dirty="0" err="1"/>
              <a:t>dan</a:t>
            </a:r>
            <a:r>
              <a:rPr lang="en-US" sz="2000" dirty="0"/>
              <a:t> </a:t>
            </a:r>
            <a:r>
              <a:rPr lang="en-US" sz="2000" dirty="0" err="1"/>
              <a:t>sejahtera</a:t>
            </a:r>
            <a:r>
              <a:rPr lang="en-US" sz="2000" dirty="0"/>
              <a:t> </a:t>
            </a:r>
            <a:r>
              <a:rPr lang="en-US" sz="2000" dirty="0" err="1"/>
              <a:t>rakyatnya</a:t>
            </a:r>
            <a:r>
              <a:rPr lang="en-US" sz="2000" dirty="0"/>
              <a:t> </a:t>
            </a:r>
            <a:r>
              <a:rPr lang="en-US" sz="2000" dirty="0" err="1"/>
              <a:t>akan</a:t>
            </a:r>
            <a:r>
              <a:rPr lang="en-US" sz="2000" dirty="0"/>
              <a:t> </a:t>
            </a:r>
            <a:r>
              <a:rPr lang="en-US" sz="2000" dirty="0" err="1"/>
              <a:t>membantu</a:t>
            </a:r>
            <a:r>
              <a:rPr lang="en-US" sz="2000" dirty="0"/>
              <a:t> </a:t>
            </a:r>
            <a:r>
              <a:rPr lang="en-US" sz="2000" dirty="0" err="1"/>
              <a:t>desa</a:t>
            </a:r>
            <a:r>
              <a:rPr lang="en-US" sz="2000" dirty="0"/>
              <a:t> </a:t>
            </a:r>
            <a:r>
              <a:rPr lang="en-US" sz="2000" dirty="0" err="1"/>
              <a:t>tersebut</a:t>
            </a:r>
            <a:r>
              <a:rPr lang="en-US" sz="2000" dirty="0"/>
              <a:t> </a:t>
            </a:r>
            <a:r>
              <a:rPr lang="en-US" sz="2000" dirty="0" err="1"/>
              <a:t>bekembang</a:t>
            </a:r>
            <a:r>
              <a:rPr lang="en-US" sz="2000" dirty="0"/>
              <a:t> </a:t>
            </a:r>
            <a:r>
              <a:rPr lang="en-US" sz="2000" dirty="0" err="1"/>
              <a:t>dan</a:t>
            </a:r>
            <a:r>
              <a:rPr lang="en-US" sz="2000" dirty="0"/>
              <a:t> </a:t>
            </a:r>
            <a:r>
              <a:rPr lang="en-US" sz="2000" dirty="0" err="1"/>
              <a:t>maju</a:t>
            </a:r>
            <a:r>
              <a:rPr lang="en-US" sz="2000" dirty="0"/>
              <a:t>, </a:t>
            </a:r>
            <a:r>
              <a:rPr lang="en-US" sz="2000" dirty="0" err="1"/>
              <a:t>salah</a:t>
            </a:r>
            <a:r>
              <a:rPr lang="en-US" sz="2000" dirty="0"/>
              <a:t> </a:t>
            </a:r>
            <a:r>
              <a:rPr lang="en-US" sz="2000" dirty="0" err="1"/>
              <a:t>satu</a:t>
            </a:r>
            <a:r>
              <a:rPr lang="en-US" sz="2000" dirty="0"/>
              <a:t>  </a:t>
            </a:r>
            <a:r>
              <a:rPr lang="en-US" sz="2000" dirty="0" err="1"/>
              <a:t>adalah</a:t>
            </a:r>
            <a:r>
              <a:rPr lang="en-US" sz="2000" dirty="0"/>
              <a:t> </a:t>
            </a:r>
            <a:r>
              <a:rPr lang="en-US" sz="2000" dirty="0" err="1"/>
              <a:t>desa</a:t>
            </a:r>
            <a:r>
              <a:rPr lang="en-US" sz="2000" dirty="0"/>
              <a:t> </a:t>
            </a:r>
            <a:r>
              <a:rPr lang="en-US" sz="2000" dirty="0" err="1"/>
              <a:t>berbasis</a:t>
            </a:r>
            <a:r>
              <a:rPr lang="en-US" sz="2000" dirty="0"/>
              <a:t> IT. </a:t>
            </a:r>
            <a:r>
              <a:rPr lang="en-US" sz="2000" dirty="0" err="1"/>
              <a:t>Dengan</a:t>
            </a:r>
            <a:r>
              <a:rPr lang="en-US" sz="2000" dirty="0"/>
              <a:t> </a:t>
            </a:r>
            <a:r>
              <a:rPr lang="en-US" sz="2000" dirty="0" err="1"/>
              <a:t>membangun</a:t>
            </a:r>
            <a:r>
              <a:rPr lang="en-US" sz="2000" dirty="0"/>
              <a:t> </a:t>
            </a:r>
            <a:r>
              <a:rPr lang="en-US" sz="2000" dirty="0" err="1"/>
              <a:t>desa</a:t>
            </a:r>
            <a:r>
              <a:rPr lang="en-US" sz="2000" dirty="0"/>
              <a:t> </a:t>
            </a:r>
            <a:r>
              <a:rPr lang="en-US" sz="2000" i="1" dirty="0"/>
              <a:t>IT </a:t>
            </a:r>
            <a:r>
              <a:rPr lang="en-US" sz="2000" dirty="0" err="1"/>
              <a:t>akan</a:t>
            </a:r>
            <a:r>
              <a:rPr lang="en-US" sz="2000" dirty="0"/>
              <a:t> </a:t>
            </a:r>
            <a:r>
              <a:rPr lang="en-US" sz="2000" dirty="0" err="1"/>
              <a:t>ikut</a:t>
            </a:r>
            <a:r>
              <a:rPr lang="en-US" sz="2000" dirty="0"/>
              <a:t> </a:t>
            </a:r>
            <a:r>
              <a:rPr lang="en-US" sz="2000" dirty="0" err="1"/>
              <a:t>membuat</a:t>
            </a:r>
            <a:r>
              <a:rPr lang="en-US" sz="2000" dirty="0"/>
              <a:t> </a:t>
            </a:r>
            <a:r>
              <a:rPr lang="en-US" sz="2000" dirty="0" err="1"/>
              <a:t>desa</a:t>
            </a:r>
            <a:r>
              <a:rPr lang="en-US" sz="2000" dirty="0"/>
              <a:t> </a:t>
            </a:r>
            <a:r>
              <a:rPr lang="en-US" sz="2000" dirty="0" err="1"/>
              <a:t>mandiri</a:t>
            </a:r>
            <a:r>
              <a:rPr lang="en-US" sz="2000" dirty="0"/>
              <a:t> </a:t>
            </a:r>
            <a:r>
              <a:rPr lang="en-US" sz="2000" dirty="0" err="1"/>
              <a:t>dan</a:t>
            </a:r>
            <a:r>
              <a:rPr lang="en-US" sz="2000" dirty="0"/>
              <a:t> </a:t>
            </a:r>
            <a:r>
              <a:rPr lang="en-US" sz="2000" dirty="0" err="1"/>
              <a:t>membuka</a:t>
            </a:r>
            <a:r>
              <a:rPr lang="en-US" sz="2000" dirty="0"/>
              <a:t> </a:t>
            </a:r>
            <a:r>
              <a:rPr lang="en-US" sz="2000" dirty="0" err="1"/>
              <a:t>pintu</a:t>
            </a:r>
            <a:r>
              <a:rPr lang="en-US" sz="2000" dirty="0"/>
              <a:t> </a:t>
            </a:r>
            <a:r>
              <a:rPr lang="en-US" sz="2000" dirty="0" err="1"/>
              <a:t>perekonomian</a:t>
            </a:r>
            <a:r>
              <a:rPr lang="en-US" sz="2000" dirty="0"/>
              <a:t> </a:t>
            </a:r>
            <a:r>
              <a:rPr lang="en-US" sz="2000" dirty="0" err="1"/>
              <a:t>desa</a:t>
            </a:r>
            <a:r>
              <a:rPr lang="en-US" sz="2000" dirty="0"/>
              <a:t> </a:t>
            </a:r>
            <a:r>
              <a:rPr lang="en-US" sz="2000" dirty="0" err="1"/>
              <a:t>ke</a:t>
            </a:r>
            <a:r>
              <a:rPr lang="en-US" sz="2000" dirty="0"/>
              <a:t> </a:t>
            </a:r>
            <a:r>
              <a:rPr lang="en-US" sz="2000" dirty="0" err="1"/>
              <a:t>arah</a:t>
            </a:r>
            <a:r>
              <a:rPr lang="en-US" sz="2000" dirty="0"/>
              <a:t> yang </a:t>
            </a:r>
            <a:r>
              <a:rPr lang="en-US" sz="2000" dirty="0" err="1"/>
              <a:t>lebih</a:t>
            </a:r>
            <a:r>
              <a:rPr lang="en-US" sz="2000" dirty="0"/>
              <a:t> </a:t>
            </a:r>
            <a:r>
              <a:rPr lang="en-US" sz="2000" dirty="0" err="1"/>
              <a:t>baik</a:t>
            </a:r>
            <a:r>
              <a:rPr lang="en-US" sz="2000" dirty="0"/>
              <a:t>. </a:t>
            </a:r>
            <a:r>
              <a:rPr lang="en-US" sz="2000" dirty="0" err="1"/>
              <a:t>Kegiatan</a:t>
            </a:r>
            <a:r>
              <a:rPr lang="en-US" sz="2000" dirty="0"/>
              <a:t> program </a:t>
            </a:r>
            <a:r>
              <a:rPr lang="en-US" sz="2000" dirty="0" err="1"/>
              <a:t>kreatifitas</a:t>
            </a:r>
            <a:r>
              <a:rPr lang="en-US" sz="2000" dirty="0"/>
              <a:t> </a:t>
            </a:r>
            <a:r>
              <a:rPr lang="en-US" sz="2000" dirty="0" err="1"/>
              <a:t>mahasiswa</a:t>
            </a:r>
            <a:r>
              <a:rPr lang="en-US" sz="2000" dirty="0"/>
              <a:t> </a:t>
            </a:r>
            <a:r>
              <a:rPr lang="en-US" sz="2000" dirty="0" err="1"/>
              <a:t>pengabdian</a:t>
            </a:r>
            <a:r>
              <a:rPr lang="en-US" sz="2000" dirty="0"/>
              <a:t> </a:t>
            </a:r>
            <a:r>
              <a:rPr lang="en-US" sz="2000" dirty="0" err="1"/>
              <a:t>masyarakat</a:t>
            </a:r>
            <a:r>
              <a:rPr lang="en-US" sz="2000" dirty="0"/>
              <a:t> </a:t>
            </a:r>
            <a:r>
              <a:rPr lang="en-US" sz="2000" dirty="0" err="1"/>
              <a:t>ini</a:t>
            </a:r>
            <a:r>
              <a:rPr lang="en-US" sz="2000" dirty="0"/>
              <a:t> </a:t>
            </a:r>
            <a:r>
              <a:rPr lang="en-US" sz="2000" dirty="0" err="1"/>
              <a:t>dilaksanakan</a:t>
            </a:r>
            <a:r>
              <a:rPr lang="en-US" sz="2000" dirty="0"/>
              <a:t> di </a:t>
            </a:r>
            <a:r>
              <a:rPr lang="id-ID" sz="2000" dirty="0"/>
              <a:t>desa Wonorejo kecamatan Guntur Kabupaten Demak. </a:t>
            </a:r>
            <a:r>
              <a:rPr lang="id-ID" sz="2000" dirty="0" smtClean="0"/>
              <a:t>Masyarakat </a:t>
            </a:r>
            <a:r>
              <a:rPr lang="id-ID" sz="2000" dirty="0"/>
              <a:t>dapat menjadi contoh dalam mengembangkan program pemerintah secara lebih luas melalui perkembangan </a:t>
            </a:r>
            <a:r>
              <a:rPr lang="id-ID" sz="2000" i="1" dirty="0"/>
              <a:t>IT.</a:t>
            </a:r>
            <a:r>
              <a:rPr lang="en-US" sz="2000" dirty="0" err="1"/>
              <a:t>Sebagai</a:t>
            </a:r>
            <a:r>
              <a:rPr lang="en-US" sz="2000" dirty="0"/>
              <a:t> </a:t>
            </a:r>
            <a:r>
              <a:rPr lang="en-US" sz="2000" dirty="0" err="1"/>
              <a:t>luaran</a:t>
            </a:r>
            <a:r>
              <a:rPr lang="en-US" sz="2000" dirty="0"/>
              <a:t> </a:t>
            </a:r>
            <a:r>
              <a:rPr lang="en-US" sz="2000" dirty="0" err="1"/>
              <a:t>keberlanjutan</a:t>
            </a:r>
            <a:r>
              <a:rPr lang="en-US" sz="2000" dirty="0"/>
              <a:t> </a:t>
            </a:r>
            <a:r>
              <a:rPr lang="en-US" sz="2000" dirty="0" err="1"/>
              <a:t>yaitu</a:t>
            </a:r>
            <a:r>
              <a:rPr lang="en-US" sz="2000" dirty="0"/>
              <a:t> </a:t>
            </a:r>
            <a:r>
              <a:rPr lang="en-US" sz="2000" dirty="0" err="1"/>
              <a:t>masyarakat</a:t>
            </a:r>
            <a:r>
              <a:rPr lang="en-US" sz="2000" dirty="0"/>
              <a:t> </a:t>
            </a:r>
            <a:r>
              <a:rPr lang="en-US" sz="2000" dirty="0" err="1"/>
              <a:t>desa</a:t>
            </a:r>
            <a:r>
              <a:rPr lang="en-US" sz="2000" dirty="0"/>
              <a:t> </a:t>
            </a:r>
            <a:r>
              <a:rPr lang="en-US" sz="2000" dirty="0" err="1"/>
              <a:t>setempat</a:t>
            </a:r>
            <a:r>
              <a:rPr lang="en-US" sz="2000" dirty="0"/>
              <a:t> </a:t>
            </a:r>
            <a:r>
              <a:rPr lang="en-US" sz="2000" dirty="0" err="1"/>
              <a:t>mampu</a:t>
            </a:r>
            <a:r>
              <a:rPr lang="en-US" sz="2000" dirty="0"/>
              <a:t> </a:t>
            </a:r>
            <a:r>
              <a:rPr lang="en-US" sz="2000" dirty="0" err="1"/>
              <a:t>meningkatkan</a:t>
            </a:r>
            <a:r>
              <a:rPr lang="en-US" sz="2000" dirty="0"/>
              <a:t>  </a:t>
            </a:r>
            <a:r>
              <a:rPr lang="en-US" sz="2000" dirty="0" err="1"/>
              <a:t>perekonomian</a:t>
            </a:r>
            <a:r>
              <a:rPr lang="en-US" sz="2000" dirty="0"/>
              <a:t> </a:t>
            </a:r>
            <a:r>
              <a:rPr lang="en-US" sz="2000" dirty="0" err="1"/>
              <a:t>dengan</a:t>
            </a:r>
            <a:r>
              <a:rPr lang="en-US" sz="2000" dirty="0"/>
              <a:t> </a:t>
            </a:r>
            <a:r>
              <a:rPr lang="en-US" sz="2000" dirty="0" err="1"/>
              <a:t>berbasis</a:t>
            </a:r>
            <a:r>
              <a:rPr lang="en-US" sz="2000" dirty="0"/>
              <a:t> </a:t>
            </a:r>
            <a:r>
              <a:rPr lang="id-ID" sz="2000" dirty="0"/>
              <a:t>digital khususnya </a:t>
            </a:r>
            <a:r>
              <a:rPr lang="id-ID" sz="2000" u="sng" dirty="0">
                <a:hlinkClick r:id="rId2"/>
              </a:rPr>
              <a:t>UMKM</a:t>
            </a:r>
            <a:r>
              <a:rPr lang="id-ID" sz="2000" dirty="0"/>
              <a:t> dan para pelaku bisnis pemula atau start up</a:t>
            </a:r>
            <a:r>
              <a:rPr lang="en-US" sz="2000" dirty="0"/>
              <a:t>.</a:t>
            </a:r>
            <a:r>
              <a:rPr lang="id-ID" sz="2000" dirty="0"/>
              <a:t>Metode yang digunakan sebagai solusi mengatasi permasalahan tersebut adalah  dengan memanfaatkan teknologi, pendampingan serta pelatihan untuk menciptakan masyarakat cerdas </a:t>
            </a:r>
            <a:r>
              <a:rPr lang="id-ID" sz="2000" i="1" dirty="0"/>
              <a:t>IT</a:t>
            </a:r>
            <a:r>
              <a:rPr lang="id-ID" sz="2000" dirty="0"/>
              <a:t>.</a:t>
            </a:r>
            <a:r>
              <a:rPr lang="en-US" sz="2000" dirty="0"/>
              <a:t> </a:t>
            </a:r>
            <a:endParaRPr lang="en-US" sz="2000" dirty="0" smtClean="0"/>
          </a:p>
          <a:p>
            <a:pPr algn="just">
              <a:buNone/>
            </a:pPr>
            <a:r>
              <a:rPr lang="en-US" sz="2000" dirty="0" smtClean="0"/>
              <a:t>Kata </a:t>
            </a:r>
            <a:r>
              <a:rPr lang="en-US" sz="2000" dirty="0" err="1" smtClean="0"/>
              <a:t>Kunci</a:t>
            </a:r>
            <a:r>
              <a:rPr lang="en-US" sz="2000" dirty="0" smtClean="0"/>
              <a:t> </a:t>
            </a:r>
            <a:r>
              <a:rPr lang="en-US" sz="2000" dirty="0" smtClean="0"/>
              <a:t>:</a:t>
            </a:r>
            <a:r>
              <a:rPr lang="id-ID" sz="2000" dirty="0" smtClean="0"/>
              <a:t> </a:t>
            </a:r>
            <a:r>
              <a:rPr lang="en-US" sz="2000" i="1" dirty="0" smtClean="0"/>
              <a:t>Program, I</a:t>
            </a:r>
            <a:r>
              <a:rPr lang="id-ID" sz="2000" i="1" dirty="0" smtClean="0"/>
              <a:t>nformation,</a:t>
            </a:r>
            <a:r>
              <a:rPr lang="en-US" sz="2000" i="1" dirty="0" smtClean="0"/>
              <a:t>T</a:t>
            </a:r>
            <a:r>
              <a:rPr lang="id-ID" sz="2000" i="1" dirty="0" smtClean="0"/>
              <a:t>echnologi</a:t>
            </a:r>
            <a:r>
              <a:rPr lang="en-US" sz="2000" i="1" dirty="0" smtClean="0"/>
              <a:t>, </a:t>
            </a:r>
            <a:r>
              <a:rPr lang="en-US" sz="2000" i="1" dirty="0" err="1"/>
              <a:t>Produktif</a:t>
            </a:r>
            <a:r>
              <a:rPr lang="en-US" sz="2000" i="1" dirty="0"/>
              <a:t>, UMKM</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3" y="1643063"/>
            <a:ext cx="8229600" cy="3929062"/>
          </a:xfrm>
        </p:spPr>
        <p:style>
          <a:lnRef idx="1">
            <a:schemeClr val="accent3"/>
          </a:lnRef>
          <a:fillRef idx="3">
            <a:schemeClr val="accent3"/>
          </a:fillRef>
          <a:effectRef idx="2">
            <a:schemeClr val="accent3"/>
          </a:effectRef>
          <a:fontRef idx="minor">
            <a:schemeClr val="lt1"/>
          </a:fontRef>
        </p:style>
        <p:txBody>
          <a:bodyPr rtlCol="0">
            <a:normAutofit/>
          </a:bodyPr>
          <a:lstStyle/>
          <a:p>
            <a:pPr fontAlgn="auto">
              <a:spcAft>
                <a:spcPts val="0"/>
              </a:spcAft>
              <a:defRPr/>
            </a:pPr>
            <a:r>
              <a:rPr lang="id-ID" dirty="0" smtClean="0">
                <a:solidFill>
                  <a:schemeClr val="tx1"/>
                </a:solidFill>
                <a:latin typeface="Algerian" pitchFamily="82" charset="0"/>
              </a:rPr>
              <a:t>Strategi menyusun </a:t>
            </a:r>
            <a:r>
              <a:rPr lang="en-US" dirty="0" smtClean="0">
                <a:solidFill>
                  <a:schemeClr val="tx1"/>
                </a:solidFill>
                <a:latin typeface="Algerian" pitchFamily="82" charset="0"/>
              </a:rPr>
              <a:t/>
            </a:r>
            <a:br>
              <a:rPr lang="en-US" dirty="0" smtClean="0">
                <a:solidFill>
                  <a:schemeClr val="tx1"/>
                </a:solidFill>
                <a:latin typeface="Algerian" pitchFamily="82" charset="0"/>
              </a:rPr>
            </a:br>
            <a:r>
              <a:rPr lang="id-ID" dirty="0" smtClean="0">
                <a:solidFill>
                  <a:schemeClr val="tx1"/>
                </a:solidFill>
                <a:latin typeface="Algerian" pitchFamily="82" charset="0"/>
              </a:rPr>
              <a:t>latar belakang</a:t>
            </a:r>
            <a:endParaRPr lang="id-ID" dirty="0">
              <a:solidFill>
                <a:schemeClr val="tx1"/>
              </a:solidFill>
              <a:latin typeface="Algerian" pitchFamily="82"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503</TotalTime>
  <Words>861</Words>
  <Application>Microsoft Office PowerPoint</Application>
  <PresentationFormat>On-screen Show (4:3)</PresentationFormat>
  <Paragraphs>106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Unsur utama dalam penyusunan proposal</vt:lpstr>
      <vt:lpstr>Agenda Paparan </vt:lpstr>
      <vt:lpstr> UNSUR-UNSUR UTAMA  DALAM PENYUSUNAN PROPOSAL PENELITIAN  </vt:lpstr>
      <vt:lpstr>Merumuskan   topik dan judul  penelitian </vt:lpstr>
      <vt:lpstr>PowerPoint Presentation</vt:lpstr>
      <vt:lpstr>PowerPoint Presentation</vt:lpstr>
      <vt:lpstr> Tata cara penulisan RINGKASAN /ABSTRAK   </vt:lpstr>
      <vt:lpstr>Contoh abstrak/Ringkasan </vt:lpstr>
      <vt:lpstr>Strategi menyusun  latar belakang</vt:lpstr>
      <vt:lpstr>PowerPoint Presentation</vt:lpstr>
      <vt:lpstr>Contoh1.  latar belakang</vt:lpstr>
      <vt:lpstr>Contoh 2. latar belakang yang merujuk pada sumber referensi / pustaka </vt:lpstr>
      <vt:lpstr>Hal-Hal lain yang perlu dinyatakan dalam PENDAHULUAN </vt:lpstr>
      <vt:lpstr>STRATEGI MERUMUSKAN MASALAH</vt:lpstr>
      <vt:lpstr>PowerPoint Presentation</vt:lpstr>
      <vt:lpstr>Contoh : perumusan masalah</vt:lpstr>
      <vt:lpstr>Strategi perumusan Tujuan Penelitian</vt:lpstr>
      <vt:lpstr>PowerPoint Presentation</vt:lpstr>
      <vt:lpstr>Contoh : Tujuan penelitian </vt:lpstr>
      <vt:lpstr>Evaluasi </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 Penyusunan  Proposal Penelitian:  Merumuskan Topik, Latar belakang, Masalah dan Tujuan Penelitian</dc:title>
  <dc:creator>user</dc:creator>
  <cp:lastModifiedBy>USER</cp:lastModifiedBy>
  <cp:revision>29</cp:revision>
  <dcterms:created xsi:type="dcterms:W3CDTF">2014-02-09T04:21:03Z</dcterms:created>
  <dcterms:modified xsi:type="dcterms:W3CDTF">2018-09-29T06:52:59Z</dcterms:modified>
</cp:coreProperties>
</file>