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9" r:id="rId4"/>
    <p:sldId id="293" r:id="rId5"/>
    <p:sldId id="294" r:id="rId6"/>
    <p:sldId id="295" r:id="rId7"/>
    <p:sldId id="286" r:id="rId8"/>
    <p:sldId id="287" r:id="rId9"/>
    <p:sldId id="296" r:id="rId10"/>
    <p:sldId id="297" r:id="rId11"/>
    <p:sldId id="299" r:id="rId12"/>
    <p:sldId id="300" r:id="rId13"/>
    <p:sldId id="301" r:id="rId14"/>
    <p:sldId id="278" r:id="rId15"/>
    <p:sldId id="289" r:id="rId16"/>
    <p:sldId id="290" r:id="rId17"/>
    <p:sldId id="291" r:id="rId18"/>
    <p:sldId id="292" r:id="rId19"/>
    <p:sldId id="267" r:id="rId20"/>
    <p:sldId id="268" r:id="rId21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EFC8A-BEE7-43C1-B2A0-4098603D07FC}" type="doc">
      <dgm:prSet loTypeId="urn:microsoft.com/office/officeart/2005/8/layout/chevron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DA0BD419-359C-452E-9FEF-CF9CA6524BF6}">
      <dgm:prSet phldrT="[Text]"/>
      <dgm:spPr/>
      <dgm:t>
        <a:bodyPr/>
        <a:lstStyle/>
        <a:p>
          <a:r>
            <a:rPr lang="id-ID" dirty="0" smtClean="0">
              <a:latin typeface="Bernard MT Condensed" pitchFamily="18" charset="0"/>
            </a:rPr>
            <a:t>1</a:t>
          </a:r>
          <a:endParaRPr lang="id-ID" dirty="0">
            <a:latin typeface="Bernard MT Condensed" pitchFamily="18" charset="0"/>
          </a:endParaRPr>
        </a:p>
      </dgm:t>
    </dgm:pt>
    <dgm:pt modelId="{3C5CC60A-9D34-464D-8E0F-58EFD16BE24D}" type="parTrans" cxnId="{21739940-EF52-4AD0-8496-802C7A739AB9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09F74D6E-1093-4965-BA80-13EE7588A565}" type="sibTrans" cxnId="{21739940-EF52-4AD0-8496-802C7A739AB9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413490A9-2464-4002-B321-B1C057409877}">
      <dgm:prSet phldrT="[Text]"/>
      <dgm:spPr/>
      <dgm:t>
        <a:bodyPr/>
        <a:lstStyle/>
        <a:p>
          <a:r>
            <a:rPr lang="id-ID" dirty="0" smtClean="0">
              <a:latin typeface="Bernard MT Condensed" pitchFamily="18" charset="0"/>
            </a:rPr>
            <a:t>menyusun </a:t>
          </a:r>
          <a:r>
            <a:rPr lang="en-US" dirty="0" err="1" smtClean="0">
              <a:latin typeface="Bernard MT Condensed" pitchFamily="18" charset="0"/>
            </a:rPr>
            <a:t>tinjauan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pustaka</a:t>
          </a:r>
          <a:endParaRPr lang="id-ID" dirty="0">
            <a:latin typeface="Bernard MT Condensed" pitchFamily="18" charset="0"/>
          </a:endParaRPr>
        </a:p>
      </dgm:t>
    </dgm:pt>
    <dgm:pt modelId="{E8D7B1F2-623B-435F-A6A4-278239C82FDF}" type="parTrans" cxnId="{69CCC4BD-2FD1-4E8B-B9FE-01DDCD0E2EC9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F5BC19A4-3284-4199-AF5F-C1386C06E5CD}" type="sibTrans" cxnId="{69CCC4BD-2FD1-4E8B-B9FE-01DDCD0E2EC9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A1EF13C2-E124-480C-8D71-4624BD14C9FA}">
      <dgm:prSet phldrT="[Text]"/>
      <dgm:spPr/>
      <dgm:t>
        <a:bodyPr/>
        <a:lstStyle/>
        <a:p>
          <a:r>
            <a:rPr lang="id-ID" dirty="0" smtClean="0">
              <a:latin typeface="Bernard MT Condensed" pitchFamily="18" charset="0"/>
            </a:rPr>
            <a:t>2</a:t>
          </a:r>
          <a:endParaRPr lang="id-ID" dirty="0">
            <a:latin typeface="Bernard MT Condensed" pitchFamily="18" charset="0"/>
          </a:endParaRPr>
        </a:p>
      </dgm:t>
    </dgm:pt>
    <dgm:pt modelId="{30168D03-B71B-4897-802B-4E938A6C9D6B}" type="parTrans" cxnId="{31C6BF7B-143B-4570-BDFC-26D912A7EEDD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20F84FEA-1708-4DC0-AD31-FCA9D9AB88F6}" type="sibTrans" cxnId="{31C6BF7B-143B-4570-BDFC-26D912A7EEDD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430CAA2F-B367-4EB5-8376-A1639A5A3509}">
      <dgm:prSet phldrT="[Text]"/>
      <dgm:spPr/>
      <dgm:t>
        <a:bodyPr/>
        <a:lstStyle/>
        <a:p>
          <a:endParaRPr lang="id-ID" dirty="0">
            <a:latin typeface="Bernard MT Condensed" pitchFamily="18" charset="0"/>
          </a:endParaRPr>
        </a:p>
      </dgm:t>
    </dgm:pt>
    <dgm:pt modelId="{C709AB8A-4F69-445C-A442-02EDA0FD27D7}" type="parTrans" cxnId="{376F5058-0912-4C8F-8397-7B426485E61C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9A989E42-3B49-4AD1-B4F3-ACCFE10F90D1}" type="sibTrans" cxnId="{376F5058-0912-4C8F-8397-7B426485E61C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DFC1D90F-2D79-4A2C-80D4-DCF2E387F4DF}">
      <dgm:prSet phldrT="[Text]"/>
      <dgm:spPr/>
      <dgm:t>
        <a:bodyPr/>
        <a:lstStyle/>
        <a:p>
          <a:r>
            <a:rPr lang="id-ID" dirty="0" smtClean="0">
              <a:latin typeface="Bernard MT Condensed" pitchFamily="18" charset="0"/>
            </a:rPr>
            <a:t>3</a:t>
          </a:r>
          <a:endParaRPr lang="id-ID" dirty="0">
            <a:latin typeface="Bernard MT Condensed" pitchFamily="18" charset="0"/>
          </a:endParaRPr>
        </a:p>
      </dgm:t>
    </dgm:pt>
    <dgm:pt modelId="{5435B72F-60CB-46E6-87C5-BE3FDD0A6BFA}" type="parTrans" cxnId="{B2AD082A-CCF9-419D-8042-FBA40BBDEAF4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8E646104-09DF-4F37-9CE9-FE7E0D515E3E}" type="sibTrans" cxnId="{B2AD082A-CCF9-419D-8042-FBA40BBDEAF4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F6492BB3-6DA4-4535-8669-F5831C0B0CE8}">
      <dgm:prSet phldrT="[Text]"/>
      <dgm:spPr/>
      <dgm:t>
        <a:bodyPr/>
        <a:lstStyle/>
        <a:p>
          <a:endParaRPr lang="id-ID" dirty="0">
            <a:latin typeface="Bernard MT Condensed" pitchFamily="18" charset="0"/>
          </a:endParaRPr>
        </a:p>
      </dgm:t>
    </dgm:pt>
    <dgm:pt modelId="{09F220D3-47FF-4B95-B14F-730CCEDB0655}" type="parTrans" cxnId="{4DBE1DDD-636C-4910-BCC3-B6E91F61C3A0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EB06DB2B-B7BF-48C4-B17F-654541BC2015}" type="sibTrans" cxnId="{4DBE1DDD-636C-4910-BCC3-B6E91F61C3A0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F9A5493F-171C-486E-9DBB-0AA7720422C5}">
      <dgm:prSet/>
      <dgm:spPr/>
      <dgm:t>
        <a:bodyPr/>
        <a:lstStyle/>
        <a:p>
          <a:r>
            <a:rPr lang="id-ID" dirty="0" smtClean="0">
              <a:latin typeface="Bernard MT Condensed" pitchFamily="18" charset="0"/>
            </a:rPr>
            <a:t>4</a:t>
          </a:r>
          <a:endParaRPr lang="id-ID" dirty="0">
            <a:latin typeface="Bernard MT Condensed" pitchFamily="18" charset="0"/>
          </a:endParaRPr>
        </a:p>
      </dgm:t>
    </dgm:pt>
    <dgm:pt modelId="{7B415999-99DA-4F62-B762-A04D128358BA}" type="parTrans" cxnId="{0C2F8805-8B4C-4501-98EA-7325994AE6B1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B7BE6A7D-482B-444F-8925-CCB63B84CB8E}" type="sibTrans" cxnId="{0C2F8805-8B4C-4501-98EA-7325994AE6B1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EDB2195D-D5A8-4BD0-83BB-FC19CD81D9FE}">
      <dgm:prSet/>
      <dgm:spPr/>
      <dgm:t>
        <a:bodyPr/>
        <a:lstStyle/>
        <a:p>
          <a:r>
            <a:rPr lang="en-US" dirty="0" err="1" smtClean="0">
              <a:latin typeface="Bernard MT Condensed" pitchFamily="18" charset="0"/>
            </a:rPr>
            <a:t>menyusun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jadwal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dan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anggaran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biaya</a:t>
          </a:r>
          <a:endParaRPr lang="id-ID" dirty="0">
            <a:latin typeface="Bernard MT Condensed" pitchFamily="18" charset="0"/>
          </a:endParaRPr>
        </a:p>
      </dgm:t>
    </dgm:pt>
    <dgm:pt modelId="{0673EDC7-7870-4DD6-ACAA-399236E40B21}" type="parTrans" cxnId="{5D8FA56F-B805-4D84-AAD4-D1777A85EDCF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90D8DE46-325C-4506-9A94-58540B272553}" type="sibTrans" cxnId="{5D8FA56F-B805-4D84-AAD4-D1777A85EDCF}">
      <dgm:prSet/>
      <dgm:spPr/>
      <dgm:t>
        <a:bodyPr/>
        <a:lstStyle/>
        <a:p>
          <a:endParaRPr lang="id-ID">
            <a:latin typeface="Bernard MT Condensed" pitchFamily="18" charset="0"/>
          </a:endParaRPr>
        </a:p>
      </dgm:t>
    </dgm:pt>
    <dgm:pt modelId="{88E78950-C4A5-4C98-8590-65AD8A84FC63}">
      <dgm:prSet/>
      <dgm:spPr/>
      <dgm:t>
        <a:bodyPr/>
        <a:lstStyle/>
        <a:p>
          <a:r>
            <a:rPr lang="id-ID" dirty="0" smtClean="0">
              <a:latin typeface="Bernard MT Condensed" pitchFamily="18" charset="0"/>
            </a:rPr>
            <a:t>merumuskan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metode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penelitian</a:t>
          </a:r>
          <a:r>
            <a:rPr lang="en-US" dirty="0" smtClean="0">
              <a:latin typeface="Bernard MT Condensed" pitchFamily="18" charset="0"/>
            </a:rPr>
            <a:t> </a:t>
          </a:r>
          <a:endParaRPr lang="id-ID" dirty="0">
            <a:latin typeface="Bernard MT Condensed" pitchFamily="18" charset="0"/>
          </a:endParaRPr>
        </a:p>
      </dgm:t>
    </dgm:pt>
    <dgm:pt modelId="{4B9B7233-7BBB-41F8-AAD6-6E5C5E905955}" type="parTrans" cxnId="{FBBAE8A0-86B4-404D-B7EC-07BE071962EC}">
      <dgm:prSet/>
      <dgm:spPr/>
      <dgm:t>
        <a:bodyPr/>
        <a:lstStyle/>
        <a:p>
          <a:endParaRPr lang="en-US"/>
        </a:p>
      </dgm:t>
    </dgm:pt>
    <dgm:pt modelId="{6111B639-5817-4A67-BDAD-18232F93225C}" type="sibTrans" cxnId="{FBBAE8A0-86B4-404D-B7EC-07BE071962EC}">
      <dgm:prSet/>
      <dgm:spPr/>
      <dgm:t>
        <a:bodyPr/>
        <a:lstStyle/>
        <a:p>
          <a:endParaRPr lang="en-US"/>
        </a:p>
      </dgm:t>
    </dgm:pt>
    <dgm:pt modelId="{206E93DC-8463-4105-BBBC-A29A99BC2121}">
      <dgm:prSet/>
      <dgm:spPr/>
      <dgm:t>
        <a:bodyPr/>
        <a:lstStyle/>
        <a:p>
          <a:r>
            <a:rPr lang="en-US" dirty="0" err="1" smtClean="0">
              <a:latin typeface="Bernard MT Condensed" pitchFamily="18" charset="0"/>
            </a:rPr>
            <a:t>menyusun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daftar</a:t>
          </a:r>
          <a:r>
            <a:rPr lang="en-US" dirty="0" smtClean="0">
              <a:latin typeface="Bernard MT Condensed" pitchFamily="18" charset="0"/>
            </a:rPr>
            <a:t> </a:t>
          </a:r>
          <a:r>
            <a:rPr lang="en-US" dirty="0" err="1" smtClean="0">
              <a:latin typeface="Bernard MT Condensed" pitchFamily="18" charset="0"/>
            </a:rPr>
            <a:t>pustaka</a:t>
          </a:r>
          <a:endParaRPr lang="id-ID" dirty="0">
            <a:latin typeface="Bernard MT Condensed" pitchFamily="18" charset="0"/>
          </a:endParaRPr>
        </a:p>
      </dgm:t>
    </dgm:pt>
    <dgm:pt modelId="{680C21FC-D5E6-45A0-AAA3-A89246B927F3}" type="parTrans" cxnId="{45000B0D-5E97-4A44-981F-7213C2CB7EFE}">
      <dgm:prSet/>
      <dgm:spPr/>
      <dgm:t>
        <a:bodyPr/>
        <a:lstStyle/>
        <a:p>
          <a:endParaRPr lang="en-US"/>
        </a:p>
      </dgm:t>
    </dgm:pt>
    <dgm:pt modelId="{602F8BC2-4EA9-48CC-8376-FA472B8FA7A2}" type="sibTrans" cxnId="{45000B0D-5E97-4A44-981F-7213C2CB7EFE}">
      <dgm:prSet/>
      <dgm:spPr/>
      <dgm:t>
        <a:bodyPr/>
        <a:lstStyle/>
        <a:p>
          <a:endParaRPr lang="en-US"/>
        </a:p>
      </dgm:t>
    </dgm:pt>
    <dgm:pt modelId="{2B013163-DDFE-49FD-B5B3-AA000C473A7E}" type="pres">
      <dgm:prSet presAssocID="{39AEFC8A-BEE7-43C1-B2A0-4098603D07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A3964B3-E115-486F-963F-858B718D2B4F}" type="pres">
      <dgm:prSet presAssocID="{DA0BD419-359C-452E-9FEF-CF9CA6524BF6}" presName="composite" presStyleCnt="0"/>
      <dgm:spPr/>
      <dgm:t>
        <a:bodyPr/>
        <a:lstStyle/>
        <a:p>
          <a:endParaRPr lang="id-ID"/>
        </a:p>
      </dgm:t>
    </dgm:pt>
    <dgm:pt modelId="{5BFE6727-A170-4720-9BB8-47765AA8DE7B}" type="pres">
      <dgm:prSet presAssocID="{DA0BD419-359C-452E-9FEF-CF9CA6524BF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48A056-E642-4EE3-B625-F3F1D408F42E}" type="pres">
      <dgm:prSet presAssocID="{DA0BD419-359C-452E-9FEF-CF9CA6524BF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4CAA52-D7FC-4D5F-B41E-34784BA92202}" type="pres">
      <dgm:prSet presAssocID="{09F74D6E-1093-4965-BA80-13EE7588A565}" presName="sp" presStyleCnt="0"/>
      <dgm:spPr/>
      <dgm:t>
        <a:bodyPr/>
        <a:lstStyle/>
        <a:p>
          <a:endParaRPr lang="id-ID"/>
        </a:p>
      </dgm:t>
    </dgm:pt>
    <dgm:pt modelId="{DE4D97F7-9886-4520-9A5F-B26205F9CC6B}" type="pres">
      <dgm:prSet presAssocID="{A1EF13C2-E124-480C-8D71-4624BD14C9FA}" presName="composite" presStyleCnt="0"/>
      <dgm:spPr/>
      <dgm:t>
        <a:bodyPr/>
        <a:lstStyle/>
        <a:p>
          <a:endParaRPr lang="id-ID"/>
        </a:p>
      </dgm:t>
    </dgm:pt>
    <dgm:pt modelId="{35ED1B52-781B-4655-A255-9AADF3BD8200}" type="pres">
      <dgm:prSet presAssocID="{A1EF13C2-E124-480C-8D71-4624BD14C9F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00EDCDE-AB4B-4098-AA30-6B3A35B60710}" type="pres">
      <dgm:prSet presAssocID="{A1EF13C2-E124-480C-8D71-4624BD14C9F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6C1E80B-E460-436F-A9D4-4562927EE13A}" type="pres">
      <dgm:prSet presAssocID="{20F84FEA-1708-4DC0-AD31-FCA9D9AB88F6}" presName="sp" presStyleCnt="0"/>
      <dgm:spPr/>
      <dgm:t>
        <a:bodyPr/>
        <a:lstStyle/>
        <a:p>
          <a:endParaRPr lang="id-ID"/>
        </a:p>
      </dgm:t>
    </dgm:pt>
    <dgm:pt modelId="{DFE1FDB9-72E6-4B4A-9EEB-075B6AEC95E8}" type="pres">
      <dgm:prSet presAssocID="{DFC1D90F-2D79-4A2C-80D4-DCF2E387F4DF}" presName="composite" presStyleCnt="0"/>
      <dgm:spPr/>
      <dgm:t>
        <a:bodyPr/>
        <a:lstStyle/>
        <a:p>
          <a:endParaRPr lang="id-ID"/>
        </a:p>
      </dgm:t>
    </dgm:pt>
    <dgm:pt modelId="{65A306ED-717C-47C3-A2D8-56030D444E95}" type="pres">
      <dgm:prSet presAssocID="{DFC1D90F-2D79-4A2C-80D4-DCF2E387F4DF}" presName="parentText" presStyleLbl="alignNode1" presStyleIdx="2" presStyleCnt="4" custLinFactNeighborX="3737" custLinFactNeighborY="759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0DA31C-227C-4D4A-B9FD-4A3DEC2FA4F7}" type="pres">
      <dgm:prSet presAssocID="{DFC1D90F-2D79-4A2C-80D4-DCF2E387F4D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D6B580-B746-40A9-B173-641DA7976BC5}" type="pres">
      <dgm:prSet presAssocID="{8E646104-09DF-4F37-9CE9-FE7E0D515E3E}" presName="sp" presStyleCnt="0"/>
      <dgm:spPr/>
      <dgm:t>
        <a:bodyPr/>
        <a:lstStyle/>
        <a:p>
          <a:endParaRPr lang="id-ID"/>
        </a:p>
      </dgm:t>
    </dgm:pt>
    <dgm:pt modelId="{1B0644A3-7EB1-4A53-A9A5-F23E77CFFB56}" type="pres">
      <dgm:prSet presAssocID="{F9A5493F-171C-486E-9DBB-0AA7720422C5}" presName="composite" presStyleCnt="0"/>
      <dgm:spPr/>
      <dgm:t>
        <a:bodyPr/>
        <a:lstStyle/>
        <a:p>
          <a:endParaRPr lang="id-ID"/>
        </a:p>
      </dgm:t>
    </dgm:pt>
    <dgm:pt modelId="{1B1B9D90-9001-4110-A1EC-1767EE1502D7}" type="pres">
      <dgm:prSet presAssocID="{F9A5493F-171C-486E-9DBB-0AA7720422C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20C88B-AA76-488E-AE25-DDFE07E8DE38}" type="pres">
      <dgm:prSet presAssocID="{F9A5493F-171C-486E-9DBB-0AA7720422C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24F2B32-B878-4294-8190-9A59A16B59D4}" type="presOf" srcId="{88E78950-C4A5-4C98-8590-65AD8A84FC63}" destId="{A00EDCDE-AB4B-4098-AA30-6B3A35B60710}" srcOrd="0" destOrd="1" presId="urn:microsoft.com/office/officeart/2005/8/layout/chevron2"/>
    <dgm:cxn modelId="{32453297-BAF6-4A3C-AC35-08EEE1C9B078}" type="presOf" srcId="{EDB2195D-D5A8-4BD0-83BB-FC19CD81D9FE}" destId="{3D20C88B-AA76-488E-AE25-DDFE07E8DE38}" srcOrd="0" destOrd="0" presId="urn:microsoft.com/office/officeart/2005/8/layout/chevron2"/>
    <dgm:cxn modelId="{21739940-EF52-4AD0-8496-802C7A739AB9}" srcId="{39AEFC8A-BEE7-43C1-B2A0-4098603D07FC}" destId="{DA0BD419-359C-452E-9FEF-CF9CA6524BF6}" srcOrd="0" destOrd="0" parTransId="{3C5CC60A-9D34-464D-8E0F-58EFD16BE24D}" sibTransId="{09F74D6E-1093-4965-BA80-13EE7588A565}"/>
    <dgm:cxn modelId="{376F5058-0912-4C8F-8397-7B426485E61C}" srcId="{A1EF13C2-E124-480C-8D71-4624BD14C9FA}" destId="{430CAA2F-B367-4EB5-8376-A1639A5A3509}" srcOrd="0" destOrd="0" parTransId="{C709AB8A-4F69-445C-A442-02EDA0FD27D7}" sibTransId="{9A989E42-3B49-4AD1-B4F3-ACCFE10F90D1}"/>
    <dgm:cxn modelId="{D3D89102-9D1D-422B-9D6D-5AE415488C94}" type="presOf" srcId="{39AEFC8A-BEE7-43C1-B2A0-4098603D07FC}" destId="{2B013163-DDFE-49FD-B5B3-AA000C473A7E}" srcOrd="0" destOrd="0" presId="urn:microsoft.com/office/officeart/2005/8/layout/chevron2"/>
    <dgm:cxn modelId="{C6CC4873-5D29-4687-B028-E3BB98DC4099}" type="presOf" srcId="{430CAA2F-B367-4EB5-8376-A1639A5A3509}" destId="{A00EDCDE-AB4B-4098-AA30-6B3A35B60710}" srcOrd="0" destOrd="0" presId="urn:microsoft.com/office/officeart/2005/8/layout/chevron2"/>
    <dgm:cxn modelId="{45000B0D-5E97-4A44-981F-7213C2CB7EFE}" srcId="{DFC1D90F-2D79-4A2C-80D4-DCF2E387F4DF}" destId="{206E93DC-8463-4105-BBBC-A29A99BC2121}" srcOrd="1" destOrd="0" parTransId="{680C21FC-D5E6-45A0-AAA3-A89246B927F3}" sibTransId="{602F8BC2-4EA9-48CC-8376-FA472B8FA7A2}"/>
    <dgm:cxn modelId="{C849D03B-C33E-4E2C-A08F-7748A6715BB4}" type="presOf" srcId="{206E93DC-8463-4105-BBBC-A29A99BC2121}" destId="{310DA31C-227C-4D4A-B9FD-4A3DEC2FA4F7}" srcOrd="0" destOrd="1" presId="urn:microsoft.com/office/officeart/2005/8/layout/chevron2"/>
    <dgm:cxn modelId="{5D8FA56F-B805-4D84-AAD4-D1777A85EDCF}" srcId="{F9A5493F-171C-486E-9DBB-0AA7720422C5}" destId="{EDB2195D-D5A8-4BD0-83BB-FC19CD81D9FE}" srcOrd="0" destOrd="0" parTransId="{0673EDC7-7870-4DD6-ACAA-399236E40B21}" sibTransId="{90D8DE46-325C-4506-9A94-58540B272553}"/>
    <dgm:cxn modelId="{FBBAE8A0-86B4-404D-B7EC-07BE071962EC}" srcId="{A1EF13C2-E124-480C-8D71-4624BD14C9FA}" destId="{88E78950-C4A5-4C98-8590-65AD8A84FC63}" srcOrd="1" destOrd="0" parTransId="{4B9B7233-7BBB-41F8-AAD6-6E5C5E905955}" sibTransId="{6111B639-5817-4A67-BDAD-18232F93225C}"/>
    <dgm:cxn modelId="{B2AD082A-CCF9-419D-8042-FBA40BBDEAF4}" srcId="{39AEFC8A-BEE7-43C1-B2A0-4098603D07FC}" destId="{DFC1D90F-2D79-4A2C-80D4-DCF2E387F4DF}" srcOrd="2" destOrd="0" parTransId="{5435B72F-60CB-46E6-87C5-BE3FDD0A6BFA}" sibTransId="{8E646104-09DF-4F37-9CE9-FE7E0D515E3E}"/>
    <dgm:cxn modelId="{4DBE1DDD-636C-4910-BCC3-B6E91F61C3A0}" srcId="{DFC1D90F-2D79-4A2C-80D4-DCF2E387F4DF}" destId="{F6492BB3-6DA4-4535-8669-F5831C0B0CE8}" srcOrd="0" destOrd="0" parTransId="{09F220D3-47FF-4B95-B14F-730CCEDB0655}" sibTransId="{EB06DB2B-B7BF-48C4-B17F-654541BC2015}"/>
    <dgm:cxn modelId="{31C6BF7B-143B-4570-BDFC-26D912A7EEDD}" srcId="{39AEFC8A-BEE7-43C1-B2A0-4098603D07FC}" destId="{A1EF13C2-E124-480C-8D71-4624BD14C9FA}" srcOrd="1" destOrd="0" parTransId="{30168D03-B71B-4897-802B-4E938A6C9D6B}" sibTransId="{20F84FEA-1708-4DC0-AD31-FCA9D9AB88F6}"/>
    <dgm:cxn modelId="{09B72713-DAD9-4EAF-9293-0E598E92E0C6}" type="presOf" srcId="{DFC1D90F-2D79-4A2C-80D4-DCF2E387F4DF}" destId="{65A306ED-717C-47C3-A2D8-56030D444E95}" srcOrd="0" destOrd="0" presId="urn:microsoft.com/office/officeart/2005/8/layout/chevron2"/>
    <dgm:cxn modelId="{F42269FA-EF8E-4ECB-8E25-5F997A3924A1}" type="presOf" srcId="{A1EF13C2-E124-480C-8D71-4624BD14C9FA}" destId="{35ED1B52-781B-4655-A255-9AADF3BD8200}" srcOrd="0" destOrd="0" presId="urn:microsoft.com/office/officeart/2005/8/layout/chevron2"/>
    <dgm:cxn modelId="{65C139F8-284A-49B1-A11A-E57897D04BBC}" type="presOf" srcId="{F9A5493F-171C-486E-9DBB-0AA7720422C5}" destId="{1B1B9D90-9001-4110-A1EC-1767EE1502D7}" srcOrd="0" destOrd="0" presId="urn:microsoft.com/office/officeart/2005/8/layout/chevron2"/>
    <dgm:cxn modelId="{0C2F8805-8B4C-4501-98EA-7325994AE6B1}" srcId="{39AEFC8A-BEE7-43C1-B2A0-4098603D07FC}" destId="{F9A5493F-171C-486E-9DBB-0AA7720422C5}" srcOrd="3" destOrd="0" parTransId="{7B415999-99DA-4F62-B762-A04D128358BA}" sibTransId="{B7BE6A7D-482B-444F-8925-CCB63B84CB8E}"/>
    <dgm:cxn modelId="{69CCC4BD-2FD1-4E8B-B9FE-01DDCD0E2EC9}" srcId="{DA0BD419-359C-452E-9FEF-CF9CA6524BF6}" destId="{413490A9-2464-4002-B321-B1C057409877}" srcOrd="0" destOrd="0" parTransId="{E8D7B1F2-623B-435F-A6A4-278239C82FDF}" sibTransId="{F5BC19A4-3284-4199-AF5F-C1386C06E5CD}"/>
    <dgm:cxn modelId="{4331AFE1-A9B4-40EA-B835-B36842808674}" type="presOf" srcId="{F6492BB3-6DA4-4535-8669-F5831C0B0CE8}" destId="{310DA31C-227C-4D4A-B9FD-4A3DEC2FA4F7}" srcOrd="0" destOrd="0" presId="urn:microsoft.com/office/officeart/2005/8/layout/chevron2"/>
    <dgm:cxn modelId="{80F01AA7-13EB-46A8-9E01-4CCEE3704AE1}" type="presOf" srcId="{DA0BD419-359C-452E-9FEF-CF9CA6524BF6}" destId="{5BFE6727-A170-4720-9BB8-47765AA8DE7B}" srcOrd="0" destOrd="0" presId="urn:microsoft.com/office/officeart/2005/8/layout/chevron2"/>
    <dgm:cxn modelId="{A5166C0C-D45B-407A-9561-EB58A31D2CD6}" type="presOf" srcId="{413490A9-2464-4002-B321-B1C057409877}" destId="{0348A056-E642-4EE3-B625-F3F1D408F42E}" srcOrd="0" destOrd="0" presId="urn:microsoft.com/office/officeart/2005/8/layout/chevron2"/>
    <dgm:cxn modelId="{79A3FD97-DCE4-4C6C-A552-59BB7C78550B}" type="presParOf" srcId="{2B013163-DDFE-49FD-B5B3-AA000C473A7E}" destId="{0A3964B3-E115-486F-963F-858B718D2B4F}" srcOrd="0" destOrd="0" presId="urn:microsoft.com/office/officeart/2005/8/layout/chevron2"/>
    <dgm:cxn modelId="{3DED377C-F176-4B1E-B3E7-77F7772FA4FF}" type="presParOf" srcId="{0A3964B3-E115-486F-963F-858B718D2B4F}" destId="{5BFE6727-A170-4720-9BB8-47765AA8DE7B}" srcOrd="0" destOrd="0" presId="urn:microsoft.com/office/officeart/2005/8/layout/chevron2"/>
    <dgm:cxn modelId="{BBAD6A26-8F60-4CCE-8B7F-2AA0039DE5F2}" type="presParOf" srcId="{0A3964B3-E115-486F-963F-858B718D2B4F}" destId="{0348A056-E642-4EE3-B625-F3F1D408F42E}" srcOrd="1" destOrd="0" presId="urn:microsoft.com/office/officeart/2005/8/layout/chevron2"/>
    <dgm:cxn modelId="{E0D56E69-0869-4CC1-86CE-8BDB8E811767}" type="presParOf" srcId="{2B013163-DDFE-49FD-B5B3-AA000C473A7E}" destId="{E04CAA52-D7FC-4D5F-B41E-34784BA92202}" srcOrd="1" destOrd="0" presId="urn:microsoft.com/office/officeart/2005/8/layout/chevron2"/>
    <dgm:cxn modelId="{F25BB8DB-9CF2-48DB-B57E-FA3DA4B8DE2B}" type="presParOf" srcId="{2B013163-DDFE-49FD-B5B3-AA000C473A7E}" destId="{DE4D97F7-9886-4520-9A5F-B26205F9CC6B}" srcOrd="2" destOrd="0" presId="urn:microsoft.com/office/officeart/2005/8/layout/chevron2"/>
    <dgm:cxn modelId="{1ECF093A-FF03-4F5E-A465-9D285D701143}" type="presParOf" srcId="{DE4D97F7-9886-4520-9A5F-B26205F9CC6B}" destId="{35ED1B52-781B-4655-A255-9AADF3BD8200}" srcOrd="0" destOrd="0" presId="urn:microsoft.com/office/officeart/2005/8/layout/chevron2"/>
    <dgm:cxn modelId="{695BC7C3-C72B-4B5B-8FC4-A53CF7974348}" type="presParOf" srcId="{DE4D97F7-9886-4520-9A5F-B26205F9CC6B}" destId="{A00EDCDE-AB4B-4098-AA30-6B3A35B60710}" srcOrd="1" destOrd="0" presId="urn:microsoft.com/office/officeart/2005/8/layout/chevron2"/>
    <dgm:cxn modelId="{A76F46DE-59AD-4387-B7E0-5212C3E1C1C4}" type="presParOf" srcId="{2B013163-DDFE-49FD-B5B3-AA000C473A7E}" destId="{E6C1E80B-E460-436F-A9D4-4562927EE13A}" srcOrd="3" destOrd="0" presId="urn:microsoft.com/office/officeart/2005/8/layout/chevron2"/>
    <dgm:cxn modelId="{5E7908E0-885C-4424-8D15-9CBCCA37A7F8}" type="presParOf" srcId="{2B013163-DDFE-49FD-B5B3-AA000C473A7E}" destId="{DFE1FDB9-72E6-4B4A-9EEB-075B6AEC95E8}" srcOrd="4" destOrd="0" presId="urn:microsoft.com/office/officeart/2005/8/layout/chevron2"/>
    <dgm:cxn modelId="{AA2CCAEF-72E3-40B5-B184-1CA7D1687451}" type="presParOf" srcId="{DFE1FDB9-72E6-4B4A-9EEB-075B6AEC95E8}" destId="{65A306ED-717C-47C3-A2D8-56030D444E95}" srcOrd="0" destOrd="0" presId="urn:microsoft.com/office/officeart/2005/8/layout/chevron2"/>
    <dgm:cxn modelId="{ED2263E7-DFFD-4904-941E-B37ABA3A6A73}" type="presParOf" srcId="{DFE1FDB9-72E6-4B4A-9EEB-075B6AEC95E8}" destId="{310DA31C-227C-4D4A-B9FD-4A3DEC2FA4F7}" srcOrd="1" destOrd="0" presId="urn:microsoft.com/office/officeart/2005/8/layout/chevron2"/>
    <dgm:cxn modelId="{F840E63F-5DC9-475C-842E-469F75A6DF3C}" type="presParOf" srcId="{2B013163-DDFE-49FD-B5B3-AA000C473A7E}" destId="{8AD6B580-B746-40A9-B173-641DA7976BC5}" srcOrd="5" destOrd="0" presId="urn:microsoft.com/office/officeart/2005/8/layout/chevron2"/>
    <dgm:cxn modelId="{4AACFA86-663E-46DF-B0C9-E1BFA5F71EBF}" type="presParOf" srcId="{2B013163-DDFE-49FD-B5B3-AA000C473A7E}" destId="{1B0644A3-7EB1-4A53-A9A5-F23E77CFFB56}" srcOrd="6" destOrd="0" presId="urn:microsoft.com/office/officeart/2005/8/layout/chevron2"/>
    <dgm:cxn modelId="{DFAF67CC-CD52-408B-BF8D-971567F5C094}" type="presParOf" srcId="{1B0644A3-7EB1-4A53-A9A5-F23E77CFFB56}" destId="{1B1B9D90-9001-4110-A1EC-1767EE1502D7}" srcOrd="0" destOrd="0" presId="urn:microsoft.com/office/officeart/2005/8/layout/chevron2"/>
    <dgm:cxn modelId="{AED6F007-B385-400C-985D-0C6F8CCF03AB}" type="presParOf" srcId="{1B0644A3-7EB1-4A53-A9A5-F23E77CFFB56}" destId="{3D20C88B-AA76-488E-AE25-DDFE07E8DE38}" srcOrd="1" destOrd="0" presId="urn:microsoft.com/office/officeart/2005/8/layout/chevron2"/>
  </dgm:cxnLst>
  <dgm:bg>
    <a:effectLst>
      <a:glow rad="228600">
        <a:schemeClr val="accent6">
          <a:satMod val="175000"/>
          <a:alpha val="40000"/>
        </a:schemeClr>
      </a:glow>
    </a:effectLst>
  </dgm:bg>
  <dgm:whole>
    <a:ln w="76200">
      <a:solidFill>
        <a:srgbClr val="00B05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E2E2F-BC96-47DE-8AF3-89E6D66D4EC0}" type="doc">
      <dgm:prSet loTypeId="urn:microsoft.com/office/officeart/2005/8/layout/cycle5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68F8C504-C9C5-4131-892E-7AFFE9F8D64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JUDUL</a:t>
          </a:r>
          <a:endParaRPr lang="en-US" sz="2000" b="1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34293C4-3269-4330-823D-184A182ACDA1}" type="parTrans" cxnId="{D496BFE2-A91B-4291-9683-191463ED20D3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538E39-6E89-4B27-ACEE-F686DD02F835}" type="sibTrans" cxnId="{D496BFE2-A91B-4291-9683-191463ED20D3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85955D-B502-477F-A52A-7516874AA8A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</a:t>
          </a:r>
          <a:r>
            <a:rPr lang="id-ID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ERUMUSAN MASALAH</a:t>
          </a:r>
          <a:endParaRPr lang="en-US" sz="2000" b="1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03FB46-0A55-4B5C-9571-6C4991954C59}" type="parTrans" cxnId="{7AFE04B1-2869-480A-B1D1-EDDD0C6BD71E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D6E684-C84B-454B-8579-536B45E2E730}" type="sibTrans" cxnId="{7AFE04B1-2869-480A-B1D1-EDDD0C6BD71E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6CC190-1EC2-402C-932F-4ECDCD39B24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TUJUAN</a:t>
          </a:r>
          <a:endParaRPr lang="en-US" sz="2000" b="1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4BA317-0E61-47D9-97D1-790AB9ED74D5}" type="parTrans" cxnId="{2A4508E0-F765-4AA7-9BB7-68ACC6D1430C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01EF4A-1DB9-47A9-8FAD-F18616C752A9}" type="sibTrans" cxnId="{2A4508E0-F765-4AA7-9BB7-68ACC6D1430C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605ADE-0BF8-454D-A16A-B1581ED9C7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METODE</a:t>
          </a:r>
          <a:r>
            <a:rPr lang="id-ID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PENELITIAN</a:t>
          </a:r>
          <a:endParaRPr lang="en-US" sz="2000" b="1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26AF5F-E7E4-49D6-BDA7-0E45E474B6A5}" type="parTrans" cxnId="{13EB1395-09C6-454A-8593-4EFA65E0CC29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511683-BA5D-4E0D-8D70-B44CDBFDFE50}" type="sibTrans" cxnId="{13EB1395-09C6-454A-8593-4EFA65E0CC29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171D7B-4E24-456B-B12D-A318B3B97420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Jadwal</a:t>
          </a:r>
          <a:r>
            <a:rPr lang="en-US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1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Kegiatan</a:t>
          </a:r>
          <a:r>
            <a:rPr lang="en-US" sz="2000" b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&amp; ANGGARAN</a:t>
          </a:r>
          <a:endParaRPr lang="en-US" sz="2000" b="1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4FF2DD-0B93-4565-AFA3-0AD605C56742}" type="parTrans" cxnId="{1C2DEB95-1C2E-4B02-BD66-AF07632A9C7C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02EE44-19E9-4F97-9396-937E0CE5F923}" type="sibTrans" cxnId="{1C2DEB95-1C2E-4B02-BD66-AF07632A9C7C}">
      <dgm:prSet/>
      <dgm:spPr/>
      <dgm:t>
        <a:bodyPr/>
        <a:lstStyle/>
        <a:p>
          <a:endParaRPr lang="en-US" sz="2000" b="1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DCFEC4-C236-4331-91BA-2F8BC6514B5A}">
      <dgm:prSet custT="1"/>
      <dgm:spPr/>
      <dgm:t>
        <a:bodyPr/>
        <a:lstStyle/>
        <a:p>
          <a:r>
            <a:rPr lang="id-ID" sz="2000" dirty="0" smtClean="0"/>
            <a:t>DAFTAR PUSTAKA</a:t>
          </a:r>
          <a:endParaRPr lang="id-ID" sz="2000" dirty="0"/>
        </a:p>
      </dgm:t>
    </dgm:pt>
    <dgm:pt modelId="{4E869C3B-1BB9-42C6-8FE0-4C0340B0C205}" type="parTrans" cxnId="{33138B8F-9534-405E-86CA-248C56C3E918}">
      <dgm:prSet/>
      <dgm:spPr/>
      <dgm:t>
        <a:bodyPr/>
        <a:lstStyle/>
        <a:p>
          <a:endParaRPr lang="id-ID" sz="2000"/>
        </a:p>
      </dgm:t>
    </dgm:pt>
    <dgm:pt modelId="{8435A4F7-3B51-46B7-9574-EF45AF90780B}" type="sibTrans" cxnId="{33138B8F-9534-405E-86CA-248C56C3E918}">
      <dgm:prSet/>
      <dgm:spPr/>
      <dgm:t>
        <a:bodyPr/>
        <a:lstStyle/>
        <a:p>
          <a:endParaRPr lang="id-ID" sz="2000"/>
        </a:p>
      </dgm:t>
    </dgm:pt>
    <dgm:pt modelId="{A3F151EB-9BF9-4E55-9412-FE4BEA275C77}">
      <dgm:prSet custT="1"/>
      <dgm:spPr/>
      <dgm:t>
        <a:bodyPr/>
        <a:lstStyle/>
        <a:p>
          <a:r>
            <a:rPr lang="id-ID" sz="2000" dirty="0" smtClean="0"/>
            <a:t>TINJAUAN  PUSTAKA</a:t>
          </a:r>
          <a:endParaRPr lang="id-ID" sz="2000" dirty="0"/>
        </a:p>
      </dgm:t>
    </dgm:pt>
    <dgm:pt modelId="{21BB3868-34D1-4500-91B5-6396AA585E78}" type="parTrans" cxnId="{968BD7AA-6EA2-4DDD-9FE9-5835947AEE7C}">
      <dgm:prSet/>
      <dgm:spPr/>
      <dgm:t>
        <a:bodyPr/>
        <a:lstStyle/>
        <a:p>
          <a:endParaRPr lang="id-ID" sz="2000"/>
        </a:p>
      </dgm:t>
    </dgm:pt>
    <dgm:pt modelId="{89C208E0-4C16-44E6-85AB-27EF7BA49FA5}" type="sibTrans" cxnId="{968BD7AA-6EA2-4DDD-9FE9-5835947AEE7C}">
      <dgm:prSet/>
      <dgm:spPr/>
      <dgm:t>
        <a:bodyPr/>
        <a:lstStyle/>
        <a:p>
          <a:endParaRPr lang="id-ID" sz="2000"/>
        </a:p>
      </dgm:t>
    </dgm:pt>
    <dgm:pt modelId="{DAD3A6AB-0F07-471F-8E4E-ABA807E46BB2}">
      <dgm:prSet custT="1"/>
      <dgm:spPr/>
      <dgm:t>
        <a:bodyPr/>
        <a:lstStyle/>
        <a:p>
          <a:r>
            <a:rPr lang="id-ID" sz="2000" dirty="0" smtClean="0"/>
            <a:t>ABSTRAK</a:t>
          </a:r>
          <a:endParaRPr lang="id-ID" sz="2000" dirty="0"/>
        </a:p>
      </dgm:t>
    </dgm:pt>
    <dgm:pt modelId="{0DBE05EE-62DA-4B32-A21D-D1CF480FF5F4}" type="parTrans" cxnId="{A4C0D0CF-D1CD-489C-B2C0-9218E73E0B1C}">
      <dgm:prSet/>
      <dgm:spPr/>
      <dgm:t>
        <a:bodyPr/>
        <a:lstStyle/>
        <a:p>
          <a:endParaRPr lang="id-ID" sz="2000"/>
        </a:p>
      </dgm:t>
    </dgm:pt>
    <dgm:pt modelId="{6AD0B965-446D-47C7-A0EA-D19DE72C45C9}" type="sibTrans" cxnId="{A4C0D0CF-D1CD-489C-B2C0-9218E73E0B1C}">
      <dgm:prSet/>
      <dgm:spPr/>
      <dgm:t>
        <a:bodyPr/>
        <a:lstStyle/>
        <a:p>
          <a:endParaRPr lang="id-ID" sz="2000"/>
        </a:p>
      </dgm:t>
    </dgm:pt>
    <dgm:pt modelId="{E7646EA3-503B-442E-AC63-F595957C8335}">
      <dgm:prSet custT="1"/>
      <dgm:spPr/>
      <dgm:t>
        <a:bodyPr/>
        <a:lstStyle/>
        <a:p>
          <a:r>
            <a:rPr lang="en-US" sz="2000" dirty="0" err="1" smtClean="0"/>
            <a:t>Latar</a:t>
          </a:r>
          <a:r>
            <a:rPr lang="en-US" sz="2000" dirty="0" smtClean="0"/>
            <a:t> </a:t>
          </a:r>
          <a:r>
            <a:rPr lang="en-US" sz="2000" dirty="0" err="1" smtClean="0"/>
            <a:t>belakang</a:t>
          </a:r>
          <a:endParaRPr lang="id-ID" sz="2000" dirty="0"/>
        </a:p>
      </dgm:t>
    </dgm:pt>
    <dgm:pt modelId="{B714BB02-9BCC-4DE1-A235-2C40C94213A8}" type="parTrans" cxnId="{4ADE0DCA-1225-4533-8C71-4BFC1B2A30CB}">
      <dgm:prSet/>
      <dgm:spPr/>
      <dgm:t>
        <a:bodyPr/>
        <a:lstStyle/>
        <a:p>
          <a:endParaRPr lang="en-US"/>
        </a:p>
      </dgm:t>
    </dgm:pt>
    <dgm:pt modelId="{06BDE85D-B30A-44F1-AAA1-697B591AEB25}" type="sibTrans" cxnId="{4ADE0DCA-1225-4533-8C71-4BFC1B2A30CB}">
      <dgm:prSet/>
      <dgm:spPr/>
      <dgm:t>
        <a:bodyPr/>
        <a:lstStyle/>
        <a:p>
          <a:endParaRPr lang="en-US"/>
        </a:p>
      </dgm:t>
    </dgm:pt>
    <dgm:pt modelId="{5439EE55-0959-4252-A63B-398E1F2B4178}" type="pres">
      <dgm:prSet presAssocID="{771E2E2F-BC96-47DE-8AF3-89E6D66D4EC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340B0-527A-4231-A0C0-665C973E5B2A}" type="pres">
      <dgm:prSet presAssocID="{68F8C504-C9C5-4131-892E-7AFFE9F8D641}" presName="node" presStyleLbl="node1" presStyleIdx="0" presStyleCnt="9" custScaleX="173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09823-80C4-4F1C-85CE-8D5077134B0E}" type="pres">
      <dgm:prSet presAssocID="{68F8C504-C9C5-4131-892E-7AFFE9F8D641}" presName="spNode" presStyleCnt="0"/>
      <dgm:spPr/>
    </dgm:pt>
    <dgm:pt modelId="{895FBA7C-8BD4-4DFB-828F-3D55B27B9D11}" type="pres">
      <dgm:prSet presAssocID="{26538E39-6E89-4B27-ACEE-F686DD02F835}" presName="sibTrans" presStyleLbl="sibTrans1D1" presStyleIdx="0" presStyleCnt="9"/>
      <dgm:spPr/>
      <dgm:t>
        <a:bodyPr/>
        <a:lstStyle/>
        <a:p>
          <a:endParaRPr lang="en-US"/>
        </a:p>
      </dgm:t>
    </dgm:pt>
    <dgm:pt modelId="{612B9B03-E846-49A0-B941-B0BFE2497833}" type="pres">
      <dgm:prSet presAssocID="{DAD3A6AB-0F07-471F-8E4E-ABA807E46BB2}" presName="node" presStyleLbl="node1" presStyleIdx="1" presStyleCnt="9" custScaleX="173373" custRadScaleRad="143811" custRadScaleInc="796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1E5176-3061-4FA5-829C-F44D9052E4E2}" type="pres">
      <dgm:prSet presAssocID="{DAD3A6AB-0F07-471F-8E4E-ABA807E46BB2}" presName="spNode" presStyleCnt="0"/>
      <dgm:spPr/>
    </dgm:pt>
    <dgm:pt modelId="{81B5E192-FE2D-423C-97F3-043E0E75FC4B}" type="pres">
      <dgm:prSet presAssocID="{6AD0B965-446D-47C7-A0EA-D19DE72C45C9}" presName="sibTrans" presStyleLbl="sibTrans1D1" presStyleIdx="1" presStyleCnt="9"/>
      <dgm:spPr/>
      <dgm:t>
        <a:bodyPr/>
        <a:lstStyle/>
        <a:p>
          <a:endParaRPr lang="id-ID"/>
        </a:p>
      </dgm:t>
    </dgm:pt>
    <dgm:pt modelId="{43720387-E805-4079-8392-8B13D363CC43}" type="pres">
      <dgm:prSet presAssocID="{E7646EA3-503B-442E-AC63-F595957C8335}" presName="node" presStyleLbl="node1" presStyleIdx="2" presStyleCnt="9" custScaleX="196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5B63C-BEC2-48BF-9619-F77147A0CD9F}" type="pres">
      <dgm:prSet presAssocID="{E7646EA3-503B-442E-AC63-F595957C8335}" presName="spNode" presStyleCnt="0"/>
      <dgm:spPr/>
    </dgm:pt>
    <dgm:pt modelId="{C40CB753-FF19-4CF9-87BB-08DDF20E080D}" type="pres">
      <dgm:prSet presAssocID="{06BDE85D-B30A-44F1-AAA1-697B591AEB25}" presName="sibTrans" presStyleLbl="sibTrans1D1" presStyleIdx="2" presStyleCnt="9"/>
      <dgm:spPr/>
      <dgm:t>
        <a:bodyPr/>
        <a:lstStyle/>
        <a:p>
          <a:endParaRPr lang="en-US"/>
        </a:p>
      </dgm:t>
    </dgm:pt>
    <dgm:pt modelId="{4D48F7C1-8E52-4419-BD64-21C4846AFACF}" type="pres">
      <dgm:prSet presAssocID="{0A85955D-B502-477F-A52A-7516874AA8A9}" presName="node" presStyleLbl="node1" presStyleIdx="3" presStyleCnt="9" custScaleX="184946" custRadScaleRad="150677" custRadScaleInc="-65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02689-9F19-420F-A98E-4D1F3E22E96A}" type="pres">
      <dgm:prSet presAssocID="{0A85955D-B502-477F-A52A-7516874AA8A9}" presName="spNode" presStyleCnt="0"/>
      <dgm:spPr/>
    </dgm:pt>
    <dgm:pt modelId="{B17A008A-DC58-473B-9495-DBB56645C10D}" type="pres">
      <dgm:prSet presAssocID="{18D6E684-C84B-454B-8579-536B45E2E730}" presName="sibTrans" presStyleLbl="sibTrans1D1" presStyleIdx="3" presStyleCnt="9"/>
      <dgm:spPr/>
      <dgm:t>
        <a:bodyPr/>
        <a:lstStyle/>
        <a:p>
          <a:endParaRPr lang="en-US"/>
        </a:p>
      </dgm:t>
    </dgm:pt>
    <dgm:pt modelId="{3FC3D40B-2142-4C0A-B206-9AF0164E2E7F}" type="pres">
      <dgm:prSet presAssocID="{BB6CC190-1EC2-402C-932F-4ECDCD39B249}" presName="node" presStyleLbl="node1" presStyleIdx="4" presStyleCnt="9" custScaleX="150256" custRadScaleRad="121105" custRadScaleInc="-146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E856A-C2F7-4FB0-B2E0-A5E854A5350E}" type="pres">
      <dgm:prSet presAssocID="{BB6CC190-1EC2-402C-932F-4ECDCD39B249}" presName="spNode" presStyleCnt="0"/>
      <dgm:spPr/>
    </dgm:pt>
    <dgm:pt modelId="{30C2ED82-447F-445D-8B4C-7EE5F2F8F08F}" type="pres">
      <dgm:prSet presAssocID="{B701EF4A-1DB9-47A9-8FAD-F18616C752A9}" presName="sibTrans" presStyleLbl="sibTrans1D1" presStyleIdx="4" presStyleCnt="9"/>
      <dgm:spPr/>
      <dgm:t>
        <a:bodyPr/>
        <a:lstStyle/>
        <a:p>
          <a:endParaRPr lang="en-US"/>
        </a:p>
      </dgm:t>
    </dgm:pt>
    <dgm:pt modelId="{97C06EF3-8D8F-471E-B1BB-787F5F359C99}" type="pres">
      <dgm:prSet presAssocID="{A3F151EB-9BF9-4E55-9412-FE4BEA275C77}" presName="node" presStyleLbl="node1" presStyleIdx="5" presStyleCnt="9" custScaleX="190911" custRadScaleRad="87211" custRadScaleInc="-4112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ADD01DB-BFBE-414C-B079-8C7785A3A0BC}" type="pres">
      <dgm:prSet presAssocID="{A3F151EB-9BF9-4E55-9412-FE4BEA275C77}" presName="spNode" presStyleCnt="0"/>
      <dgm:spPr/>
    </dgm:pt>
    <dgm:pt modelId="{CAECBCE0-1C23-48CA-86D4-9826EA99FA8C}" type="pres">
      <dgm:prSet presAssocID="{89C208E0-4C16-44E6-85AB-27EF7BA49FA5}" presName="sibTrans" presStyleLbl="sibTrans1D1" presStyleIdx="5" presStyleCnt="9"/>
      <dgm:spPr/>
      <dgm:t>
        <a:bodyPr/>
        <a:lstStyle/>
        <a:p>
          <a:endParaRPr lang="id-ID"/>
        </a:p>
      </dgm:t>
    </dgm:pt>
    <dgm:pt modelId="{20E21E25-D7A2-4262-AADC-61534406B6E4}" type="pres">
      <dgm:prSet presAssocID="{6F605ADE-0BF8-454D-A16A-B1581ED9C769}" presName="node" presStyleLbl="node1" presStyleIdx="6" presStyleCnt="9" custScaleX="195884" custRadScaleRad="110309" custRadScaleInc="70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2B0A9-80A3-4CF5-9D1F-9296EB18CB63}" type="pres">
      <dgm:prSet presAssocID="{6F605ADE-0BF8-454D-A16A-B1581ED9C769}" presName="spNode" presStyleCnt="0"/>
      <dgm:spPr/>
    </dgm:pt>
    <dgm:pt modelId="{8BD04D71-F9F9-4E40-BFD5-3624D6647594}" type="pres">
      <dgm:prSet presAssocID="{21511683-BA5D-4E0D-8D70-B44CDBFDFE50}" presName="sibTrans" presStyleLbl="sibTrans1D1" presStyleIdx="6" presStyleCnt="9"/>
      <dgm:spPr/>
      <dgm:t>
        <a:bodyPr/>
        <a:lstStyle/>
        <a:p>
          <a:endParaRPr lang="en-US"/>
        </a:p>
      </dgm:t>
    </dgm:pt>
    <dgm:pt modelId="{50E2D82D-950E-4B78-942B-62DE5AE4BE7F}" type="pres">
      <dgm:prSet presAssocID="{6ADCFEC4-C236-4331-91BA-2F8BC6514B5A}" presName="node" presStyleLbl="node1" presStyleIdx="7" presStyleCnt="9" custScaleX="202885" custRadScaleRad="126751" custRadScaleInc="2213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A13FDC-9DCB-4FF7-A705-4E108FE8315E}" type="pres">
      <dgm:prSet presAssocID="{6ADCFEC4-C236-4331-91BA-2F8BC6514B5A}" presName="spNode" presStyleCnt="0"/>
      <dgm:spPr/>
    </dgm:pt>
    <dgm:pt modelId="{15BB5435-AFFE-48D1-B096-3467B12BDC51}" type="pres">
      <dgm:prSet presAssocID="{8435A4F7-3B51-46B7-9574-EF45AF90780B}" presName="sibTrans" presStyleLbl="sibTrans1D1" presStyleIdx="7" presStyleCnt="9"/>
      <dgm:spPr/>
      <dgm:t>
        <a:bodyPr/>
        <a:lstStyle/>
        <a:p>
          <a:endParaRPr lang="id-ID"/>
        </a:p>
      </dgm:t>
    </dgm:pt>
    <dgm:pt modelId="{2C54C4F5-09CF-439C-AFE1-2E24B8542902}" type="pres">
      <dgm:prSet presAssocID="{C6171D7B-4E24-456B-B12D-A318B3B97420}" presName="node" presStyleLbl="node1" presStyleIdx="8" presStyleCnt="9" custScaleX="201326" custRadScaleRad="133799" custRadScaleInc="-93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6F5D0-CBCD-4F92-B32F-14682D1450C4}" type="pres">
      <dgm:prSet presAssocID="{C6171D7B-4E24-456B-B12D-A318B3B97420}" presName="spNode" presStyleCnt="0"/>
      <dgm:spPr/>
    </dgm:pt>
    <dgm:pt modelId="{33001433-EB0B-471F-89E5-43278A30421E}" type="pres">
      <dgm:prSet presAssocID="{DD02EE44-19E9-4F97-9396-937E0CE5F923}" presName="sibTrans" presStyleLbl="sibTrans1D1" presStyleIdx="8" presStyleCnt="9"/>
      <dgm:spPr/>
      <dgm:t>
        <a:bodyPr/>
        <a:lstStyle/>
        <a:p>
          <a:endParaRPr lang="en-US"/>
        </a:p>
      </dgm:t>
    </dgm:pt>
  </dgm:ptLst>
  <dgm:cxnLst>
    <dgm:cxn modelId="{968BD7AA-6EA2-4DDD-9FE9-5835947AEE7C}" srcId="{771E2E2F-BC96-47DE-8AF3-89E6D66D4EC0}" destId="{A3F151EB-9BF9-4E55-9412-FE4BEA275C77}" srcOrd="5" destOrd="0" parTransId="{21BB3868-34D1-4500-91B5-6396AA585E78}" sibTransId="{89C208E0-4C16-44E6-85AB-27EF7BA49FA5}"/>
    <dgm:cxn modelId="{13EB1395-09C6-454A-8593-4EFA65E0CC29}" srcId="{771E2E2F-BC96-47DE-8AF3-89E6D66D4EC0}" destId="{6F605ADE-0BF8-454D-A16A-B1581ED9C769}" srcOrd="6" destOrd="0" parTransId="{2C26AF5F-E7E4-49D6-BDA7-0E45E474B6A5}" sibTransId="{21511683-BA5D-4E0D-8D70-B44CDBFDFE50}"/>
    <dgm:cxn modelId="{59FFDE55-7534-4889-B993-E74FBC82AF89}" type="presOf" srcId="{21511683-BA5D-4E0D-8D70-B44CDBFDFE50}" destId="{8BD04D71-F9F9-4E40-BFD5-3624D6647594}" srcOrd="0" destOrd="0" presId="urn:microsoft.com/office/officeart/2005/8/layout/cycle5"/>
    <dgm:cxn modelId="{90C64828-F041-448E-AA4A-DDDA361BC18A}" type="presOf" srcId="{18D6E684-C84B-454B-8579-536B45E2E730}" destId="{B17A008A-DC58-473B-9495-DBB56645C10D}" srcOrd="0" destOrd="0" presId="urn:microsoft.com/office/officeart/2005/8/layout/cycle5"/>
    <dgm:cxn modelId="{1C2DEB95-1C2E-4B02-BD66-AF07632A9C7C}" srcId="{771E2E2F-BC96-47DE-8AF3-89E6D66D4EC0}" destId="{C6171D7B-4E24-456B-B12D-A318B3B97420}" srcOrd="8" destOrd="0" parTransId="{574FF2DD-0B93-4565-AFA3-0AD605C56742}" sibTransId="{DD02EE44-19E9-4F97-9396-937E0CE5F923}"/>
    <dgm:cxn modelId="{2A4508E0-F765-4AA7-9BB7-68ACC6D1430C}" srcId="{771E2E2F-BC96-47DE-8AF3-89E6D66D4EC0}" destId="{BB6CC190-1EC2-402C-932F-4ECDCD39B249}" srcOrd="4" destOrd="0" parTransId="{FB4BA317-0E61-47D9-97D1-790AB9ED74D5}" sibTransId="{B701EF4A-1DB9-47A9-8FAD-F18616C752A9}"/>
    <dgm:cxn modelId="{B973F4B0-DB05-44CB-B87B-96055E6531FB}" type="presOf" srcId="{B701EF4A-1DB9-47A9-8FAD-F18616C752A9}" destId="{30C2ED82-447F-445D-8B4C-7EE5F2F8F08F}" srcOrd="0" destOrd="0" presId="urn:microsoft.com/office/officeart/2005/8/layout/cycle5"/>
    <dgm:cxn modelId="{87394654-57E0-4A63-A17F-F0C7263BCC23}" type="presOf" srcId="{0A85955D-B502-477F-A52A-7516874AA8A9}" destId="{4D48F7C1-8E52-4419-BD64-21C4846AFACF}" srcOrd="0" destOrd="0" presId="urn:microsoft.com/office/officeart/2005/8/layout/cycle5"/>
    <dgm:cxn modelId="{2F07A2F7-99C3-4A2A-9790-2FBC11558CF4}" type="presOf" srcId="{89C208E0-4C16-44E6-85AB-27EF7BA49FA5}" destId="{CAECBCE0-1C23-48CA-86D4-9826EA99FA8C}" srcOrd="0" destOrd="0" presId="urn:microsoft.com/office/officeart/2005/8/layout/cycle5"/>
    <dgm:cxn modelId="{7AFE04B1-2869-480A-B1D1-EDDD0C6BD71E}" srcId="{771E2E2F-BC96-47DE-8AF3-89E6D66D4EC0}" destId="{0A85955D-B502-477F-A52A-7516874AA8A9}" srcOrd="3" destOrd="0" parTransId="{4103FB46-0A55-4B5C-9571-6C4991954C59}" sibTransId="{18D6E684-C84B-454B-8579-536B45E2E730}"/>
    <dgm:cxn modelId="{84F0FE6C-ABCD-4555-BD24-8E1976793040}" type="presOf" srcId="{E7646EA3-503B-442E-AC63-F595957C8335}" destId="{43720387-E805-4079-8392-8B13D363CC43}" srcOrd="0" destOrd="0" presId="urn:microsoft.com/office/officeart/2005/8/layout/cycle5"/>
    <dgm:cxn modelId="{8CDB640A-6EB3-40DA-B87B-0D3E5353B336}" type="presOf" srcId="{771E2E2F-BC96-47DE-8AF3-89E6D66D4EC0}" destId="{5439EE55-0959-4252-A63B-398E1F2B4178}" srcOrd="0" destOrd="0" presId="urn:microsoft.com/office/officeart/2005/8/layout/cycle5"/>
    <dgm:cxn modelId="{607A9E92-51AA-44F4-B390-99E8F9D4CC40}" type="presOf" srcId="{DAD3A6AB-0F07-471F-8E4E-ABA807E46BB2}" destId="{612B9B03-E846-49A0-B941-B0BFE2497833}" srcOrd="0" destOrd="0" presId="urn:microsoft.com/office/officeart/2005/8/layout/cycle5"/>
    <dgm:cxn modelId="{4C626A43-A257-4A14-9679-97A4B902E12C}" type="presOf" srcId="{26538E39-6E89-4B27-ACEE-F686DD02F835}" destId="{895FBA7C-8BD4-4DFB-828F-3D55B27B9D11}" srcOrd="0" destOrd="0" presId="urn:microsoft.com/office/officeart/2005/8/layout/cycle5"/>
    <dgm:cxn modelId="{D496BFE2-A91B-4291-9683-191463ED20D3}" srcId="{771E2E2F-BC96-47DE-8AF3-89E6D66D4EC0}" destId="{68F8C504-C9C5-4131-892E-7AFFE9F8D641}" srcOrd="0" destOrd="0" parTransId="{934293C4-3269-4330-823D-184A182ACDA1}" sibTransId="{26538E39-6E89-4B27-ACEE-F686DD02F835}"/>
    <dgm:cxn modelId="{5CB256BF-C966-4FDF-85CB-681DEDDCFFE0}" type="presOf" srcId="{BB6CC190-1EC2-402C-932F-4ECDCD39B249}" destId="{3FC3D40B-2142-4C0A-B206-9AF0164E2E7F}" srcOrd="0" destOrd="0" presId="urn:microsoft.com/office/officeart/2005/8/layout/cycle5"/>
    <dgm:cxn modelId="{3DE11C9C-3963-444F-A2AF-ADEA2D675FE5}" type="presOf" srcId="{6AD0B965-446D-47C7-A0EA-D19DE72C45C9}" destId="{81B5E192-FE2D-423C-97F3-043E0E75FC4B}" srcOrd="0" destOrd="0" presId="urn:microsoft.com/office/officeart/2005/8/layout/cycle5"/>
    <dgm:cxn modelId="{4ADE0DCA-1225-4533-8C71-4BFC1B2A30CB}" srcId="{771E2E2F-BC96-47DE-8AF3-89E6D66D4EC0}" destId="{E7646EA3-503B-442E-AC63-F595957C8335}" srcOrd="2" destOrd="0" parTransId="{B714BB02-9BCC-4DE1-A235-2C40C94213A8}" sibTransId="{06BDE85D-B30A-44F1-AAA1-697B591AEB25}"/>
    <dgm:cxn modelId="{FED8F951-2E92-49A7-A6AC-085F612A25C6}" type="presOf" srcId="{6ADCFEC4-C236-4331-91BA-2F8BC6514B5A}" destId="{50E2D82D-950E-4B78-942B-62DE5AE4BE7F}" srcOrd="0" destOrd="0" presId="urn:microsoft.com/office/officeart/2005/8/layout/cycle5"/>
    <dgm:cxn modelId="{7D494383-E8FA-42D6-AE04-41F47C6CB90B}" type="presOf" srcId="{A3F151EB-9BF9-4E55-9412-FE4BEA275C77}" destId="{97C06EF3-8D8F-471E-B1BB-787F5F359C99}" srcOrd="0" destOrd="0" presId="urn:microsoft.com/office/officeart/2005/8/layout/cycle5"/>
    <dgm:cxn modelId="{33138B8F-9534-405E-86CA-248C56C3E918}" srcId="{771E2E2F-BC96-47DE-8AF3-89E6D66D4EC0}" destId="{6ADCFEC4-C236-4331-91BA-2F8BC6514B5A}" srcOrd="7" destOrd="0" parTransId="{4E869C3B-1BB9-42C6-8FE0-4C0340B0C205}" sibTransId="{8435A4F7-3B51-46B7-9574-EF45AF90780B}"/>
    <dgm:cxn modelId="{A09B6443-49DA-4B51-9A1A-7B8E193826EE}" type="presOf" srcId="{8435A4F7-3B51-46B7-9574-EF45AF90780B}" destId="{15BB5435-AFFE-48D1-B096-3467B12BDC51}" srcOrd="0" destOrd="0" presId="urn:microsoft.com/office/officeart/2005/8/layout/cycle5"/>
    <dgm:cxn modelId="{A9F8D0A1-2375-4814-9B78-93994665EEC1}" type="presOf" srcId="{06BDE85D-B30A-44F1-AAA1-697B591AEB25}" destId="{C40CB753-FF19-4CF9-87BB-08DDF20E080D}" srcOrd="0" destOrd="0" presId="urn:microsoft.com/office/officeart/2005/8/layout/cycle5"/>
    <dgm:cxn modelId="{4A2B2ADB-489C-4DF9-865C-57F4347B0E2B}" type="presOf" srcId="{6F605ADE-0BF8-454D-A16A-B1581ED9C769}" destId="{20E21E25-D7A2-4262-AADC-61534406B6E4}" srcOrd="0" destOrd="0" presId="urn:microsoft.com/office/officeart/2005/8/layout/cycle5"/>
    <dgm:cxn modelId="{1C32DD8E-E119-4F9B-A674-71B5D3022462}" type="presOf" srcId="{68F8C504-C9C5-4131-892E-7AFFE9F8D641}" destId="{EC0340B0-527A-4231-A0C0-665C973E5B2A}" srcOrd="0" destOrd="0" presId="urn:microsoft.com/office/officeart/2005/8/layout/cycle5"/>
    <dgm:cxn modelId="{5EBB9428-23BE-42D7-8AAF-C36B06BE6E1F}" type="presOf" srcId="{DD02EE44-19E9-4F97-9396-937E0CE5F923}" destId="{33001433-EB0B-471F-89E5-43278A30421E}" srcOrd="0" destOrd="0" presId="urn:microsoft.com/office/officeart/2005/8/layout/cycle5"/>
    <dgm:cxn modelId="{BFD48447-072B-4813-B80D-2C8659FB10C5}" type="presOf" srcId="{C6171D7B-4E24-456B-B12D-A318B3B97420}" destId="{2C54C4F5-09CF-439C-AFE1-2E24B8542902}" srcOrd="0" destOrd="0" presId="urn:microsoft.com/office/officeart/2005/8/layout/cycle5"/>
    <dgm:cxn modelId="{A4C0D0CF-D1CD-489C-B2C0-9218E73E0B1C}" srcId="{771E2E2F-BC96-47DE-8AF3-89E6D66D4EC0}" destId="{DAD3A6AB-0F07-471F-8E4E-ABA807E46BB2}" srcOrd="1" destOrd="0" parTransId="{0DBE05EE-62DA-4B32-A21D-D1CF480FF5F4}" sibTransId="{6AD0B965-446D-47C7-A0EA-D19DE72C45C9}"/>
    <dgm:cxn modelId="{6AD13F6B-B421-4FD8-8BCD-CCEDB0141D27}" type="presParOf" srcId="{5439EE55-0959-4252-A63B-398E1F2B4178}" destId="{EC0340B0-527A-4231-A0C0-665C973E5B2A}" srcOrd="0" destOrd="0" presId="urn:microsoft.com/office/officeart/2005/8/layout/cycle5"/>
    <dgm:cxn modelId="{788A2301-0880-4426-B8E8-E6AA23E98D74}" type="presParOf" srcId="{5439EE55-0959-4252-A63B-398E1F2B4178}" destId="{FA909823-80C4-4F1C-85CE-8D5077134B0E}" srcOrd="1" destOrd="0" presId="urn:microsoft.com/office/officeart/2005/8/layout/cycle5"/>
    <dgm:cxn modelId="{A02189F1-D685-4DF0-AC6A-32BEE6B54E1E}" type="presParOf" srcId="{5439EE55-0959-4252-A63B-398E1F2B4178}" destId="{895FBA7C-8BD4-4DFB-828F-3D55B27B9D11}" srcOrd="2" destOrd="0" presId="urn:microsoft.com/office/officeart/2005/8/layout/cycle5"/>
    <dgm:cxn modelId="{8653A3DB-9012-469D-903E-B1E8BF25B564}" type="presParOf" srcId="{5439EE55-0959-4252-A63B-398E1F2B4178}" destId="{612B9B03-E846-49A0-B941-B0BFE2497833}" srcOrd="3" destOrd="0" presId="urn:microsoft.com/office/officeart/2005/8/layout/cycle5"/>
    <dgm:cxn modelId="{B47B3EC3-510D-44F4-A6C4-3A404CB58438}" type="presParOf" srcId="{5439EE55-0959-4252-A63B-398E1F2B4178}" destId="{081E5176-3061-4FA5-829C-F44D9052E4E2}" srcOrd="4" destOrd="0" presId="urn:microsoft.com/office/officeart/2005/8/layout/cycle5"/>
    <dgm:cxn modelId="{62CDC5AF-5DF1-4F9B-BD52-0846D124AF35}" type="presParOf" srcId="{5439EE55-0959-4252-A63B-398E1F2B4178}" destId="{81B5E192-FE2D-423C-97F3-043E0E75FC4B}" srcOrd="5" destOrd="0" presId="urn:microsoft.com/office/officeart/2005/8/layout/cycle5"/>
    <dgm:cxn modelId="{C48B98A8-0E02-4EEC-9863-AA0892F22CFE}" type="presParOf" srcId="{5439EE55-0959-4252-A63B-398E1F2B4178}" destId="{43720387-E805-4079-8392-8B13D363CC43}" srcOrd="6" destOrd="0" presId="urn:microsoft.com/office/officeart/2005/8/layout/cycle5"/>
    <dgm:cxn modelId="{8653E4C7-5D42-4970-BBCB-6314C881DC45}" type="presParOf" srcId="{5439EE55-0959-4252-A63B-398E1F2B4178}" destId="{E1B5B63C-BEC2-48BF-9619-F77147A0CD9F}" srcOrd="7" destOrd="0" presId="urn:microsoft.com/office/officeart/2005/8/layout/cycle5"/>
    <dgm:cxn modelId="{027134E9-1FA3-41A8-B101-045ED0D8D768}" type="presParOf" srcId="{5439EE55-0959-4252-A63B-398E1F2B4178}" destId="{C40CB753-FF19-4CF9-87BB-08DDF20E080D}" srcOrd="8" destOrd="0" presId="urn:microsoft.com/office/officeart/2005/8/layout/cycle5"/>
    <dgm:cxn modelId="{85912DFB-34DE-4F5B-BCEC-0273EB8BF734}" type="presParOf" srcId="{5439EE55-0959-4252-A63B-398E1F2B4178}" destId="{4D48F7C1-8E52-4419-BD64-21C4846AFACF}" srcOrd="9" destOrd="0" presId="urn:microsoft.com/office/officeart/2005/8/layout/cycle5"/>
    <dgm:cxn modelId="{D9E9B9F5-838A-4024-9DEE-98627A526C25}" type="presParOf" srcId="{5439EE55-0959-4252-A63B-398E1F2B4178}" destId="{1C902689-9F19-420F-A98E-4D1F3E22E96A}" srcOrd="10" destOrd="0" presId="urn:microsoft.com/office/officeart/2005/8/layout/cycle5"/>
    <dgm:cxn modelId="{652CFFED-3370-4697-8DCA-9A115222F94E}" type="presParOf" srcId="{5439EE55-0959-4252-A63B-398E1F2B4178}" destId="{B17A008A-DC58-473B-9495-DBB56645C10D}" srcOrd="11" destOrd="0" presId="urn:microsoft.com/office/officeart/2005/8/layout/cycle5"/>
    <dgm:cxn modelId="{CD649755-FE5D-4F38-B6B0-FC0D46875B2F}" type="presParOf" srcId="{5439EE55-0959-4252-A63B-398E1F2B4178}" destId="{3FC3D40B-2142-4C0A-B206-9AF0164E2E7F}" srcOrd="12" destOrd="0" presId="urn:microsoft.com/office/officeart/2005/8/layout/cycle5"/>
    <dgm:cxn modelId="{10831CF6-DCBE-4A61-935F-0100D0978552}" type="presParOf" srcId="{5439EE55-0959-4252-A63B-398E1F2B4178}" destId="{FF1E856A-C2F7-4FB0-B2E0-A5E854A5350E}" srcOrd="13" destOrd="0" presId="urn:microsoft.com/office/officeart/2005/8/layout/cycle5"/>
    <dgm:cxn modelId="{27D0ED31-4B55-45E1-8879-9E1D6C7698AC}" type="presParOf" srcId="{5439EE55-0959-4252-A63B-398E1F2B4178}" destId="{30C2ED82-447F-445D-8B4C-7EE5F2F8F08F}" srcOrd="14" destOrd="0" presId="urn:microsoft.com/office/officeart/2005/8/layout/cycle5"/>
    <dgm:cxn modelId="{88080912-7A58-4F6E-B62B-3C94C77AEED6}" type="presParOf" srcId="{5439EE55-0959-4252-A63B-398E1F2B4178}" destId="{97C06EF3-8D8F-471E-B1BB-787F5F359C99}" srcOrd="15" destOrd="0" presId="urn:microsoft.com/office/officeart/2005/8/layout/cycle5"/>
    <dgm:cxn modelId="{C675E83D-B107-4C14-90D4-2E1E946E079C}" type="presParOf" srcId="{5439EE55-0959-4252-A63B-398E1F2B4178}" destId="{0ADD01DB-BFBE-414C-B079-8C7785A3A0BC}" srcOrd="16" destOrd="0" presId="urn:microsoft.com/office/officeart/2005/8/layout/cycle5"/>
    <dgm:cxn modelId="{6D210096-6C0A-4A31-A73A-3DEEA94FDC4E}" type="presParOf" srcId="{5439EE55-0959-4252-A63B-398E1F2B4178}" destId="{CAECBCE0-1C23-48CA-86D4-9826EA99FA8C}" srcOrd="17" destOrd="0" presId="urn:microsoft.com/office/officeart/2005/8/layout/cycle5"/>
    <dgm:cxn modelId="{69E8041F-5C7C-458F-A410-AFC681846E74}" type="presParOf" srcId="{5439EE55-0959-4252-A63B-398E1F2B4178}" destId="{20E21E25-D7A2-4262-AADC-61534406B6E4}" srcOrd="18" destOrd="0" presId="urn:microsoft.com/office/officeart/2005/8/layout/cycle5"/>
    <dgm:cxn modelId="{E130E62A-4280-4C58-911B-9DAE9378821F}" type="presParOf" srcId="{5439EE55-0959-4252-A63B-398E1F2B4178}" destId="{2162B0A9-80A3-4CF5-9D1F-9296EB18CB63}" srcOrd="19" destOrd="0" presId="urn:microsoft.com/office/officeart/2005/8/layout/cycle5"/>
    <dgm:cxn modelId="{BEE93C71-3EBB-4456-AD73-4143BFE564AC}" type="presParOf" srcId="{5439EE55-0959-4252-A63B-398E1F2B4178}" destId="{8BD04D71-F9F9-4E40-BFD5-3624D6647594}" srcOrd="20" destOrd="0" presId="urn:microsoft.com/office/officeart/2005/8/layout/cycle5"/>
    <dgm:cxn modelId="{50E3D088-9AE0-4E20-86B8-DFE426695179}" type="presParOf" srcId="{5439EE55-0959-4252-A63B-398E1F2B4178}" destId="{50E2D82D-950E-4B78-942B-62DE5AE4BE7F}" srcOrd="21" destOrd="0" presId="urn:microsoft.com/office/officeart/2005/8/layout/cycle5"/>
    <dgm:cxn modelId="{63717696-4301-4AEF-BE53-85E6815CBF3B}" type="presParOf" srcId="{5439EE55-0959-4252-A63B-398E1F2B4178}" destId="{78A13FDC-9DCB-4FF7-A705-4E108FE8315E}" srcOrd="22" destOrd="0" presId="urn:microsoft.com/office/officeart/2005/8/layout/cycle5"/>
    <dgm:cxn modelId="{76700DBC-7EC9-4851-B8C9-10B08BECF57A}" type="presParOf" srcId="{5439EE55-0959-4252-A63B-398E1F2B4178}" destId="{15BB5435-AFFE-48D1-B096-3467B12BDC51}" srcOrd="23" destOrd="0" presId="urn:microsoft.com/office/officeart/2005/8/layout/cycle5"/>
    <dgm:cxn modelId="{FFDF3F48-0BFF-4A9D-AD2B-9E8B2644F26F}" type="presParOf" srcId="{5439EE55-0959-4252-A63B-398E1F2B4178}" destId="{2C54C4F5-09CF-439C-AFE1-2E24B8542902}" srcOrd="24" destOrd="0" presId="urn:microsoft.com/office/officeart/2005/8/layout/cycle5"/>
    <dgm:cxn modelId="{737D76B0-98F8-4088-8A0F-8D28EE849A6A}" type="presParOf" srcId="{5439EE55-0959-4252-A63B-398E1F2B4178}" destId="{A176F5D0-CBCD-4F92-B32F-14682D1450C4}" srcOrd="25" destOrd="0" presId="urn:microsoft.com/office/officeart/2005/8/layout/cycle5"/>
    <dgm:cxn modelId="{A66294B4-4724-4BC4-A348-0E1DDA19ED52}" type="presParOf" srcId="{5439EE55-0959-4252-A63B-398E1F2B4178}" destId="{33001433-EB0B-471F-89E5-43278A30421E}" srcOrd="26" destOrd="0" presId="urn:microsoft.com/office/officeart/2005/8/layout/cycle5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E6727-A170-4720-9BB8-47765AA8DE7B}">
      <dsp:nvSpPr>
        <dsp:cNvPr id="0" name=""/>
        <dsp:cNvSpPr/>
      </dsp:nvSpPr>
      <dsp:spPr>
        <a:xfrm rot="5400000">
          <a:off x="-214502" y="215035"/>
          <a:ext cx="1430015" cy="100101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Bernard MT Condensed" pitchFamily="18" charset="0"/>
            </a:rPr>
            <a:t>1</a:t>
          </a:r>
          <a:endParaRPr lang="id-ID" sz="2800" kern="1200" dirty="0">
            <a:latin typeface="Bernard MT Condensed" pitchFamily="18" charset="0"/>
          </a:endParaRPr>
        </a:p>
      </dsp:txBody>
      <dsp:txXfrm rot="-5400000">
        <a:off x="1" y="501039"/>
        <a:ext cx="1001011" cy="429004"/>
      </dsp:txXfrm>
    </dsp:sp>
    <dsp:sp modelId="{0348A056-E642-4EE3-B625-F3F1D408F42E}">
      <dsp:nvSpPr>
        <dsp:cNvPr id="0" name=""/>
        <dsp:cNvSpPr/>
      </dsp:nvSpPr>
      <dsp:spPr>
        <a:xfrm rot="5400000">
          <a:off x="4286311" y="-3284767"/>
          <a:ext cx="929510" cy="7500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700" kern="1200" dirty="0" smtClean="0">
              <a:latin typeface="Bernard MT Condensed" pitchFamily="18" charset="0"/>
            </a:rPr>
            <a:t>menyusun </a:t>
          </a:r>
          <a:r>
            <a:rPr lang="en-US" sz="2700" kern="1200" dirty="0" err="1" smtClean="0">
              <a:latin typeface="Bernard MT Condensed" pitchFamily="18" charset="0"/>
            </a:rPr>
            <a:t>tinjauan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pustaka</a:t>
          </a:r>
          <a:endParaRPr lang="id-ID" sz="2700" kern="1200" dirty="0">
            <a:latin typeface="Bernard MT Condensed" pitchFamily="18" charset="0"/>
          </a:endParaRPr>
        </a:p>
      </dsp:txBody>
      <dsp:txXfrm rot="-5400000">
        <a:off x="1001012" y="45907"/>
        <a:ext cx="7454735" cy="838760"/>
      </dsp:txXfrm>
    </dsp:sp>
    <dsp:sp modelId="{35ED1B52-781B-4655-A255-9AADF3BD8200}">
      <dsp:nvSpPr>
        <dsp:cNvPr id="0" name=""/>
        <dsp:cNvSpPr/>
      </dsp:nvSpPr>
      <dsp:spPr>
        <a:xfrm rot="5400000">
          <a:off x="-214502" y="1500145"/>
          <a:ext cx="1430015" cy="100101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Bernard MT Condensed" pitchFamily="18" charset="0"/>
            </a:rPr>
            <a:t>2</a:t>
          </a:r>
          <a:endParaRPr lang="id-ID" sz="2800" kern="1200" dirty="0">
            <a:latin typeface="Bernard MT Condensed" pitchFamily="18" charset="0"/>
          </a:endParaRPr>
        </a:p>
      </dsp:txBody>
      <dsp:txXfrm rot="-5400000">
        <a:off x="1" y="1786149"/>
        <a:ext cx="1001011" cy="429004"/>
      </dsp:txXfrm>
    </dsp:sp>
    <dsp:sp modelId="{A00EDCDE-AB4B-4098-AA30-6B3A35B60710}">
      <dsp:nvSpPr>
        <dsp:cNvPr id="0" name=""/>
        <dsp:cNvSpPr/>
      </dsp:nvSpPr>
      <dsp:spPr>
        <a:xfrm rot="5400000">
          <a:off x="4286311" y="-1999657"/>
          <a:ext cx="929510" cy="7500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2700" kern="1200" dirty="0">
            <a:latin typeface="Bernard MT Condensed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700" kern="1200" dirty="0" smtClean="0">
              <a:latin typeface="Bernard MT Condensed" pitchFamily="18" charset="0"/>
            </a:rPr>
            <a:t>merumuskan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metode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penelitian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endParaRPr lang="id-ID" sz="2700" kern="1200" dirty="0">
            <a:latin typeface="Bernard MT Condensed" pitchFamily="18" charset="0"/>
          </a:endParaRPr>
        </a:p>
      </dsp:txBody>
      <dsp:txXfrm rot="-5400000">
        <a:off x="1001012" y="1331017"/>
        <a:ext cx="7454735" cy="838760"/>
      </dsp:txXfrm>
    </dsp:sp>
    <dsp:sp modelId="{65A306ED-717C-47C3-A2D8-56030D444E95}">
      <dsp:nvSpPr>
        <dsp:cNvPr id="0" name=""/>
        <dsp:cNvSpPr/>
      </dsp:nvSpPr>
      <dsp:spPr>
        <a:xfrm rot="5400000">
          <a:off x="-177094" y="2796109"/>
          <a:ext cx="1430015" cy="100101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Bernard MT Condensed" pitchFamily="18" charset="0"/>
            </a:rPr>
            <a:t>3</a:t>
          </a:r>
          <a:endParaRPr lang="id-ID" sz="2800" kern="1200" dirty="0">
            <a:latin typeface="Bernard MT Condensed" pitchFamily="18" charset="0"/>
          </a:endParaRPr>
        </a:p>
      </dsp:txBody>
      <dsp:txXfrm rot="-5400000">
        <a:off x="37409" y="3082113"/>
        <a:ext cx="1001011" cy="429004"/>
      </dsp:txXfrm>
    </dsp:sp>
    <dsp:sp modelId="{310DA31C-227C-4D4A-B9FD-4A3DEC2FA4F7}">
      <dsp:nvSpPr>
        <dsp:cNvPr id="0" name=""/>
        <dsp:cNvSpPr/>
      </dsp:nvSpPr>
      <dsp:spPr>
        <a:xfrm rot="5400000">
          <a:off x="4286311" y="-714547"/>
          <a:ext cx="929510" cy="7500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2700" kern="1200" dirty="0">
            <a:latin typeface="Bernard MT Condensed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Bernard MT Condensed" pitchFamily="18" charset="0"/>
            </a:rPr>
            <a:t>menyusun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daftar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pustaka</a:t>
          </a:r>
          <a:endParaRPr lang="id-ID" sz="2700" kern="1200" dirty="0">
            <a:latin typeface="Bernard MT Condensed" pitchFamily="18" charset="0"/>
          </a:endParaRPr>
        </a:p>
      </dsp:txBody>
      <dsp:txXfrm rot="-5400000">
        <a:off x="1001012" y="2616127"/>
        <a:ext cx="7454735" cy="838760"/>
      </dsp:txXfrm>
    </dsp:sp>
    <dsp:sp modelId="{1B1B9D90-9001-4110-A1EC-1767EE1502D7}">
      <dsp:nvSpPr>
        <dsp:cNvPr id="0" name=""/>
        <dsp:cNvSpPr/>
      </dsp:nvSpPr>
      <dsp:spPr>
        <a:xfrm rot="5400000">
          <a:off x="-214502" y="4070365"/>
          <a:ext cx="1430015" cy="100101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latin typeface="Bernard MT Condensed" pitchFamily="18" charset="0"/>
            </a:rPr>
            <a:t>4</a:t>
          </a:r>
          <a:endParaRPr lang="id-ID" sz="2800" kern="1200" dirty="0">
            <a:latin typeface="Bernard MT Condensed" pitchFamily="18" charset="0"/>
          </a:endParaRPr>
        </a:p>
      </dsp:txBody>
      <dsp:txXfrm rot="-5400000">
        <a:off x="1" y="4356369"/>
        <a:ext cx="1001011" cy="429004"/>
      </dsp:txXfrm>
    </dsp:sp>
    <dsp:sp modelId="{3D20C88B-AA76-488E-AE25-DDFE07E8DE38}">
      <dsp:nvSpPr>
        <dsp:cNvPr id="0" name=""/>
        <dsp:cNvSpPr/>
      </dsp:nvSpPr>
      <dsp:spPr>
        <a:xfrm rot="5400000">
          <a:off x="4286311" y="570562"/>
          <a:ext cx="929510" cy="7500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Bernard MT Condensed" pitchFamily="18" charset="0"/>
            </a:rPr>
            <a:t>menyusun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jadwal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dan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anggaran</a:t>
          </a:r>
          <a:r>
            <a:rPr lang="en-US" sz="2700" kern="1200" dirty="0" smtClean="0">
              <a:latin typeface="Bernard MT Condensed" pitchFamily="18" charset="0"/>
            </a:rPr>
            <a:t> </a:t>
          </a:r>
          <a:r>
            <a:rPr lang="en-US" sz="2700" kern="1200" dirty="0" err="1" smtClean="0">
              <a:latin typeface="Bernard MT Condensed" pitchFamily="18" charset="0"/>
            </a:rPr>
            <a:t>biaya</a:t>
          </a:r>
          <a:endParaRPr lang="id-ID" sz="2700" kern="1200" dirty="0">
            <a:latin typeface="Bernard MT Condensed" pitchFamily="18" charset="0"/>
          </a:endParaRPr>
        </a:p>
      </dsp:txBody>
      <dsp:txXfrm rot="-5400000">
        <a:off x="1001012" y="3901237"/>
        <a:ext cx="7454735" cy="83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340B0-527A-4231-A0C0-665C973E5B2A}">
      <dsp:nvSpPr>
        <dsp:cNvPr id="0" name=""/>
        <dsp:cNvSpPr/>
      </dsp:nvSpPr>
      <dsp:spPr>
        <a:xfrm>
          <a:off x="3751027" y="2783"/>
          <a:ext cx="1670699" cy="62541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JUDUL</a:t>
          </a:r>
          <a:endParaRPr lang="en-US" sz="2000" b="1" kern="1200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81557" y="33313"/>
        <a:ext cx="1609639" cy="564352"/>
      </dsp:txXfrm>
    </dsp:sp>
    <dsp:sp modelId="{895FBA7C-8BD4-4DFB-828F-3D55B27B9D11}">
      <dsp:nvSpPr>
        <dsp:cNvPr id="0" name=""/>
        <dsp:cNvSpPr/>
      </dsp:nvSpPr>
      <dsp:spPr>
        <a:xfrm>
          <a:off x="4159530" y="178673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1546136" y="157052"/>
              </a:moveTo>
              <a:arcTo wR="2400074" hR="2400074" stAng="14949464" swAng="138405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9B03-E846-49A0-B941-B0BFE2497833}">
      <dsp:nvSpPr>
        <dsp:cNvPr id="0" name=""/>
        <dsp:cNvSpPr/>
      </dsp:nvSpPr>
      <dsp:spPr>
        <a:xfrm>
          <a:off x="6420130" y="212872"/>
          <a:ext cx="1668149" cy="6254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ABSTRAK</a:t>
          </a:r>
          <a:endParaRPr lang="id-ID" sz="2000" kern="1200" dirty="0"/>
        </a:p>
      </dsp:txBody>
      <dsp:txXfrm>
        <a:off x="6450660" y="243402"/>
        <a:ext cx="1607089" cy="564352"/>
      </dsp:txXfrm>
    </dsp:sp>
    <dsp:sp modelId="{81B5E192-FE2D-423C-97F3-043E0E75FC4B}">
      <dsp:nvSpPr>
        <dsp:cNvPr id="0" name=""/>
        <dsp:cNvSpPr/>
      </dsp:nvSpPr>
      <dsp:spPr>
        <a:xfrm>
          <a:off x="2737485" y="-2071973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4676404" y="3160785"/>
              </a:moveTo>
              <a:arcTo wR="2400074" hR="2400074" stAng="1108725" swAng="1140571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20387-E805-4079-8392-8B13D363CC43}">
      <dsp:nvSpPr>
        <dsp:cNvPr id="0" name=""/>
        <dsp:cNvSpPr/>
      </dsp:nvSpPr>
      <dsp:spPr>
        <a:xfrm>
          <a:off x="6002691" y="1986089"/>
          <a:ext cx="1894597" cy="625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Latar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belakang</a:t>
          </a:r>
          <a:endParaRPr lang="id-ID" sz="2000" kern="1200" dirty="0"/>
        </a:p>
      </dsp:txBody>
      <dsp:txXfrm>
        <a:off x="6033221" y="2016619"/>
        <a:ext cx="1833537" cy="564352"/>
      </dsp:txXfrm>
    </dsp:sp>
    <dsp:sp modelId="{C40CB753-FF19-4CF9-87BB-08DDF20E080D}">
      <dsp:nvSpPr>
        <dsp:cNvPr id="0" name=""/>
        <dsp:cNvSpPr/>
      </dsp:nvSpPr>
      <dsp:spPr>
        <a:xfrm>
          <a:off x="3497195" y="2351277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3752298" y="417185"/>
              </a:moveTo>
              <a:arcTo wR="2400074" hR="2400074" stAng="18257513" swAng="136538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8F7C1-8E52-4419-BD64-21C4846AFACF}">
      <dsp:nvSpPr>
        <dsp:cNvPr id="0" name=""/>
        <dsp:cNvSpPr/>
      </dsp:nvSpPr>
      <dsp:spPr>
        <a:xfrm>
          <a:off x="7066633" y="3714773"/>
          <a:ext cx="1779502" cy="625412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</a:t>
          </a:r>
          <a:r>
            <a:rPr lang="id-ID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ERUMUSAN MASALAH</a:t>
          </a:r>
          <a:endParaRPr lang="en-US" sz="2000" b="1" kern="1200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97163" y="3745303"/>
        <a:ext cx="1718442" cy="564352"/>
      </dsp:txXfrm>
    </dsp:sp>
    <dsp:sp modelId="{B17A008A-DC58-473B-9495-DBB56645C10D}">
      <dsp:nvSpPr>
        <dsp:cNvPr id="0" name=""/>
        <dsp:cNvSpPr/>
      </dsp:nvSpPr>
      <dsp:spPr>
        <a:xfrm>
          <a:off x="4244230" y="-153811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3376743" y="4592442"/>
              </a:moveTo>
              <a:arcTo wR="2400074" hR="2400074" stAng="3959263" swAng="95802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3D40B-2142-4C0A-B206-9AF0164E2E7F}">
      <dsp:nvSpPr>
        <dsp:cNvPr id="0" name=""/>
        <dsp:cNvSpPr/>
      </dsp:nvSpPr>
      <dsp:spPr>
        <a:xfrm>
          <a:off x="5715012" y="4643470"/>
          <a:ext cx="1445723" cy="625412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TUJUAN</a:t>
          </a:r>
          <a:endParaRPr lang="en-US" sz="2000" b="1" kern="1200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745542" y="4674000"/>
        <a:ext cx="1384663" cy="564352"/>
      </dsp:txXfrm>
    </dsp:sp>
    <dsp:sp modelId="{30C2ED82-447F-445D-8B4C-7EE5F2F8F08F}">
      <dsp:nvSpPr>
        <dsp:cNvPr id="0" name=""/>
        <dsp:cNvSpPr/>
      </dsp:nvSpPr>
      <dsp:spPr>
        <a:xfrm>
          <a:off x="4121739" y="531798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1639494" y="4676448"/>
              </a:moveTo>
              <a:arcTo wR="2400074" hR="2400074" stAng="6508528" swAng="970777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06EF3-8D8F-471E-B1BB-787F5F359C99}">
      <dsp:nvSpPr>
        <dsp:cNvPr id="0" name=""/>
        <dsp:cNvSpPr/>
      </dsp:nvSpPr>
      <dsp:spPr>
        <a:xfrm>
          <a:off x="3143238" y="4429158"/>
          <a:ext cx="1836895" cy="6254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TINJAUAN  PUSTAKA</a:t>
          </a:r>
          <a:endParaRPr lang="id-ID" sz="2000" kern="1200" dirty="0"/>
        </a:p>
      </dsp:txBody>
      <dsp:txXfrm>
        <a:off x="3173768" y="4459688"/>
        <a:ext cx="1775835" cy="564352"/>
      </dsp:txXfrm>
    </dsp:sp>
    <dsp:sp modelId="{CAECBCE0-1C23-48CA-86D4-9826EA99FA8C}">
      <dsp:nvSpPr>
        <dsp:cNvPr id="0" name=""/>
        <dsp:cNvSpPr/>
      </dsp:nvSpPr>
      <dsp:spPr>
        <a:xfrm>
          <a:off x="1300958" y="-350011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1842491" y="4734482"/>
              </a:moveTo>
              <a:arcTo wR="2400074" hR="2400074" stAng="6206019" swAng="107307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21E25-D7A2-4262-AADC-61534406B6E4}">
      <dsp:nvSpPr>
        <dsp:cNvPr id="0" name=""/>
        <dsp:cNvSpPr/>
      </dsp:nvSpPr>
      <dsp:spPr>
        <a:xfrm>
          <a:off x="1166830" y="3337126"/>
          <a:ext cx="1884744" cy="625412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METODE</a:t>
          </a:r>
          <a:r>
            <a:rPr lang="id-ID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PENELITIAN</a:t>
          </a:r>
          <a:endParaRPr lang="en-US" sz="2000" b="1" kern="1200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97360" y="3367656"/>
        <a:ext cx="1823684" cy="564352"/>
      </dsp:txXfrm>
    </dsp:sp>
    <dsp:sp modelId="{8BD04D71-F9F9-4E40-BFD5-3624D6647594}">
      <dsp:nvSpPr>
        <dsp:cNvPr id="0" name=""/>
        <dsp:cNvSpPr/>
      </dsp:nvSpPr>
      <dsp:spPr>
        <a:xfrm>
          <a:off x="1521315" y="-518259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367798" y="3676873"/>
              </a:moveTo>
              <a:arcTo wR="2400074" hR="2400074" stAng="8871629" swAng="9473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2D82D-950E-4B78-942B-62DE5AE4BE7F}">
      <dsp:nvSpPr>
        <dsp:cNvPr id="0" name=""/>
        <dsp:cNvSpPr/>
      </dsp:nvSpPr>
      <dsp:spPr>
        <a:xfrm>
          <a:off x="645586" y="1721083"/>
          <a:ext cx="1952106" cy="6254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DAFTAR PUSTAKA</a:t>
          </a:r>
          <a:endParaRPr lang="id-ID" sz="2000" kern="1200" dirty="0"/>
        </a:p>
      </dsp:txBody>
      <dsp:txXfrm>
        <a:off x="676116" y="1751613"/>
        <a:ext cx="1891046" cy="564352"/>
      </dsp:txXfrm>
    </dsp:sp>
    <dsp:sp modelId="{15BB5435-AFFE-48D1-B096-3467B12BDC51}">
      <dsp:nvSpPr>
        <dsp:cNvPr id="0" name=""/>
        <dsp:cNvSpPr/>
      </dsp:nvSpPr>
      <dsp:spPr>
        <a:xfrm>
          <a:off x="1709530" y="-584276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10699" y="2173697"/>
              </a:moveTo>
              <a:arcTo wR="2400074" hR="2400074" stAng="11124735" swAng="57010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4C4F5-09CF-439C-AFE1-2E24B8542902}">
      <dsp:nvSpPr>
        <dsp:cNvPr id="0" name=""/>
        <dsp:cNvSpPr/>
      </dsp:nvSpPr>
      <dsp:spPr>
        <a:xfrm>
          <a:off x="1071535" y="446149"/>
          <a:ext cx="1937106" cy="62541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Jadwal</a:t>
          </a:r>
          <a:r>
            <a:rPr lang="en-US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000" b="1" kern="1200" dirty="0" err="1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Kegiatan</a:t>
          </a:r>
          <a:r>
            <a:rPr lang="en-US" sz="2000" b="1" kern="12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&amp; ANGGARAN</a:t>
          </a:r>
          <a:endParaRPr lang="en-US" sz="2000" b="1" kern="1200" dirty="0">
            <a:solidFill>
              <a:schemeClr val="tx2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2065" y="476679"/>
        <a:ext cx="1876046" cy="564352"/>
      </dsp:txXfrm>
    </dsp:sp>
    <dsp:sp modelId="{33001433-EB0B-471F-89E5-43278A30421E}">
      <dsp:nvSpPr>
        <dsp:cNvPr id="0" name=""/>
        <dsp:cNvSpPr/>
      </dsp:nvSpPr>
      <dsp:spPr>
        <a:xfrm>
          <a:off x="601693" y="345603"/>
          <a:ext cx="4800149" cy="4800149"/>
        </a:xfrm>
        <a:custGeom>
          <a:avLst/>
          <a:gdLst/>
          <a:ahLst/>
          <a:cxnLst/>
          <a:rect l="0" t="0" r="0" b="0"/>
          <a:pathLst>
            <a:path>
              <a:moveTo>
                <a:pt x="1992254" y="34902"/>
              </a:moveTo>
              <a:arcTo wR="2400074" hR="2400074" stAng="15613011" swAng="126683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08F1-878E-4DD0-ABB0-F8DEE43223A2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7A36A-522B-4105-82E2-AC30D888BE6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B95BE-7239-4544-BAF8-121E46C9699F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0E3E-FF3A-4484-A6EF-4A5607DC018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D9B16-672C-4D76-8428-93C6E0C2F115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46FC6-4AF0-478C-9C01-FBD832BDDDF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A054-0D58-4662-832A-D9AC2F5D1B7C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D8CE8-9138-4652-A211-BAE560B5DFB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16139-C25A-4F26-9828-A4829622F6E0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1F2F-20FC-4A48-B5BF-7EA091EB8C9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A23CE-0AA3-4565-BD7E-B0E349120CA5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0CAEE-C81F-414B-9BFE-2775D6AB5C7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5EB0B-F760-47F4-996F-19AB7080CAC3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B7D0-9919-43D1-A652-F02ED74888D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5C9C2-7673-461B-A8BB-68EC28E472F2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610A-7B89-4B4A-8CF7-35347E805FC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CEDB-51E0-4F28-829F-28B92F6C7211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D1633-7E1C-4497-823C-F85051F16CA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1BD71-6787-4686-B071-FADA8BE87EA1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278C-A2AF-4D34-A779-0E4385E955A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08771-D25F-44C6-8BA7-1DBC7549D0F8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4ADBD-648A-4C24-AD6A-340EA9D5093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4A6785-E3F5-4482-AFE9-24DF84345FE0}" type="datetimeFigureOut">
              <a:rPr lang="id-ID"/>
              <a:pPr>
                <a:defRPr/>
              </a:pPr>
              <a:t>04/10/2018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E49834-4487-43FB-A4B3-3AB12CD24E3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27257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err="1" smtClean="0">
                <a:solidFill>
                  <a:schemeClr val="tx1"/>
                </a:solidFill>
              </a:rPr>
              <a:t>Unsur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utama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dalam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penyusunan</a:t>
            </a:r>
            <a:r>
              <a:rPr lang="en-US" sz="3600" b="1" dirty="0" smtClean="0">
                <a:solidFill>
                  <a:schemeClr val="tx1"/>
                </a:solidFill>
              </a:rPr>
              <a:t> proposal</a:t>
            </a:r>
            <a:endParaRPr lang="id-ID" sz="36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3" y="3214688"/>
            <a:ext cx="8286750" cy="1752600"/>
          </a:xfr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Rina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Fiati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ST., M.Cs</a:t>
            </a:r>
            <a:endParaRPr lang="id-ID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643563"/>
            <a:ext cx="9144000" cy="1214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Teknik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Informatika</a:t>
            </a:r>
            <a:r>
              <a:rPr lang="en-US" sz="2000" dirty="0" smtClean="0">
                <a:solidFill>
                  <a:schemeClr val="tx1"/>
                </a:solidFill>
              </a:rPr>
              <a:t>- UMK </a:t>
            </a:r>
            <a:r>
              <a:rPr lang="en-US" sz="2000" dirty="0" smtClean="0">
                <a:solidFill>
                  <a:schemeClr val="tx1"/>
                </a:solidFill>
              </a:rPr>
              <a:t>2017</a:t>
            </a:r>
            <a:r>
              <a:rPr lang="id-ID" sz="2000" dirty="0" smtClean="0">
                <a:solidFill>
                  <a:schemeClr val="tx1"/>
                </a:solidFill>
              </a:rPr>
              <a:t>8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SMT : I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err="1" smtClean="0"/>
              <a:t>Fiati</a:t>
            </a:r>
            <a:r>
              <a:rPr lang="en-US" dirty="0" smtClean="0"/>
              <a:t>, R., (2008), </a:t>
            </a:r>
            <a:r>
              <a:rPr lang="en-US" i="1" dirty="0" smtClean="0"/>
              <a:t>SPK </a:t>
            </a:r>
            <a:r>
              <a:rPr lang="en-US" i="1" dirty="0" err="1" smtClean="0"/>
              <a:t>Peramalan</a:t>
            </a:r>
            <a:r>
              <a:rPr lang="en-US" i="1" dirty="0" smtClean="0"/>
              <a:t> </a:t>
            </a:r>
            <a:r>
              <a:rPr lang="en-US" i="1" dirty="0" err="1" smtClean="0"/>
              <a:t>Penjualan</a:t>
            </a:r>
            <a:r>
              <a:rPr lang="en-US" i="1" dirty="0" smtClean="0"/>
              <a:t> </a:t>
            </a:r>
            <a:r>
              <a:rPr lang="en-US" i="1" dirty="0" err="1" smtClean="0"/>
              <a:t>Barang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Pemilihan</a:t>
            </a:r>
            <a:r>
              <a:rPr lang="en-US" i="1" dirty="0" smtClean="0"/>
              <a:t> Daerah </a:t>
            </a:r>
            <a:r>
              <a:rPr lang="en-US" i="1" dirty="0" err="1" smtClean="0"/>
              <a:t>Pemasaran</a:t>
            </a:r>
            <a:r>
              <a:rPr lang="en-US" i="1" dirty="0" smtClean="0"/>
              <a:t> </a:t>
            </a:r>
            <a:r>
              <a:rPr lang="en-US" i="1" dirty="0" err="1" smtClean="0"/>
              <a:t>menggunakan</a:t>
            </a:r>
            <a:r>
              <a:rPr lang="en-US" i="1" dirty="0" smtClean="0"/>
              <a:t> </a:t>
            </a:r>
            <a:r>
              <a:rPr lang="en-US" i="1" dirty="0" err="1" smtClean="0"/>
              <a:t>metode</a:t>
            </a:r>
            <a:r>
              <a:rPr lang="en-US" i="1" dirty="0" smtClean="0"/>
              <a:t> Forecasting</a:t>
            </a:r>
            <a:r>
              <a:rPr lang="en-US" dirty="0" smtClean="0"/>
              <a:t>,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Program </a:t>
            </a:r>
            <a:r>
              <a:rPr lang="en-US" dirty="0" err="1" smtClean="0"/>
              <a:t>Pascasarjana</a:t>
            </a:r>
            <a:r>
              <a:rPr lang="en-US" dirty="0" smtClean="0"/>
              <a:t>,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Gadjah</a:t>
            </a:r>
            <a:r>
              <a:rPr lang="en-US" dirty="0" smtClean="0"/>
              <a:t> </a:t>
            </a:r>
            <a:r>
              <a:rPr lang="en-US" dirty="0" err="1" smtClean="0"/>
              <a:t>Mada</a:t>
            </a:r>
            <a:r>
              <a:rPr lang="en-US" dirty="0" smtClean="0"/>
              <a:t>, Yogyakarta.</a:t>
            </a:r>
          </a:p>
          <a:p>
            <a:pPr>
              <a:buNone/>
            </a:pPr>
            <a:r>
              <a:rPr lang="en-US" dirty="0" err="1" smtClean="0"/>
              <a:t>Zuhal</a:t>
            </a:r>
            <a:r>
              <a:rPr lang="en-US" dirty="0" smtClean="0"/>
              <a:t>, Prof, Dr. 2009. </a:t>
            </a:r>
            <a:r>
              <a:rPr lang="en-US" i="1" dirty="0" err="1" smtClean="0"/>
              <a:t>Prinsip</a:t>
            </a:r>
            <a:r>
              <a:rPr lang="en-US" i="1" dirty="0" smtClean="0"/>
              <a:t> </a:t>
            </a:r>
            <a:r>
              <a:rPr lang="en-US" i="1" dirty="0" err="1" smtClean="0"/>
              <a:t>Dasar</a:t>
            </a:r>
            <a:r>
              <a:rPr lang="en-US" i="1" dirty="0" smtClean="0"/>
              <a:t> </a:t>
            </a:r>
            <a:r>
              <a:rPr lang="en-US" i="1" dirty="0" err="1" smtClean="0"/>
              <a:t>Elektroteknik</a:t>
            </a:r>
            <a:r>
              <a:rPr lang="en-US" i="1" dirty="0" smtClean="0"/>
              <a:t>. Jakarta : </a:t>
            </a:r>
            <a:r>
              <a:rPr lang="en-US" i="1" dirty="0" err="1" smtClean="0"/>
              <a:t>GramediaPustaka</a:t>
            </a:r>
            <a:r>
              <a:rPr lang="en-US" i="1" dirty="0" smtClean="0"/>
              <a:t> </a:t>
            </a:r>
            <a:r>
              <a:rPr lang="en-US" i="1" dirty="0" err="1" smtClean="0"/>
              <a:t>Utama</a:t>
            </a:r>
            <a:r>
              <a:rPr lang="en-US" i="1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sz="3600" dirty="0" err="1" smtClean="0"/>
              <a:t>Jadwal</a:t>
            </a:r>
            <a:r>
              <a:rPr lang="en-US" sz="3600" dirty="0" smtClean="0"/>
              <a:t> </a:t>
            </a:r>
            <a:r>
              <a:rPr lang="en-US" sz="3600" dirty="0" err="1" smtClean="0"/>
              <a:t>penelitian</a:t>
            </a:r>
            <a:r>
              <a:rPr lang="en-US" sz="3600" dirty="0" smtClean="0"/>
              <a:t>/</a:t>
            </a:r>
            <a:r>
              <a:rPr lang="en-US" sz="3600" dirty="0" err="1" smtClean="0"/>
              <a:t>pelaksanaan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/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lama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Ditulis</a:t>
            </a:r>
            <a:r>
              <a:rPr lang="en-US" dirty="0" smtClean="0"/>
              <a:t> /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bar chart.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jadwal</a:t>
            </a:r>
            <a:r>
              <a:rPr lang="en-US" sz="3600" dirty="0" smtClean="0"/>
              <a:t> </a:t>
            </a:r>
            <a:r>
              <a:rPr lang="en-US" sz="3600" dirty="0" err="1" smtClean="0"/>
              <a:t>pelaksanaan</a:t>
            </a:r>
            <a:r>
              <a:rPr lang="en-US" sz="3600" dirty="0" smtClean="0"/>
              <a:t>/</a:t>
            </a:r>
            <a:r>
              <a:rPr lang="en-US" sz="3600" dirty="0" err="1" smtClean="0"/>
              <a:t>penelitian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05" y="1763835"/>
          <a:ext cx="7929622" cy="4995291"/>
        </p:xfrm>
        <a:graphic>
          <a:graphicData uri="http://schemas.openxmlformats.org/drawingml/2006/table">
            <a:tbl>
              <a:tblPr/>
              <a:tblGrid>
                <a:gridCol w="515014"/>
                <a:gridCol w="2747408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284561"/>
                <a:gridCol w="341673"/>
                <a:gridCol w="341673"/>
              </a:tblGrid>
              <a:tr h="408298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Kegiatan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Waktu Pelaksanaan (Bulan ke)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IV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Penulisan proposal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Studi literature, pengumpulan data dan analisa keadaan mitra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Perancangan alat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Pembuatan alat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Pengujian alat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Evaluasi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Finishing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Pembuatan laporan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21" y="2071676"/>
          <a:ext cx="8358245" cy="4000530"/>
        </p:xfrm>
        <a:graphic>
          <a:graphicData uri="http://schemas.openxmlformats.org/drawingml/2006/table">
            <a:tbl>
              <a:tblPr/>
              <a:tblGrid>
                <a:gridCol w="428627"/>
                <a:gridCol w="4987563"/>
                <a:gridCol w="2942055"/>
              </a:tblGrid>
              <a:tr h="1000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Jenis</a:t>
                      </a: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Calibri"/>
                          <a:cs typeface="Times New Roman"/>
                        </a:rPr>
                        <a:t>Pengeluaran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Biaya yang di usulkan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(Rp 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Peralatan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penunjang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 ( 15-25% 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Times New Roman"/>
                        </a:rPr>
                        <a:t>Rp. 3.550.000,-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Bahan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habis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pakai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peralatan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( 30-40%)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Rp. 4.135.000,-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Perjalanan (Maks 10-20% 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Rp.2.200.000,-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Lain-lain :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publikasi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seminar,laporan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, HAKI 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lainnya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800" dirty="0" err="1">
                          <a:latin typeface="Times New Roman"/>
                          <a:ea typeface="Calibri"/>
                          <a:cs typeface="Times New Roman"/>
                        </a:rPr>
                        <a:t>maks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15%)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Rp.2.500.000,-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Jumlah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b="1" i="1" dirty="0">
                          <a:latin typeface="Times New Roman"/>
                          <a:ea typeface="Times New Roman"/>
                          <a:cs typeface="Times New Roman"/>
                        </a:rPr>
                        <a:t>Rp. 12.385.000,-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358246" cy="4429156"/>
          </a:xfrm>
          <a:scene3d>
            <a:camera prst="perspectiveRigh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6000" dirty="0" smtClean="0">
                <a:latin typeface="Algerian" pitchFamily="82" charset="0"/>
              </a:rPr>
              <a:t>Penyebab proposal tidak diterima </a:t>
            </a:r>
            <a:endParaRPr lang="id-ID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  <a:ln w="57150"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id-ID" b="1" dirty="0" smtClean="0">
                <a:solidFill>
                  <a:srgbClr val="0070C0"/>
                </a:solidFill>
              </a:rPr>
              <a:t>Proposal yang diajukan tidak memenuhi kriteria dan persyaratan umum administratif yang diwajibkan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id-ID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ym typeface="Wingdings 3"/>
              </a:rPr>
              <a:t> </a:t>
            </a:r>
            <a:r>
              <a:rPr lang="id-ID" sz="3000" dirty="0" smtClean="0">
                <a:latin typeface="Agency FB" pitchFamily="34" charset="0"/>
                <a:sym typeface="Wingdings 3"/>
              </a:rPr>
              <a:t>Syarat menjadi Ketua Penelitian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3000" dirty="0" smtClean="0">
                <a:latin typeface="Agency FB" pitchFamily="34" charset="0"/>
                <a:sym typeface="Wingdings 3"/>
              </a:rPr>
              <a:t> Syarat memiliki track record  penelitian dan publikasi ilmiah yang relevan dengan bidang keilmuan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3000" dirty="0" smtClean="0">
                <a:latin typeface="Agency FB" pitchFamily="34" charset="0"/>
                <a:sym typeface="Wingdings 3"/>
              </a:rPr>
              <a:t>  Syarat jumlah anggota tim peneliti dan tugas-perannya masing-masing dalam penelitian</a:t>
            </a:r>
          </a:p>
          <a:p>
            <a:pPr marL="514350" indent="-514350"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3000" dirty="0" smtClean="0">
                <a:latin typeface="Agency FB" pitchFamily="34" charset="0"/>
                <a:sym typeface="Wingdings 3"/>
              </a:rPr>
              <a:t>Syarat jangka waktu penelitian dan kisaran dana yang dibutuhkan per tahun</a:t>
            </a:r>
          </a:p>
          <a:p>
            <a:pPr marL="514350" indent="-514350"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3000" dirty="0" smtClean="0">
                <a:latin typeface="Agency FB" pitchFamily="34" charset="0"/>
                <a:sym typeface="Wingdings 3"/>
              </a:rPr>
              <a:t>Syarat jumlah usulan skim hibah penelitian  pada tahun yang sama yang diajukan seorang peneliti</a:t>
            </a:r>
          </a:p>
          <a:p>
            <a:pPr marL="514350" indent="-514350"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3000" dirty="0" smtClean="0">
                <a:latin typeface="Agency FB" pitchFamily="34" charset="0"/>
                <a:sym typeface="Wingdings 3"/>
              </a:rPr>
              <a:t>Syarat  penulisan (huruf, spasi) dan ukuran kertas</a:t>
            </a:r>
            <a:endParaRPr lang="id-ID" sz="3000" dirty="0" smtClean="0">
              <a:latin typeface="Agency FB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  <a:ln w="57150"/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/>
              <a:t>2. </a:t>
            </a:r>
            <a:r>
              <a:rPr lang="id-ID" b="1" dirty="0" smtClean="0">
                <a:solidFill>
                  <a:srgbClr val="0070C0"/>
                </a:solidFill>
              </a:rPr>
              <a:t>Proposal yang diajukan tidak sesuai dengan format penelitian yang disyaratkan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b="1" dirty="0" smtClean="0">
                <a:solidFill>
                  <a:srgbClr val="0070C0"/>
                </a:solidFill>
                <a:sym typeface="Wingdings 3"/>
              </a:rPr>
              <a:t> </a:t>
            </a:r>
            <a:r>
              <a:rPr lang="id-ID" b="1" dirty="0" smtClean="0">
                <a:solidFill>
                  <a:srgbClr val="7030A0"/>
                </a:solidFill>
                <a:latin typeface="Agency FB" pitchFamily="34" charset="0"/>
                <a:sym typeface="Wingdings 3"/>
              </a:rPr>
              <a:t>Uraian  dalam abstrak, pendahuluan, tinjauan pustaka, metode penelitian, jadual pelaksanaan, daftar pustaka dan rekapitulasi anggaran penelitian tidak sesuai dengan kisi-kisi yang disyaratkan</a:t>
            </a:r>
            <a:r>
              <a:rPr lang="en-US" b="1" dirty="0" smtClean="0">
                <a:solidFill>
                  <a:srgbClr val="7030A0"/>
                </a:solidFill>
                <a:latin typeface="Agency FB" pitchFamily="34" charset="0"/>
                <a:sym typeface="Wingdings 3"/>
              </a:rPr>
              <a:t>.</a:t>
            </a:r>
            <a:endParaRPr lang="id-ID" b="1" dirty="0" smtClean="0">
              <a:solidFill>
                <a:srgbClr val="7030A0"/>
              </a:solidFill>
              <a:latin typeface="Agency FB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5100" dirty="0" smtClean="0">
                <a:solidFill>
                  <a:srgbClr val="0070C0"/>
                </a:solidFill>
                <a:latin typeface="Berlin Sans FB Demi" pitchFamily="34" charset="0"/>
              </a:rPr>
              <a:t>3. Judul, uraian pada pendahuluan, tinjauan pustaka, metode penelitian, jadual penelitian dan daftar pustaka serta rekapitulasi anggaran  tidak jelas dan membingungkan reviewer.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dirty="0" smtClean="0"/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Judul penelitian tidak menarik, sangat umum dan membingungkan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>
                <a:latin typeface="Agency FB" pitchFamily="34" charset="0"/>
                <a:sym typeface="Wingdings 3"/>
              </a:rPr>
              <a:t> </a:t>
            </a:r>
            <a:r>
              <a:rPr lang="id-ID" sz="4200" dirty="0" smtClean="0">
                <a:latin typeface="Agency FB" pitchFamily="34" charset="0"/>
                <a:sym typeface="Wingdings 3"/>
              </a:rPr>
              <a:t>Latar belakang masalah tidak langsung fokus pada isu riset atau cerita konteksnya  serta alasan mengapa meriset isu tersebut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>
                <a:latin typeface="Agency FB" pitchFamily="34" charset="0"/>
                <a:sym typeface="Wingdings 3"/>
              </a:rPr>
              <a:t> </a:t>
            </a:r>
            <a:r>
              <a:rPr lang="id-ID" sz="4200" dirty="0" smtClean="0">
                <a:latin typeface="Agency FB" pitchFamily="34" charset="0"/>
                <a:sym typeface="Wingdings 3"/>
              </a:rPr>
              <a:t>Rumusan permasalahan tidak dinyatakan secara singkat dan jelas sesuai dengan isu penelitian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Tujuan khusus penelitian tidak dinyatakan secara jelas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Urgensi dilakukan penelitian tidak diyatakan secara jelas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 Temuan yang ditarget (pengungkapan fenomena, kaidah, metode, teori,  dan lainnya) tidak dinyatakan secara jelas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Basis teori yang digunakan dan rujukan  pustaka lemah, kurang relevan,  dan tidak up to date.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Roadmap penelitian  kurang jelas</a:t>
            </a:r>
          </a:p>
          <a:p>
            <a:pPr fontAlgn="auto">
              <a:spcAft>
                <a:spcPts val="0"/>
              </a:spcAft>
              <a:buFont typeface="Wingdings 3" pitchFamily="18" charset="2"/>
              <a:buChar char="Æ"/>
              <a:defRPr/>
            </a:pPr>
            <a:r>
              <a:rPr lang="id-ID" sz="4200" dirty="0" smtClean="0">
                <a:latin typeface="Agency FB" pitchFamily="34" charset="0"/>
                <a:sym typeface="Wingdings 3"/>
              </a:rPr>
              <a:t>Daftar pustaka dibuat asal-asalan, tidak sesuai  yang dirujuk pada bagian pendahuluan dan tinjauan pustaka, atau  disusun tidak sesuai dengan format baku</a:t>
            </a:r>
            <a:endParaRPr lang="id-ID" sz="42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id-ID" b="1" dirty="0" smtClean="0">
                <a:solidFill>
                  <a:srgbClr val="7030A0"/>
                </a:solidFill>
                <a:latin typeface="Berlin Sans FB Demi" pitchFamily="34" charset="0"/>
              </a:rPr>
              <a:t>Penggunaan tata bahasa Indonesia yang baik dan benar dalam penulisan proposal penelitian tidak diikuti dengan baik.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id-ID" b="1" dirty="0" smtClean="0">
              <a:solidFill>
                <a:srgbClr val="7030A0"/>
              </a:solidFill>
              <a:latin typeface="Berlin Sans FB Demi" pitchFamily="34" charset="0"/>
            </a:endParaRP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ym typeface="Wingdings 3"/>
              </a:rPr>
              <a:t>	</a:t>
            </a:r>
            <a:r>
              <a:rPr lang="id-ID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 Penulisan kata dan kalimat, istilah-istilah asing tidak sesuai dengan tata bahasa Indonesia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	 Kronologis penulisan kalimat dan alinea bertel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e</a:t>
            </a:r>
            <a:r>
              <a:rPr lang="id-ID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-tel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e/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tidak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berkesinambungan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/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tidak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ada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kaitan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antara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alenia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satu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dengan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alenia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yang lain/</a:t>
            </a:r>
            <a:r>
              <a:rPr lang="id-ID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dan membingungkan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sz="2800" dirty="0" smtClean="0">
                <a:solidFill>
                  <a:schemeClr val="accent5">
                    <a:lumMod val="50000"/>
                  </a:schemeClr>
                </a:solidFill>
                <a:latin typeface="Bernard MT Condensed" pitchFamily="18" charset="0"/>
                <a:sym typeface="Wingdings 3"/>
              </a:rPr>
              <a:t>      Gaya bahasa dan tata penulisan tidak baku dan membosankan </a:t>
            </a:r>
            <a:endParaRPr lang="id-ID" sz="2800" dirty="0">
              <a:solidFill>
                <a:schemeClr val="accent5">
                  <a:lumMod val="50000"/>
                </a:schemeClr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>
                <a:latin typeface="Algerian" pitchFamily="82" charset="0"/>
              </a:rPr>
              <a:t>Contoh</a:t>
            </a:r>
            <a:endParaRPr lang="id-ID" dirty="0">
              <a:latin typeface="Algerian" pitchFamily="82" charset="0"/>
            </a:endParaRPr>
          </a:p>
        </p:txBody>
      </p:sp>
      <p:sp>
        <p:nvSpPr>
          <p:cNvPr id="245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Berbasis proposal dan diskusi kelompok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6000" dirty="0" smtClean="0">
                <a:solidFill>
                  <a:srgbClr val="00B050"/>
                </a:solidFill>
                <a:latin typeface="Bernard MT Condensed" pitchFamily="18" charset="0"/>
              </a:rPr>
              <a:t>Agenda Paparan </a:t>
            </a:r>
            <a:endParaRPr lang="id-ID" sz="6000" dirty="0">
              <a:solidFill>
                <a:srgbClr val="00B050"/>
              </a:solidFill>
              <a:latin typeface="Bernard MT Condensed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285860"/>
          <a:ext cx="8501122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71500" y="1143000"/>
            <a:ext cx="7858125" cy="428625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r>
              <a:rPr lang="id-ID" sz="6000" smtClean="0">
                <a:solidFill>
                  <a:srgbClr val="FFFF00"/>
                </a:solidFill>
                <a:latin typeface="Bernard MT Condensed" pitchFamily="18" charset="0"/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0174"/>
          </a:xfr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sz="3200" dirty="0" smtClean="0">
                <a:solidFill>
                  <a:srgbClr val="FFFF00"/>
                </a:solidFill>
                <a:latin typeface="Berlin Sans FB Demi" pitchFamily="34" charset="0"/>
              </a:rPr>
              <a:t/>
            </a:r>
            <a:br>
              <a:rPr lang="id-ID" sz="3200" dirty="0" smtClean="0">
                <a:solidFill>
                  <a:srgbClr val="FFFF00"/>
                </a:solidFill>
                <a:latin typeface="Berlin Sans FB Demi" pitchFamily="34" charset="0"/>
              </a:rPr>
            </a:br>
            <a:r>
              <a:rPr lang="id-ID" sz="3200" dirty="0" smtClean="0">
                <a:solidFill>
                  <a:srgbClr val="FFFF00"/>
                </a:solidFill>
                <a:latin typeface="Berlin Sans FB Demi" pitchFamily="34" charset="0"/>
              </a:rPr>
              <a:t>UNSUR-UNSUR UTAMA  DALAM PENYUSUNAN PROPOSAL PENELITIAN </a:t>
            </a:r>
            <a:br>
              <a:rPr lang="id-ID" sz="3200" dirty="0" smtClean="0">
                <a:solidFill>
                  <a:srgbClr val="FFFF00"/>
                </a:solidFill>
                <a:latin typeface="Berlin Sans FB Demi" pitchFamily="34" charset="0"/>
              </a:rPr>
            </a:br>
            <a:endParaRPr lang="en-US" sz="3200" dirty="0" smtClean="0">
              <a:solidFill>
                <a:srgbClr val="FFFF00"/>
              </a:solidFill>
              <a:latin typeface="Berlin Sans FB Dem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71613"/>
          <a:ext cx="9144000" cy="52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dirty="0" smtClean="0"/>
              <a:t>TINJAUAN PUSTAKA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5114948"/>
          </a:xfrm>
          <a:solidFill>
            <a:srgbClr val="00B0F0"/>
          </a:solidFill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 err="1" smtClean="0"/>
              <a:t>Jelaskan</a:t>
            </a:r>
            <a:r>
              <a:rPr lang="en-US" sz="2800" dirty="0" smtClean="0"/>
              <a:t> state of the art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diteliti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landasan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( grand theory)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pengertian</a:t>
            </a:r>
            <a:r>
              <a:rPr lang="en-US" sz="2800" dirty="0" smtClean="0"/>
              <a:t>, </a:t>
            </a:r>
            <a:r>
              <a:rPr lang="en-US" sz="2800" smtClean="0"/>
              <a:t>esensi</a:t>
            </a:r>
            <a:r>
              <a:rPr lang="en-US" sz="2800" dirty="0" smtClean="0"/>
              <a:t>, </a:t>
            </a:r>
            <a:r>
              <a:rPr lang="en-US" sz="2800" dirty="0" err="1" smtClean="0"/>
              <a:t>komponendan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teori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relevan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riset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literatur</a:t>
            </a:r>
            <a:r>
              <a:rPr lang="en-US" sz="2800" dirty="0" smtClean="0"/>
              <a:t> primer </a:t>
            </a:r>
            <a:r>
              <a:rPr lang="en-US" sz="2800" dirty="0" err="1" smtClean="0"/>
              <a:t>terkini</a:t>
            </a:r>
            <a:r>
              <a:rPr lang="en-US" sz="2800" dirty="0" smtClean="0"/>
              <a:t> yang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mengacu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riset-riset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</a:t>
            </a:r>
            <a:r>
              <a:rPr lang="en-US" sz="2800" dirty="0" err="1" smtClean="0"/>
              <a:t>sebelumnya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jurnal-jurnal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, </a:t>
            </a:r>
            <a:r>
              <a:rPr lang="en-US" sz="2800" dirty="0" err="1" smtClean="0"/>
              <a:t>sumber-sumber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berkompeten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layak</a:t>
            </a:r>
            <a:r>
              <a:rPr lang="en-US" sz="2800" dirty="0" smtClean="0"/>
              <a:t> </a:t>
            </a:r>
            <a:r>
              <a:rPr lang="en-US" sz="2800" dirty="0" err="1" smtClean="0"/>
              <a:t>dipercaya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akademik</a:t>
            </a:r>
            <a:r>
              <a:rPr lang="en-US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800" dirty="0" err="1" smtClean="0"/>
              <a:t>Buatlah</a:t>
            </a:r>
            <a:r>
              <a:rPr lang="en-US" sz="2800" dirty="0" smtClean="0"/>
              <a:t> road map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tunjukan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kontribusi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tinjauan</a:t>
            </a:r>
            <a:r>
              <a:rPr lang="en-US" sz="3600" dirty="0" smtClean="0"/>
              <a:t> </a:t>
            </a:r>
            <a:r>
              <a:rPr lang="en-US" sz="3600" dirty="0" err="1" smtClean="0"/>
              <a:t>pustaka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diambil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buku</a:t>
            </a:r>
            <a:r>
              <a:rPr lang="en-US" sz="3600" dirty="0" smtClean="0"/>
              <a:t> </a:t>
            </a:r>
            <a:r>
              <a:rPr lang="en-US" sz="3600" dirty="0" err="1" smtClean="0"/>
              <a:t>referensi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pPr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QR Code,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-encode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QR Code generator.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web,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QR Code generator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SnapMaze</a:t>
            </a:r>
            <a:r>
              <a:rPr lang="en-US" dirty="0" smtClean="0"/>
              <a:t> QR Code Generator </a:t>
            </a:r>
            <a:r>
              <a:rPr lang="en-US" b="1" dirty="0" smtClean="0"/>
              <a:t>(</a:t>
            </a:r>
            <a:r>
              <a:rPr lang="en-US" b="1" dirty="0" err="1" smtClean="0"/>
              <a:t>Zuhal</a:t>
            </a:r>
            <a:r>
              <a:rPr lang="en-US" b="1" dirty="0" smtClean="0"/>
              <a:t>, 2009 ).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tinjauan</a:t>
            </a:r>
            <a:r>
              <a:rPr lang="en-US" sz="3200" dirty="0" smtClean="0"/>
              <a:t> </a:t>
            </a:r>
            <a:r>
              <a:rPr lang="en-US" sz="3200" dirty="0" err="1" smtClean="0"/>
              <a:t>pustaka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diambil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err="1" smtClean="0"/>
              <a:t>jurnal</a:t>
            </a:r>
            <a:r>
              <a:rPr lang="en-US" sz="3200" dirty="0" smtClean="0"/>
              <a:t> </a:t>
            </a:r>
            <a:r>
              <a:rPr lang="en-US" sz="3200" dirty="0" err="1" smtClean="0"/>
              <a:t>ilmiah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SPK</a:t>
            </a:r>
            <a:r>
              <a:rPr lang="id-ID" dirty="0" smtClean="0"/>
              <a:t> peramalan penjualan barang dan pemilihan lokasi daerah pemasaran” </a:t>
            </a:r>
            <a:r>
              <a:rPr lang="id-ID" b="1" dirty="0" smtClean="0"/>
              <a:t>(Fiati, R.,2008)</a:t>
            </a:r>
            <a:r>
              <a:rPr lang="id-I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jurnalnya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Fiati</a:t>
            </a:r>
            <a:r>
              <a:rPr lang="en-US" dirty="0" smtClean="0"/>
              <a:t>, R., (2008), </a:t>
            </a:r>
            <a:r>
              <a:rPr lang="en-US" i="1" dirty="0" smtClean="0"/>
              <a:t>SPK </a:t>
            </a:r>
            <a:r>
              <a:rPr lang="en-US" i="1" dirty="0" err="1" smtClean="0"/>
              <a:t>Peramalan</a:t>
            </a:r>
            <a:r>
              <a:rPr lang="en-US" i="1" dirty="0" smtClean="0"/>
              <a:t> </a:t>
            </a:r>
            <a:r>
              <a:rPr lang="en-US" i="1" dirty="0" err="1" smtClean="0"/>
              <a:t>Penjualan</a:t>
            </a:r>
            <a:r>
              <a:rPr lang="en-US" i="1" dirty="0" smtClean="0"/>
              <a:t> </a:t>
            </a:r>
            <a:r>
              <a:rPr lang="en-US" i="1" dirty="0" err="1" smtClean="0"/>
              <a:t>Barang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Pemilihan</a:t>
            </a:r>
            <a:r>
              <a:rPr lang="en-US" i="1" dirty="0" smtClean="0"/>
              <a:t> Daerah </a:t>
            </a:r>
            <a:r>
              <a:rPr lang="en-US" i="1" dirty="0" err="1" smtClean="0"/>
              <a:t>Pemasaran</a:t>
            </a:r>
            <a:r>
              <a:rPr lang="en-US" i="1" dirty="0" smtClean="0"/>
              <a:t> </a:t>
            </a:r>
            <a:r>
              <a:rPr lang="en-US" i="1" dirty="0" err="1" smtClean="0"/>
              <a:t>menggunakan</a:t>
            </a:r>
            <a:r>
              <a:rPr lang="en-US" i="1" dirty="0" smtClean="0"/>
              <a:t> </a:t>
            </a:r>
            <a:r>
              <a:rPr lang="en-US" i="1" dirty="0" err="1" smtClean="0"/>
              <a:t>metode</a:t>
            </a:r>
            <a:r>
              <a:rPr lang="en-US" i="1" dirty="0" smtClean="0"/>
              <a:t> Forecasting</a:t>
            </a:r>
            <a:r>
              <a:rPr lang="en-US" dirty="0" smtClean="0"/>
              <a:t>, </a:t>
            </a:r>
            <a:r>
              <a:rPr lang="id-ID" dirty="0" smtClean="0"/>
              <a:t>program studi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Gadjah</a:t>
            </a:r>
            <a:r>
              <a:rPr lang="en-US" dirty="0" smtClean="0"/>
              <a:t> </a:t>
            </a:r>
            <a:r>
              <a:rPr lang="en-US" dirty="0" err="1" smtClean="0"/>
              <a:t>Mada</a:t>
            </a:r>
            <a:r>
              <a:rPr lang="en-US" dirty="0" smtClean="0"/>
              <a:t>, Yogyakarta.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395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002060"/>
                </a:solidFill>
              </a:rPr>
              <a:t>METODE PENELITIAN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8577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id-ID" dirty="0" smtClean="0">
                <a:sym typeface="Wingdings" pitchFamily="2" charset="2"/>
              </a:rPr>
              <a:t>Metode penelitian yang dipilih harus benar-benar s</a:t>
            </a:r>
            <a:r>
              <a:rPr lang="en-US" dirty="0" err="1" smtClean="0">
                <a:sym typeface="Wingdings" pitchFamily="2" charset="2"/>
              </a:rPr>
              <a:t>esuai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mengatasi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permasalahan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mencapai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tujuan</a:t>
            </a:r>
            <a:r>
              <a:rPr lang="id-ID" dirty="0" smtClean="0">
                <a:sym typeface="Wingdings" pitchFamily="2" charset="2"/>
              </a:rPr>
              <a:t> 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>
                <a:sym typeface="Wingdings" pitchFamily="2" charset="2"/>
              </a:rPr>
              <a:t>    mulai dari penetapan  populasi dan sampel, metode sampling, teknik pengumpulan data dan model  pengujian, serta  penarikan kesimpulan</a:t>
            </a:r>
            <a:endParaRPr lang="en-US" dirty="0" smtClean="0">
              <a:sym typeface="Wingdings" pitchFamily="2" charset="2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sym typeface="Wingdings" pitchFamily="2" charset="2"/>
              </a:rPr>
              <a:t>Disampaikan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id-ID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Diagram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Alir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id-ID" dirty="0" smtClean="0">
                <a:sym typeface="Wingdings" pitchFamily="2" charset="2"/>
              </a:rPr>
              <a:t> terlalu </a:t>
            </a:r>
            <a:r>
              <a:rPr lang="en-US" dirty="0" err="1" smtClean="0">
                <a:sym typeface="Wingdings" pitchFamily="2" charset="2"/>
              </a:rPr>
              <a:t>rinci</a:t>
            </a:r>
            <a:endParaRPr lang="en-US" dirty="0" smtClean="0">
              <a:sym typeface="Wingdings" pitchFamily="2" charset="2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dilaksanakan</a:t>
            </a:r>
            <a:r>
              <a:rPr lang="en-US" dirty="0" smtClean="0">
                <a:sym typeface="Wingdings" pitchFamily="2" charset="2"/>
              </a:rPr>
              <a:t> (reasonable)  </a:t>
            </a:r>
            <a:r>
              <a:rPr lang="en-US" dirty="0" err="1" smtClean="0">
                <a:sym typeface="Wingdings" pitchFamily="2" charset="2"/>
              </a:rPr>
              <a:t>biaya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penelitian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0034" y="233363"/>
            <a:ext cx="8286808" cy="5767405"/>
            <a:chOff x="1600" y="2394"/>
            <a:chExt cx="9593" cy="999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748" name="Text Box 3"/>
            <p:cNvSpPr txBox="1">
              <a:spLocks noChangeArrowheads="1"/>
            </p:cNvSpPr>
            <p:nvPr/>
          </p:nvSpPr>
          <p:spPr bwMode="auto">
            <a:xfrm>
              <a:off x="5073" y="2394"/>
              <a:ext cx="2448" cy="77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Literature Review of Polder System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49" name="Line 4"/>
            <p:cNvSpPr>
              <a:spLocks noChangeShapeType="1"/>
            </p:cNvSpPr>
            <p:nvPr/>
          </p:nvSpPr>
          <p:spPr bwMode="auto">
            <a:xfrm>
              <a:off x="6297" y="3168"/>
              <a:ext cx="0" cy="40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8205" y="4710"/>
              <a:ext cx="2211" cy="85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Mathematical model of sediment aspect Simulation</a:t>
              </a:r>
              <a:endParaRPr lang="fi-FI" sz="1200">
                <a:latin typeface="Times New Roman" pitchFamily="18" charset="0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flipH="1" flipV="1">
              <a:off x="4755" y="3855"/>
              <a:ext cx="390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5145" y="3573"/>
              <a:ext cx="2448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it-IT" sz="1200">
                  <a:solidFill>
                    <a:srgbClr val="FF0000"/>
                  </a:solidFill>
                  <a:latin typeface="Calibri" pitchFamily="34" charset="0"/>
                  <a:cs typeface="+mn-cs"/>
                </a:rPr>
                <a:t>Cases studies elaboration in  France and Netherland.</a:t>
              </a:r>
              <a:endParaRPr lang="en-US" sz="1200">
                <a:solidFill>
                  <a:srgbClr val="FF000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53" name="Line 8"/>
            <p:cNvSpPr>
              <a:spLocks noChangeShapeType="1"/>
            </p:cNvSpPr>
            <p:nvPr/>
          </p:nvSpPr>
          <p:spPr bwMode="auto">
            <a:xfrm>
              <a:off x="1977" y="6408"/>
              <a:ext cx="9216" cy="0"/>
            </a:xfrm>
            <a:prstGeom prst="line">
              <a:avLst/>
            </a:prstGeom>
            <a:grpFill/>
            <a:ln w="50800" cmpd="dbl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54" name="AutoShape 9"/>
            <p:cNvSpPr>
              <a:spLocks noChangeArrowheads="1"/>
            </p:cNvSpPr>
            <p:nvPr/>
          </p:nvSpPr>
          <p:spPr bwMode="auto">
            <a:xfrm>
              <a:off x="1647" y="3348"/>
              <a:ext cx="678" cy="2502"/>
            </a:xfrm>
            <a:prstGeom prst="downArrow">
              <a:avLst>
                <a:gd name="adj1" fmla="val 50000"/>
                <a:gd name="adj2" fmla="val 92257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b="1">
                  <a:latin typeface="Calibri" pitchFamily="34" charset="0"/>
                  <a:cs typeface="+mn-cs"/>
                </a:rPr>
                <a:t>PHASE</a:t>
              </a:r>
            </a:p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b="1">
                  <a:latin typeface="Calibri" pitchFamily="34" charset="0"/>
                  <a:cs typeface="+mn-cs"/>
                </a:rPr>
                <a:t>1</a:t>
              </a: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>
              <a:off x="3690" y="4473"/>
              <a:ext cx="0" cy="23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2550" y="4710"/>
              <a:ext cx="2220" cy="97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dirty="0">
                  <a:latin typeface="Calibri" pitchFamily="34" charset="0"/>
                  <a:cs typeface="+mn-cs"/>
                </a:rPr>
                <a:t>Mathematical model of hydraulic aspect Simulation  </a:t>
              </a:r>
              <a:endParaRPr lang="en-US" sz="1200" dirty="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57" name="Line 12"/>
            <p:cNvSpPr>
              <a:spLocks noChangeShapeType="1"/>
            </p:cNvSpPr>
            <p:nvPr/>
          </p:nvSpPr>
          <p:spPr bwMode="auto">
            <a:xfrm>
              <a:off x="9360" y="4155"/>
              <a:ext cx="0" cy="55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58" name="Text Box 13"/>
            <p:cNvSpPr txBox="1">
              <a:spLocks noChangeArrowheads="1"/>
            </p:cNvSpPr>
            <p:nvPr/>
          </p:nvSpPr>
          <p:spPr bwMode="auto">
            <a:xfrm>
              <a:off x="7968" y="6768"/>
              <a:ext cx="2725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rgbClr val="FF0000"/>
                  </a:solidFill>
                  <a:latin typeface="Calibri" pitchFamily="34" charset="0"/>
                  <a:cs typeface="+mn-cs"/>
                </a:rPr>
                <a:t>Physical laboratory model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rgbClr val="FF0000"/>
                  </a:solidFill>
                  <a:latin typeface="Calibri" pitchFamily="34" charset="0"/>
                  <a:cs typeface="+mn-cs"/>
                </a:rPr>
                <a:t>will be done  in Nantes, France</a:t>
              </a:r>
              <a:endParaRPr lang="en-US" sz="1200">
                <a:solidFill>
                  <a:srgbClr val="FF000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>
              <a:off x="4479" y="5682"/>
              <a:ext cx="0" cy="251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60" name="Text Box 15"/>
            <p:cNvSpPr txBox="1">
              <a:spLocks noChangeArrowheads="1"/>
            </p:cNvSpPr>
            <p:nvPr/>
          </p:nvSpPr>
          <p:spPr bwMode="auto">
            <a:xfrm>
              <a:off x="7968" y="8193"/>
              <a:ext cx="2725" cy="8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Sediment management (prevent, dredging &amp; usage)</a:t>
              </a: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61" name="Line 16"/>
            <p:cNvSpPr>
              <a:spLocks noChangeShapeType="1"/>
            </p:cNvSpPr>
            <p:nvPr/>
          </p:nvSpPr>
          <p:spPr bwMode="auto">
            <a:xfrm>
              <a:off x="9285" y="7668"/>
              <a:ext cx="0" cy="52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62" name="Text Box 17"/>
            <p:cNvSpPr txBox="1">
              <a:spLocks noChangeArrowheads="1"/>
            </p:cNvSpPr>
            <p:nvPr/>
          </p:nvSpPr>
          <p:spPr bwMode="auto">
            <a:xfrm>
              <a:off x="2655" y="10110"/>
              <a:ext cx="2448" cy="69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To validate of Water Elevation management</a:t>
              </a: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63" name="Line 18"/>
            <p:cNvSpPr>
              <a:spLocks noChangeShapeType="1"/>
            </p:cNvSpPr>
            <p:nvPr/>
          </p:nvSpPr>
          <p:spPr bwMode="auto">
            <a:xfrm>
              <a:off x="1797" y="9828"/>
              <a:ext cx="9216" cy="0"/>
            </a:xfrm>
            <a:prstGeom prst="line">
              <a:avLst/>
            </a:prstGeom>
            <a:grpFill/>
            <a:ln w="50800" cmpd="dbl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64" name="AutoShape 19"/>
            <p:cNvSpPr>
              <a:spLocks noChangeArrowheads="1"/>
            </p:cNvSpPr>
            <p:nvPr/>
          </p:nvSpPr>
          <p:spPr bwMode="auto">
            <a:xfrm>
              <a:off x="1600" y="6858"/>
              <a:ext cx="753" cy="2670"/>
            </a:xfrm>
            <a:prstGeom prst="downArrow">
              <a:avLst>
                <a:gd name="adj1" fmla="val 50000"/>
                <a:gd name="adj2" fmla="val 100892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b="1">
                  <a:latin typeface="Calibri" pitchFamily="34" charset="0"/>
                  <a:cs typeface="+mn-cs"/>
                </a:rPr>
                <a:t>PHASE</a:t>
              </a:r>
              <a:endParaRPr lang="en-US" sz="1200" b="1">
                <a:latin typeface="Times New Roman" pitchFamily="18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b="1">
                  <a:latin typeface="Calibri" pitchFamily="34" charset="0"/>
                  <a:cs typeface="+mn-cs"/>
                </a:rPr>
                <a:t>2</a:t>
              </a:r>
              <a:endParaRPr lang="en-US" sz="1200" b="1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65" name="AutoShape 20"/>
            <p:cNvSpPr>
              <a:spLocks noChangeArrowheads="1"/>
            </p:cNvSpPr>
            <p:nvPr/>
          </p:nvSpPr>
          <p:spPr bwMode="auto">
            <a:xfrm>
              <a:off x="1647" y="10008"/>
              <a:ext cx="753" cy="2385"/>
            </a:xfrm>
            <a:prstGeom prst="downArrow">
              <a:avLst>
                <a:gd name="adj1" fmla="val 50000"/>
                <a:gd name="adj2" fmla="val 90841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b="1">
                  <a:latin typeface="Calibri" pitchFamily="34" charset="0"/>
                  <a:cs typeface="+mn-cs"/>
                </a:rPr>
                <a:t>PHASE</a:t>
              </a:r>
              <a:endParaRPr lang="en-US" sz="1200" b="1">
                <a:latin typeface="Times New Roman" pitchFamily="18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 b="1">
                  <a:latin typeface="Lucida Sans Unicode" pitchFamily="34" charset="0"/>
                  <a:cs typeface="+mn-cs"/>
                </a:rPr>
                <a:t>3</a:t>
              </a:r>
            </a:p>
          </p:txBody>
        </p:sp>
        <p:sp>
          <p:nvSpPr>
            <p:cNvPr id="31766" name="Text Box 21"/>
            <p:cNvSpPr txBox="1">
              <a:spLocks noChangeArrowheads="1"/>
            </p:cNvSpPr>
            <p:nvPr/>
          </p:nvSpPr>
          <p:spPr bwMode="auto">
            <a:xfrm>
              <a:off x="5517" y="10190"/>
              <a:ext cx="2841" cy="61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solidFill>
                    <a:srgbClr val="FF0000"/>
                  </a:solidFill>
                  <a:latin typeface="Calibri" pitchFamily="34" charset="0"/>
                  <a:cs typeface="+mn-cs"/>
                </a:rPr>
                <a:t>Realization new tools: laboratory &amp; field simulation</a:t>
              </a:r>
              <a:endParaRPr lang="en-US" sz="1200">
                <a:solidFill>
                  <a:srgbClr val="FF0000"/>
                </a:solidFill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67" name="Line 22"/>
            <p:cNvSpPr>
              <a:spLocks noChangeShapeType="1"/>
            </p:cNvSpPr>
            <p:nvPr/>
          </p:nvSpPr>
          <p:spPr bwMode="auto">
            <a:xfrm>
              <a:off x="6120" y="9015"/>
              <a:ext cx="0" cy="117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68" name="Text Box 23"/>
            <p:cNvSpPr txBox="1">
              <a:spLocks noChangeArrowheads="1"/>
            </p:cNvSpPr>
            <p:nvPr/>
          </p:nvSpPr>
          <p:spPr bwMode="auto">
            <a:xfrm>
              <a:off x="2550" y="3573"/>
              <a:ext cx="2205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Hydraulic data collecting (existing &amp; planning)</a:t>
              </a: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69" name="Text Box 24"/>
            <p:cNvSpPr txBox="1">
              <a:spLocks noChangeArrowheads="1"/>
            </p:cNvSpPr>
            <p:nvPr/>
          </p:nvSpPr>
          <p:spPr bwMode="auto">
            <a:xfrm>
              <a:off x="8205" y="3573"/>
              <a:ext cx="2488" cy="5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200">
                  <a:solidFill>
                    <a:srgbClr val="FF0000"/>
                  </a:solidFill>
                  <a:latin typeface="Calibri" pitchFamily="34" charset="0"/>
                  <a:cs typeface="+mn-cs"/>
                </a:rPr>
                <a:t>Sediment Properties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sz="1200">
                  <a:solidFill>
                    <a:srgbClr val="FF0000"/>
                  </a:solidFill>
                  <a:latin typeface="Calibri" pitchFamily="34" charset="0"/>
                  <a:cs typeface="+mn-cs"/>
                </a:rPr>
                <a:t>(Gamma Ray simulation</a:t>
              </a:r>
              <a:r>
                <a:rPr lang="fi-FI" sz="1200">
                  <a:latin typeface="Calibri" pitchFamily="34" charset="0"/>
                  <a:cs typeface="+mn-cs"/>
                </a:rPr>
                <a:t>)</a:t>
              </a:r>
            </a:p>
            <a:p>
              <a:pPr lvl="1"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fi-FI" sz="1200">
                  <a:latin typeface="Calibri" pitchFamily="34" charset="0"/>
                  <a:cs typeface="+mn-cs"/>
                </a:rPr>
                <a:t> </a:t>
              </a: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cxnSp>
          <p:nvCxnSpPr>
            <p:cNvPr id="31770" name="AutoShape 25"/>
            <p:cNvCxnSpPr>
              <a:cxnSpLocks noChangeShapeType="1"/>
            </p:cNvCxnSpPr>
            <p:nvPr/>
          </p:nvCxnSpPr>
          <p:spPr bwMode="auto">
            <a:xfrm>
              <a:off x="7665" y="3855"/>
              <a:ext cx="540" cy="0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1771" name="Line 26"/>
            <p:cNvSpPr>
              <a:spLocks noChangeShapeType="1"/>
            </p:cNvSpPr>
            <p:nvPr/>
          </p:nvSpPr>
          <p:spPr bwMode="auto">
            <a:xfrm>
              <a:off x="9285" y="5565"/>
              <a:ext cx="0" cy="1203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72" name="Text Box 27"/>
            <p:cNvSpPr txBox="1">
              <a:spLocks noChangeArrowheads="1"/>
            </p:cNvSpPr>
            <p:nvPr/>
          </p:nvSpPr>
          <p:spPr bwMode="auto">
            <a:xfrm>
              <a:off x="4380" y="8193"/>
              <a:ext cx="2547" cy="82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100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New Infrastructure design</a:t>
              </a:r>
              <a:endParaRPr lang="en-US" sz="1200">
                <a:latin typeface="Lucida Sans Unicode" pitchFamily="34" charset="0"/>
                <a:cs typeface="+mn-cs"/>
              </a:endParaRPr>
            </a:p>
          </p:txBody>
        </p:sp>
        <p:sp>
          <p:nvSpPr>
            <p:cNvPr id="31773" name="Line 28"/>
            <p:cNvSpPr>
              <a:spLocks noChangeShapeType="1"/>
            </p:cNvSpPr>
            <p:nvPr/>
          </p:nvSpPr>
          <p:spPr bwMode="auto">
            <a:xfrm>
              <a:off x="3510" y="5682"/>
              <a:ext cx="0" cy="4428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74" name="Line 29"/>
            <p:cNvSpPr>
              <a:spLocks noChangeShapeType="1"/>
            </p:cNvSpPr>
            <p:nvPr/>
          </p:nvSpPr>
          <p:spPr bwMode="auto">
            <a:xfrm flipH="1" flipV="1">
              <a:off x="6927" y="8580"/>
              <a:ext cx="1041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sp>
          <p:nvSpPr>
            <p:cNvPr id="31775" name="Text Box 30"/>
            <p:cNvSpPr txBox="1">
              <a:spLocks noChangeArrowheads="1"/>
            </p:cNvSpPr>
            <p:nvPr/>
          </p:nvSpPr>
          <p:spPr bwMode="auto">
            <a:xfrm>
              <a:off x="6249" y="11436"/>
              <a:ext cx="3934" cy="95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</a:rPr>
                <a:t>Prototype of Polder System Development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Calibri" pitchFamily="34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Calibri" pitchFamily="34" charset="0"/>
                  <a:cs typeface="+mn-cs"/>
                  <a:sym typeface="Wingdings" pitchFamily="2" charset="2"/>
                </a:rPr>
                <a:t> </a:t>
              </a:r>
              <a:r>
                <a:rPr lang="en-US" sz="1200">
                  <a:latin typeface="Calibri" pitchFamily="34" charset="0"/>
                  <a:cs typeface="+mn-cs"/>
                </a:rPr>
                <a:t>Monitoring &amp; Evaluation</a:t>
              </a:r>
            </a:p>
          </p:txBody>
        </p:sp>
        <p:sp>
          <p:nvSpPr>
            <p:cNvPr id="31776" name="Line 31"/>
            <p:cNvSpPr>
              <a:spLocks noChangeShapeType="1"/>
            </p:cNvSpPr>
            <p:nvPr/>
          </p:nvSpPr>
          <p:spPr bwMode="auto">
            <a:xfrm>
              <a:off x="9060" y="9015"/>
              <a:ext cx="0" cy="245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200">
                <a:latin typeface="+mn-lt"/>
                <a:cs typeface="+mn-cs"/>
              </a:endParaRPr>
            </a:p>
          </p:txBody>
        </p:sp>
        <p:cxnSp>
          <p:nvCxnSpPr>
            <p:cNvPr id="31777" name="AutoShape 32"/>
            <p:cNvCxnSpPr>
              <a:cxnSpLocks noChangeShapeType="1"/>
            </p:cNvCxnSpPr>
            <p:nvPr/>
          </p:nvCxnSpPr>
          <p:spPr bwMode="auto">
            <a:xfrm>
              <a:off x="3690" y="10803"/>
              <a:ext cx="2607" cy="113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1778" name="AutoShape 33"/>
            <p:cNvCxnSpPr>
              <a:cxnSpLocks noChangeShapeType="1"/>
            </p:cNvCxnSpPr>
            <p:nvPr/>
          </p:nvCxnSpPr>
          <p:spPr bwMode="auto">
            <a:xfrm>
              <a:off x="6708" y="10803"/>
              <a:ext cx="1158" cy="63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2531" name="TextBox 33"/>
          <p:cNvSpPr txBox="1">
            <a:spLocks noChangeArrowheads="1"/>
          </p:cNvSpPr>
          <p:nvPr/>
        </p:nvSpPr>
        <p:spPr bwMode="auto">
          <a:xfrm>
            <a:off x="549275" y="49213"/>
            <a:ext cx="284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Lucida Sans Unicode" pitchFamily="34" charset="0"/>
              </a:rPr>
              <a:t>Research  Steps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57313" y="6286500"/>
            <a:ext cx="578643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dirty="0"/>
              <a:t>Sunaryanto  (2013)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sz="3600" dirty="0" smtClean="0"/>
              <a:t>DAFTAR PUSTAKA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Tata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(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abjad</a:t>
            </a:r>
            <a:r>
              <a:rPr lang="en-US" dirty="0" smtClean="0"/>
              <a:t>), </a:t>
            </a:r>
            <a:r>
              <a:rPr lang="en-US" dirty="0" err="1" smtClean="0"/>
              <a:t>tahun</a:t>
            </a:r>
            <a:r>
              <a:rPr lang="en-US" dirty="0" smtClean="0"/>
              <a:t> , </a:t>
            </a:r>
            <a:r>
              <a:rPr lang="en-US" dirty="0" err="1" smtClean="0"/>
              <a:t>judul</a:t>
            </a:r>
            <a:r>
              <a:rPr lang="en-US" dirty="0" smtClean="0"/>
              <a:t> , </a:t>
            </a:r>
            <a:r>
              <a:rPr lang="en-US" dirty="0" err="1" smtClean="0"/>
              <a:t>sumber</a:t>
            </a:r>
            <a:r>
              <a:rPr lang="en-US" dirty="0" smtClean="0"/>
              <a:t>/</a:t>
            </a:r>
            <a:r>
              <a:rPr lang="en-US" dirty="0" err="1" smtClean="0"/>
              <a:t>penerbit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 yang </a:t>
            </a:r>
            <a:r>
              <a:rPr lang="en-US" dirty="0" err="1" smtClean="0"/>
              <a:t>dikutip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dirujuk</a:t>
            </a:r>
            <a:r>
              <a:rPr lang="en-US" dirty="0" smtClean="0"/>
              <a:t> yang </a:t>
            </a:r>
            <a:r>
              <a:rPr lang="en-US" dirty="0" err="1" smtClean="0"/>
              <a:t>dicantumkan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927</Words>
  <Application>Microsoft Office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Unsur utama dalam penyusunan proposal</vt:lpstr>
      <vt:lpstr>Agenda Paparan </vt:lpstr>
      <vt:lpstr> UNSUR-UNSUR UTAMA  DALAM PENYUSUNAN PROPOSAL PENELITIAN  </vt:lpstr>
      <vt:lpstr>TINJAUAN PUSTAKA</vt:lpstr>
      <vt:lpstr>Contoh tinjauan pustaka yang diambil dari buku referensi</vt:lpstr>
      <vt:lpstr>Contoh tinjauan pustaka yang diambil dari  jurnal ilmiah</vt:lpstr>
      <vt:lpstr>METODE PENELITIAN</vt:lpstr>
      <vt:lpstr>PowerPoint Presentation</vt:lpstr>
      <vt:lpstr>DAFTAR PUSTAKA </vt:lpstr>
      <vt:lpstr>Contoh daftar pustaka</vt:lpstr>
      <vt:lpstr>Jadwal penelitian/pelaksanaan</vt:lpstr>
      <vt:lpstr>Contoh jadwal pelaksanaan/penelitian</vt:lpstr>
      <vt:lpstr>Biaya penelitian </vt:lpstr>
      <vt:lpstr>Penyebab proposal tidak diterima </vt:lpstr>
      <vt:lpstr>PowerPoint Presentation</vt:lpstr>
      <vt:lpstr>PowerPoint Presentation</vt:lpstr>
      <vt:lpstr>PowerPoint Presentation</vt:lpstr>
      <vt:lpstr>PowerPoint Presentation</vt:lpstr>
      <vt:lpstr>Contoh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Penyusunan  Proposal Penelitian:  Merumuskan Topik, Latar belakang, Masalah dan Tujuan Penelitian</dc:title>
  <dc:creator>user</dc:creator>
  <cp:lastModifiedBy>USER</cp:lastModifiedBy>
  <cp:revision>36</cp:revision>
  <dcterms:created xsi:type="dcterms:W3CDTF">2014-02-09T04:21:03Z</dcterms:created>
  <dcterms:modified xsi:type="dcterms:W3CDTF">2018-10-04T02:52:09Z</dcterms:modified>
</cp:coreProperties>
</file>