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9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0E8B-F200-4165-975F-BCF0FE6C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EE4CE-F50A-444C-B097-55BD48ADF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97FC-9632-4CF0-BF50-208AFD00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805E-21EB-48EC-9145-6F24600ACBF1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9562-012E-4934-8916-F72A99AE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E8F3-B723-461E-BB69-E6A5AA96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BE9-6070-4C13-941E-F6089B2280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82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CB60-2906-413C-85D9-71E51C67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4F73A-41FD-4749-8C04-255A37FA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97465-D43F-4F87-AF26-7EE5A06E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805E-21EB-48EC-9145-6F24600ACBF1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A883-51D4-42C4-B6C5-BE1533C3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E93D-3BA4-4C7F-9CD3-32D2278C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BE9-6070-4C13-941E-F6089B2280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17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EDAAB-8F4A-4857-AB9B-D8060C332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4B51B-2B2F-4038-8A8D-5866D5E20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03ED-4B1F-4E6F-8335-07E8C2EA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805E-21EB-48EC-9145-6F24600ACBF1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1A7E-0B1A-4699-AAB4-DB8DF430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BE39-085A-42C2-92AE-53DB61B4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BE9-6070-4C13-941E-F6089B2280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85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053B-07B2-4F37-B339-38F96840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4591-3104-4631-8A06-517AF2FA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B24E-0361-4137-8839-5FF81BE0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805E-21EB-48EC-9145-6F24600ACBF1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3031B-4AE4-4951-B175-993D6654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1D2B-A72B-4CED-82F1-C41066B2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BE9-6070-4C13-941E-F6089B2280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21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DAF5-C0AF-4A4B-9B5E-29DD703A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2F841-942E-479A-9EA5-F2976304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2948-D7FB-406A-B4F4-92750104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805E-21EB-48EC-9145-6F24600ACBF1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AFCD-9B07-4740-9482-A92BD7BE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E677E-A652-42C5-9637-0C999E3D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BE9-6070-4C13-941E-F6089B2280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350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9783-5C71-4FB6-88D5-76BBACA4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CCE3-B412-4C32-9C53-E4C71C289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79F1-005C-493A-A07C-039D21794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203D-11A3-4DA0-BDC4-BF729E21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805E-21EB-48EC-9145-6F24600ACBF1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770C3-2755-452C-9515-603A5ACA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D9DC1-5344-4D8D-9143-B58B9BF6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BE9-6070-4C13-941E-F6089B2280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09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F928-B8CB-477D-BCE6-F0DED9B0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081D-2C90-4533-A3D6-B47A02E6D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84400-B9B5-47D9-8038-CE9D1DCE5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ECA7B-CB2A-4931-8036-52843B12B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791AF-69FB-499B-BCBE-0A50A3680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B9E75-B66C-475A-8C82-CB9B832C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805E-21EB-48EC-9145-6F24600ACBF1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EE649-9D54-47CC-BA92-DBD41D0A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7D351-1015-48F4-A98C-9EA94AF1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BE9-6070-4C13-941E-F6089B2280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20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D200-D7CC-48D6-9253-181C2299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3F5B8-5287-4076-8FE7-AB6B552B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805E-21EB-48EC-9145-6F24600ACBF1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2DCB-B5A3-45C6-8B3E-9138872D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A419-D4F2-4297-8EB5-9012B0FC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BE9-6070-4C13-941E-F6089B2280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0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99F1B-67DE-4F35-89CB-CEE14706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805E-21EB-48EC-9145-6F24600ACBF1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7F620-5BCB-4A1B-8D23-8ADECBCB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C2A9E-C6FE-4735-AB15-080DA7B0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BE9-6070-4C13-941E-F6089B2280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675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D0BB-A4C8-44EC-BC74-092F3640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C155-D13F-4305-8260-37FAE744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D0B56-6064-417C-8399-B0175C75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37D63-AC16-44C6-BF72-90712DE0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805E-21EB-48EC-9145-6F24600ACBF1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9EB39-61C7-4E53-81FE-3741F722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2E235-24A2-4465-A0BE-F6470A2F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BE9-6070-4C13-941E-F6089B2280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089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0BEE-3D05-4D44-B676-78AC0733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4430D-492C-44C9-9699-9FEC2AC40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95DD2-BFF7-4402-A075-64CDB8782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D9B1A-B5E9-4AF3-9A8F-FFD4D375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805E-21EB-48EC-9145-6F24600ACBF1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6A32C-7FC4-4304-82AF-73DE91AE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E1286-D2DE-4A6B-816F-A76415EC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4BE9-6070-4C13-941E-F6089B2280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926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295B0-9479-40BC-8F7B-0604481D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73C3A-235E-4FB6-B389-0E25A59B3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95D7-98D2-430F-95AA-F6F9D2E2B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805E-21EB-48EC-9145-6F24600ACBF1}" type="datetimeFigureOut">
              <a:rPr lang="id-ID" smtClean="0"/>
              <a:t>19/10/2018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CC06-0E82-44A5-8374-46185A06E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A5F6-F943-4C83-8E59-6B16CE26D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4BE9-6070-4C13-941E-F6089B2280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255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A892-DADD-49DC-8D57-E2778B7B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047" y="-584791"/>
            <a:ext cx="9144000" cy="2387600"/>
          </a:xfrm>
        </p:spPr>
        <p:txBody>
          <a:bodyPr/>
          <a:lstStyle/>
          <a:p>
            <a:r>
              <a:rPr lang="id-ID" dirty="0">
                <a:solidFill>
                  <a:srgbClr val="FF0000"/>
                </a:solidFill>
                <a:latin typeface="Adobe Caslon Pro Bold" panose="0205070206050A020403" pitchFamily="18" charset="0"/>
              </a:rPr>
              <a:t>Pancasila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E2DB8-41A7-4ECA-9706-2C487A7F6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493" y="2154995"/>
            <a:ext cx="9144000" cy="1655762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Adobe Caslon Pro Bold" panose="0205070206050A020403" pitchFamily="18" charset="0"/>
              </a:rPr>
              <a:t>Sekitar Proklamasi Kemerdekaan</a:t>
            </a:r>
          </a:p>
        </p:txBody>
      </p:sp>
      <p:pic>
        <p:nvPicPr>
          <p:cNvPr id="1026" name="Picture 2" descr="Hasil gambar untuk sekitar Proklamasi Kemerdekaan">
            <a:extLst>
              <a:ext uri="{FF2B5EF4-FFF2-40B4-BE49-F238E27FC236}">
                <a16:creationId xmlns:a16="http://schemas.microsoft.com/office/drawing/2014/main" id="{22459773-877F-4CBE-9AF7-813ADE4B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61" y="3875124"/>
            <a:ext cx="5081981" cy="330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pancasila">
            <a:extLst>
              <a:ext uri="{FF2B5EF4-FFF2-40B4-BE49-F238E27FC236}">
                <a16:creationId xmlns:a16="http://schemas.microsoft.com/office/drawing/2014/main" id="{BB35D311-70F6-484C-8C53-79A5B739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8" y="29904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53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8BD8-4E5C-4661-B00E-913FFA89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9F4-1736-4D28-B35F-3EEB9CAA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 descr="Hasil gambar untuk wilayah ris">
            <a:extLst>
              <a:ext uri="{FF2B5EF4-FFF2-40B4-BE49-F238E27FC236}">
                <a16:creationId xmlns:a16="http://schemas.microsoft.com/office/drawing/2014/main" id="{325B3D78-9881-4A60-8DDB-9E6EE7A23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8" y="365126"/>
            <a:ext cx="10752221" cy="56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6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4743-D1F7-4E43-912A-26DCCB9A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Sidang PPKI ke 3 (20-8-1945)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C419-4915-4C64-9638-E697AF9D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/>
              <a:t>Badan Penolong Keluarga Korban Perang (9 pasal):</a:t>
            </a:r>
          </a:p>
          <a:p>
            <a:pPr marL="0" indent="0">
              <a:buNone/>
            </a:pPr>
            <a:r>
              <a:rPr lang="id-ID" dirty="0"/>
              <a:t>     1.Nama</a:t>
            </a:r>
          </a:p>
          <a:p>
            <a:pPr marL="0" indent="0">
              <a:buNone/>
            </a:pPr>
            <a:r>
              <a:rPr lang="id-ID" dirty="0"/>
              <a:t>     2. Maksud dan Tujung</a:t>
            </a:r>
          </a:p>
          <a:p>
            <a:pPr marL="0" indent="0">
              <a:buNone/>
            </a:pPr>
            <a:r>
              <a:rPr lang="id-ID" dirty="0"/>
              <a:t>          (Badan Keamanan rakyat)</a:t>
            </a:r>
          </a:p>
          <a:p>
            <a:pPr marL="0" indent="0">
              <a:buNone/>
            </a:pPr>
            <a:r>
              <a:rPr lang="id-ID" dirty="0"/>
              <a:t>     3. Tugas dan Kewajiban</a:t>
            </a:r>
          </a:p>
          <a:p>
            <a:pPr marL="0" indent="0">
              <a:buNone/>
            </a:pPr>
            <a:r>
              <a:rPr lang="id-ID" dirty="0"/>
              <a:t>     4.  Di bawah komite Nasional</a:t>
            </a:r>
          </a:p>
        </p:txBody>
      </p:sp>
      <p:pic>
        <p:nvPicPr>
          <p:cNvPr id="5122" name="Picture 2" descr="Hasil gambar untuk BADAN KEAMANAN RAKYAT">
            <a:extLst>
              <a:ext uri="{FF2B5EF4-FFF2-40B4-BE49-F238E27FC236}">
                <a16:creationId xmlns:a16="http://schemas.microsoft.com/office/drawing/2014/main" id="{B48AA00C-4C3D-497C-BC5E-63819E673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268" y="2403140"/>
            <a:ext cx="3709228" cy="260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asil gambar untuk BADAN KEAMANAN RAKYAT">
            <a:extLst>
              <a:ext uri="{FF2B5EF4-FFF2-40B4-BE49-F238E27FC236}">
                <a16:creationId xmlns:a16="http://schemas.microsoft.com/office/drawing/2014/main" id="{A9EC9FD3-329C-43DD-B720-4DF70357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789" y="4102380"/>
            <a:ext cx="3709228" cy="265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6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8D79-04C2-4780-BFAC-13E745E9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Sidang PPKI ke 4 (22-8-1945)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73FF-F9A7-4C09-9735-F25E45B0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Pembentukan Komite Nasional</a:t>
            </a:r>
          </a:p>
          <a:p>
            <a:r>
              <a:rPr lang="id-ID" dirty="0"/>
              <a:t>Partai Nasional Indonesia</a:t>
            </a:r>
          </a:p>
        </p:txBody>
      </p:sp>
      <p:pic>
        <p:nvPicPr>
          <p:cNvPr id="6146" name="Picture 2" descr="Hasil gambar untuk partai nasional indonesia">
            <a:extLst>
              <a:ext uri="{FF2B5EF4-FFF2-40B4-BE49-F238E27FC236}">
                <a16:creationId xmlns:a16="http://schemas.microsoft.com/office/drawing/2014/main" id="{79AAED83-6B87-4C01-AA5B-E62294162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45" y="3209925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sil gambar untuk partai nasional indonesia">
            <a:extLst>
              <a:ext uri="{FF2B5EF4-FFF2-40B4-BE49-F238E27FC236}">
                <a16:creationId xmlns:a16="http://schemas.microsoft.com/office/drawing/2014/main" id="{F94CAFB1-E4C2-43BA-B745-5A0BF7FE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692" y="2338387"/>
            <a:ext cx="4152052" cy="276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3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E75B-2912-4977-A070-156746D3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Komite Nasional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C23B-AC21-4797-A783-E192F538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Usaha Komite Nasional</a:t>
            </a:r>
          </a:p>
          <a:p>
            <a:pPr marL="0" indent="0">
              <a:buNone/>
            </a:pPr>
            <a:r>
              <a:rPr lang="id-ID" dirty="0"/>
              <a:t>  1. Keamanan rakyat</a:t>
            </a:r>
          </a:p>
          <a:p>
            <a:pPr marL="0" indent="0">
              <a:buNone/>
            </a:pPr>
            <a:r>
              <a:rPr lang="id-ID" dirty="0"/>
              <a:t>  2. Persatuan</a:t>
            </a:r>
          </a:p>
          <a:p>
            <a:pPr marL="0" indent="0">
              <a:buNone/>
            </a:pPr>
            <a:r>
              <a:rPr lang="id-ID" dirty="0"/>
              <a:t>  3. Ketrentaman dan Keselamatan UMUM</a:t>
            </a:r>
          </a:p>
          <a:p>
            <a:pPr marL="0" indent="0">
              <a:buNone/>
            </a:pPr>
            <a:r>
              <a:rPr lang="id-ID" dirty="0"/>
              <a:t>  4. Membantu Pemimpin dan pemerintah daerah</a:t>
            </a:r>
          </a:p>
        </p:txBody>
      </p:sp>
    </p:spTree>
    <p:extLst>
      <p:ext uri="{BB962C8B-B14F-4D97-AF65-F5344CB8AC3E}">
        <p14:creationId xmlns:p14="http://schemas.microsoft.com/office/powerpoint/2010/main" val="236905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FB97-6AED-4911-8377-E5DFB83C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Partai Nasional Indonesia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CBAF-B26E-4207-8A72-526F88B9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Tujuan partai</a:t>
            </a:r>
            <a:r>
              <a:rPr lang="id-ID" dirty="0">
                <a:sym typeface="Wingdings" panose="05000000000000000000" pitchFamily="2" charset="2"/>
              </a:rPr>
              <a:t> Negara RI berdaulat, adil dan makmur berdasar kedaulatan rakyat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  dengan upaya: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  1. Memperkuat persatuan bangsa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  2. Memperbesar rasa cinta tanah air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  3. Upaya program ekonomi dan sosial (pasal 33)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  4. Perdamaian Internasioanl</a:t>
            </a:r>
          </a:p>
        </p:txBody>
      </p:sp>
    </p:spTree>
    <p:extLst>
      <p:ext uri="{BB962C8B-B14F-4D97-AF65-F5344CB8AC3E}">
        <p14:creationId xmlns:p14="http://schemas.microsoft.com/office/powerpoint/2010/main" val="258087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2AB9-F9D1-4546-AC0C-2EA82C92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Masa Perubahan Ketatanegaraan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E6BA-3003-4EDC-B34B-CA2BE414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Mukaddimah KRIS 1949</a:t>
            </a:r>
          </a:p>
          <a:p>
            <a:pPr marL="0" indent="0">
              <a:buNone/>
            </a:pPr>
            <a:r>
              <a:rPr lang="id-ID" dirty="0"/>
              <a:t>   Ibu kota RI di Yogyakarta dan negara bagian lain (27 Desember 1949) dengan kabinet parlementer. </a:t>
            </a:r>
          </a:p>
          <a:p>
            <a:pPr marL="0" indent="0">
              <a:buNone/>
            </a:pPr>
            <a:r>
              <a:rPr lang="id-ID" dirty="0"/>
              <a:t>Berakhirnya KRIS</a:t>
            </a:r>
          </a:p>
          <a:p>
            <a:pPr marL="0" indent="0">
              <a:buNone/>
            </a:pPr>
            <a:r>
              <a:rPr lang="id-ID" dirty="0"/>
              <a:t> 1. Jateng, Jatim, Madura, Subang (9 Maret 1950) </a:t>
            </a:r>
          </a:p>
          <a:p>
            <a:pPr marL="0" indent="0">
              <a:buNone/>
            </a:pPr>
            <a:r>
              <a:rPr lang="id-ID" dirty="0"/>
              <a:t> 2. Pasundan (11 Maret 1950)</a:t>
            </a:r>
          </a:p>
          <a:p>
            <a:pPr marL="0" indent="0">
              <a:buNone/>
            </a:pPr>
            <a:r>
              <a:rPr lang="id-ID" dirty="0"/>
              <a:t> 3. Kalimantan Timur dan Sumatera Selatan (24 Maret 1950)</a:t>
            </a:r>
          </a:p>
          <a:p>
            <a:pPr marL="0" indent="0">
              <a:buNone/>
            </a:pPr>
            <a:r>
              <a:rPr lang="id-ID" dirty="0"/>
              <a:t> 4. Bangka, Belitung, Riau, Banjar, Dayak Besar dan Kalimantan Tenggara (4 April)</a:t>
            </a:r>
          </a:p>
          <a:p>
            <a:pPr marL="0" indent="0">
              <a:buNone/>
            </a:pPr>
            <a:r>
              <a:rPr lang="id-ID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0072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520D-C6D8-4A5C-B2ED-07BCD650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76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d-ID" dirty="0"/>
              <a:t>Dekrit Presiden 5 Juli 1959</a:t>
            </a:r>
            <a:br>
              <a:rPr lang="id-ID" dirty="0"/>
            </a:br>
            <a:r>
              <a:rPr lang="id-ID" dirty="0"/>
              <a:t>1.</a:t>
            </a:r>
            <a:r>
              <a:rPr lang="id-ID" sz="3100" dirty="0"/>
              <a:t> Pembubaran Konstituante</a:t>
            </a:r>
            <a:br>
              <a:rPr lang="id-ID" sz="3100" dirty="0"/>
            </a:br>
            <a:r>
              <a:rPr lang="id-ID" sz="3100" dirty="0"/>
              <a:t>2. Menetapkan UUD 1945 berlaku kembali, dan tidak berlakunya UUDS 1950</a:t>
            </a:r>
            <a:br>
              <a:rPr lang="id-ID" sz="3100" dirty="0"/>
            </a:br>
            <a:r>
              <a:rPr lang="id-ID" sz="3100" dirty="0"/>
              <a:t>3. Pembentukan MPRS dan DPAS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53A5-8AB8-4640-800C-0E8A75A6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08" y="4350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Ekaprasetya Pancakarsa </a:t>
            </a:r>
          </a:p>
        </p:txBody>
      </p:sp>
    </p:spTree>
    <p:extLst>
      <p:ext uri="{BB962C8B-B14F-4D97-AF65-F5344CB8AC3E}">
        <p14:creationId xmlns:p14="http://schemas.microsoft.com/office/powerpoint/2010/main" val="205945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A2AD-954D-4703-B1F9-0BBD0D9A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CA6A-4EA1-4DCE-874D-766837FA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170" name="Picture 2" descr="Gambar terkait">
            <a:extLst>
              <a:ext uri="{FF2B5EF4-FFF2-40B4-BE49-F238E27FC236}">
                <a16:creationId xmlns:a16="http://schemas.microsoft.com/office/drawing/2014/main" id="{706F2865-D662-4B8B-A897-E2E7F2B3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3" y="534153"/>
            <a:ext cx="10515599" cy="564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9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7A0C-DF5E-4EE2-8D27-87D575AD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7E69-497D-4461-840C-EA5DB747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 descr="Gambar terkait">
            <a:extLst>
              <a:ext uri="{FF2B5EF4-FFF2-40B4-BE49-F238E27FC236}">
                <a16:creationId xmlns:a16="http://schemas.microsoft.com/office/drawing/2014/main" id="{DBE4AC2E-27C4-4FDA-8615-F8C05EFA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" y="998621"/>
            <a:ext cx="10876547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31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68DE-C872-4804-9598-5B573FF4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Latar Belakang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40B8-C23B-4AAF-8DE8-86D3E21C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Pembubaran BPUPKI ( 9 Agustus 1945)----</a:t>
            </a:r>
            <a:r>
              <a:rPr lang="id-ID" dirty="0">
                <a:sym typeface="Wingdings" panose="05000000000000000000" pitchFamily="2" charset="2"/>
              </a:rPr>
              <a:t> Rumusan Pancasila</a:t>
            </a:r>
            <a:endParaRPr lang="id-ID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E283EE-DAA3-428E-A1AA-437C57D40F48}"/>
              </a:ext>
            </a:extLst>
          </p:cNvPr>
          <p:cNvCxnSpPr/>
          <p:nvPr/>
        </p:nvCxnSpPr>
        <p:spPr>
          <a:xfrm>
            <a:off x="3817088" y="2434856"/>
            <a:ext cx="0" cy="56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52166C-5912-4986-BD26-E822CEA09F47}"/>
              </a:ext>
            </a:extLst>
          </p:cNvPr>
          <p:cNvSpPr/>
          <p:nvPr/>
        </p:nvSpPr>
        <p:spPr>
          <a:xfrm rot="5400000">
            <a:off x="2474726" y="3219007"/>
            <a:ext cx="2684721" cy="659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65941-6254-4863-BB21-97846110D8F7}"/>
              </a:ext>
            </a:extLst>
          </p:cNvPr>
          <p:cNvSpPr/>
          <p:nvPr/>
        </p:nvSpPr>
        <p:spPr>
          <a:xfrm>
            <a:off x="1952865" y="4890976"/>
            <a:ext cx="6033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PPKI (</a:t>
            </a:r>
            <a:r>
              <a:rPr lang="id-ID" i="1" dirty="0"/>
              <a:t>Dokuritsu Zyunbi Inkai)---------------------</a:t>
            </a:r>
            <a:r>
              <a:rPr lang="id-ID" i="1" dirty="0">
                <a:sym typeface="Wingdings" panose="05000000000000000000" pitchFamily="2" charset="2"/>
              </a:rPr>
              <a:t> Badan Nasional</a:t>
            </a:r>
            <a:endParaRPr lang="id-ID" i="1" dirty="0"/>
          </a:p>
        </p:txBody>
      </p:sp>
      <p:pic>
        <p:nvPicPr>
          <p:cNvPr id="2050" name="Picture 2" descr="Hasil gambar untuk muhammad yamin">
            <a:extLst>
              <a:ext uri="{FF2B5EF4-FFF2-40B4-BE49-F238E27FC236}">
                <a16:creationId xmlns:a16="http://schemas.microsoft.com/office/drawing/2014/main" id="{28F61216-51F1-4093-A3E8-9E48A6F3A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92" y="2233229"/>
            <a:ext cx="1298058" cy="176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sil gambar untuk ir soekarno">
            <a:extLst>
              <a:ext uri="{FF2B5EF4-FFF2-40B4-BE49-F238E27FC236}">
                <a16:creationId xmlns:a16="http://schemas.microsoft.com/office/drawing/2014/main" id="{4C380428-1410-44A2-9C60-240DA306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5465"/>
            <a:ext cx="1585322" cy="17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il gambar untuk soepomo">
            <a:extLst>
              <a:ext uri="{FF2B5EF4-FFF2-40B4-BE49-F238E27FC236}">
                <a16:creationId xmlns:a16="http://schemas.microsoft.com/office/drawing/2014/main" id="{6AA55407-14F8-4E31-8F98-F4AB311C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20" y="2275424"/>
            <a:ext cx="1593111" cy="17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sil gambar untuk piagam jakarta">
            <a:extLst>
              <a:ext uri="{FF2B5EF4-FFF2-40B4-BE49-F238E27FC236}">
                <a16:creationId xmlns:a16="http://schemas.microsoft.com/office/drawing/2014/main" id="{D98DEFFB-9B9E-4194-B272-04C22217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291" y="2275424"/>
            <a:ext cx="2050531" cy="151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6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456E-D73A-41FE-9205-2FE53259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Proklamasi Kemerdekaan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8622-92E8-43DA-9A87-C3C936CD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17 Agustus 1945 (2605 Nippon)------</a:t>
            </a:r>
            <a:r>
              <a:rPr lang="id-ID" dirty="0">
                <a:sym typeface="Wingdings" panose="05000000000000000000" pitchFamily="2" charset="2"/>
              </a:rPr>
              <a:t> Revolusi Pancasila</a:t>
            </a:r>
            <a:endParaRPr lang="id-ID" dirty="0"/>
          </a:p>
        </p:txBody>
      </p:sp>
      <p:pic>
        <p:nvPicPr>
          <p:cNvPr id="3074" name="Picture 2" descr="Hasil gambar untuk proklamasi kemerdekaan">
            <a:extLst>
              <a:ext uri="{FF2B5EF4-FFF2-40B4-BE49-F238E27FC236}">
                <a16:creationId xmlns:a16="http://schemas.microsoft.com/office/drawing/2014/main" id="{690B66A4-89A7-4B5C-8095-D3F58230D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9572"/>
            <a:ext cx="4572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asil gambar untuk pancasila">
            <a:extLst>
              <a:ext uri="{FF2B5EF4-FFF2-40B4-BE49-F238E27FC236}">
                <a16:creationId xmlns:a16="http://schemas.microsoft.com/office/drawing/2014/main" id="{94964BD0-2B8C-4B25-8790-D3E20F2F9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939" y="229796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0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9E1F-52DF-44CD-8E80-A2E40937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Sidang Pleno PPKI (18-8-1945)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BDBD-9603-46B3-A68E-D18C2CE7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Sebagai pembentuk Negara Proklamasi </a:t>
            </a:r>
          </a:p>
          <a:p>
            <a:r>
              <a:rPr lang="id-ID" dirty="0"/>
              <a:t>Sebagai badan yang berwenang meletakkan dasar Pokok Negara (pokok fundamental Negara)</a:t>
            </a:r>
          </a:p>
        </p:txBody>
      </p:sp>
      <p:pic>
        <p:nvPicPr>
          <p:cNvPr id="4098" name="Picture 2" descr="Hasil gambar untuk pokok fundamental negara">
            <a:extLst>
              <a:ext uri="{FF2B5EF4-FFF2-40B4-BE49-F238E27FC236}">
                <a16:creationId xmlns:a16="http://schemas.microsoft.com/office/drawing/2014/main" id="{9F42E867-ED8E-4291-9B2B-90AC46B7C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08" y="3429000"/>
            <a:ext cx="3301164" cy="249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asil gambar untuk ppki">
            <a:extLst>
              <a:ext uri="{FF2B5EF4-FFF2-40B4-BE49-F238E27FC236}">
                <a16:creationId xmlns:a16="http://schemas.microsoft.com/office/drawing/2014/main" id="{05344168-5052-41F9-B92A-521C54FE2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85933"/>
            <a:ext cx="6189921" cy="25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5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38E4-BB1E-4C70-944A-D8795B8F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PPKI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2D1-7ABD-4EC3-BB30-9A017ECF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Sidang pertama (18-8-1945)</a:t>
            </a:r>
          </a:p>
          <a:p>
            <a:pPr marL="0" indent="0">
              <a:buNone/>
            </a:pPr>
            <a:r>
              <a:rPr lang="id-ID" dirty="0"/>
              <a:t>    - Mengesahkan UUDNRI dan pembukaan UUDNRI</a:t>
            </a:r>
          </a:p>
          <a:p>
            <a:pPr marL="0" indent="0">
              <a:buNone/>
            </a:pPr>
            <a:r>
              <a:rPr lang="id-ID" dirty="0"/>
              <a:t>Piagam Jakarta hasil Mukaddimah Hukum Dasar dari BPUPKI (14 Juli 1945) dan Rancangan Hukum Dasar dari BPUPKI (16-8-1945) -</a:t>
            </a:r>
            <a:r>
              <a:rPr lang="id-ID" dirty="0">
                <a:sym typeface="Wingdings" panose="05000000000000000000" pitchFamily="2" charset="2"/>
              </a:rPr>
              <a:t> menjadi UUDNRI</a:t>
            </a:r>
          </a:p>
          <a:p>
            <a:pPr>
              <a:buFontTx/>
              <a:buChar char="-"/>
            </a:pPr>
            <a:r>
              <a:rPr lang="id-ID" dirty="0">
                <a:sym typeface="Wingdings" panose="05000000000000000000" pitchFamily="2" charset="2"/>
              </a:rPr>
              <a:t>Memilih Presiden dan wakil presiden</a:t>
            </a:r>
          </a:p>
          <a:p>
            <a:pPr>
              <a:buFontTx/>
              <a:buChar char="-"/>
            </a:pPr>
            <a:r>
              <a:rPr lang="id-ID" dirty="0">
                <a:sym typeface="Wingdings" panose="05000000000000000000" pitchFamily="2" charset="2"/>
              </a:rPr>
              <a:t>Terbentuknya komite nasional (Badan Musyawarah Darurat)</a:t>
            </a:r>
          </a:p>
          <a:p>
            <a:pPr marL="0" indent="0">
              <a:buNone/>
            </a:pPr>
            <a:endParaRPr lang="id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2050" name="Picture 2" descr="Hasil gambar untuk komite nasional">
            <a:extLst>
              <a:ext uri="{FF2B5EF4-FFF2-40B4-BE49-F238E27FC236}">
                <a16:creationId xmlns:a16="http://schemas.microsoft.com/office/drawing/2014/main" id="{6B7C3EB0-E456-477D-8321-9FCD1A1ED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59" y="4964076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52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asil gambar untuk komite nasional">
            <a:extLst>
              <a:ext uri="{FF2B5EF4-FFF2-40B4-BE49-F238E27FC236}">
                <a16:creationId xmlns:a16="http://schemas.microsoft.com/office/drawing/2014/main" id="{58DE023F-4CEA-4625-9A50-A7862FBA67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6" descr="Hasil gambar untuk komite nasional">
            <a:extLst>
              <a:ext uri="{FF2B5EF4-FFF2-40B4-BE49-F238E27FC236}">
                <a16:creationId xmlns:a16="http://schemas.microsoft.com/office/drawing/2014/main" id="{DB04781B-DE8C-4D13-8CCA-1732615B6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62350"/>
            <a:ext cx="3048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8" descr="Hasil gambar untuk komite nasional">
            <a:extLst>
              <a:ext uri="{FF2B5EF4-FFF2-40B4-BE49-F238E27FC236}">
                <a16:creationId xmlns:a16="http://schemas.microsoft.com/office/drawing/2014/main" id="{DEC35072-41B1-41F0-A41C-4225827882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3082" name="Picture 10" descr="Gambar terkait">
            <a:extLst>
              <a:ext uri="{FF2B5EF4-FFF2-40B4-BE49-F238E27FC236}">
                <a16:creationId xmlns:a16="http://schemas.microsoft.com/office/drawing/2014/main" id="{861EAFDE-B101-4BCB-ABA0-4FE44AFFC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74" y="461844"/>
            <a:ext cx="7498180" cy="56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2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Gambar terkait">
            <a:extLst>
              <a:ext uri="{FF2B5EF4-FFF2-40B4-BE49-F238E27FC236}">
                <a16:creationId xmlns:a16="http://schemas.microsoft.com/office/drawing/2014/main" id="{38EE75AB-A8A8-4EF7-B4F8-AC129286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7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491D-B0D6-4AD5-B753-B7D8BC03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Rancangan Hukum Dasar                              UUD 1945</a:t>
            </a:r>
          </a:p>
          <a:p>
            <a:pPr marL="0" indent="0">
              <a:buNone/>
            </a:pPr>
            <a:r>
              <a:rPr lang="id-ID" dirty="0"/>
              <a:t>  1. “Hukum Dasar”                                      1. “undang-undang Dasar”</a:t>
            </a:r>
          </a:p>
          <a:p>
            <a:pPr marL="0" indent="0">
              <a:buNone/>
            </a:pPr>
            <a:r>
              <a:rPr lang="id-ID" dirty="0"/>
              <a:t>  2. “..dua orang wakil Presd                       2. “..seorang wakil presiden”</a:t>
            </a:r>
          </a:p>
          <a:p>
            <a:pPr marL="0" indent="0">
              <a:buNone/>
            </a:pPr>
            <a:r>
              <a:rPr lang="id-ID" dirty="0"/>
              <a:t>  3. “Presiden harus orang Indonesia</a:t>
            </a:r>
          </a:p>
          <a:p>
            <a:pPr marL="0" indent="0">
              <a:buNone/>
            </a:pPr>
            <a:r>
              <a:rPr lang="id-ID" dirty="0"/>
              <a:t>       asli beragama islam</a:t>
            </a:r>
          </a:p>
          <a:p>
            <a:pPr marL="0" indent="0">
              <a:buNone/>
            </a:pPr>
            <a:r>
              <a:rPr lang="id-ID" dirty="0"/>
              <a:t>4. “Selama pegang pimpinan perang di</a:t>
            </a:r>
          </a:p>
          <a:p>
            <a:pPr marL="0" indent="0">
              <a:buNone/>
            </a:pPr>
            <a:r>
              <a:rPr lang="id-ID" dirty="0"/>
              <a:t>       pegang Jepang dengan persetujuan</a:t>
            </a:r>
          </a:p>
          <a:p>
            <a:pPr marL="0" indent="0">
              <a:buNone/>
            </a:pPr>
            <a:r>
              <a:rPr lang="id-ID" dirty="0"/>
              <a:t>       Pemerintah Indonesia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E5770B-553B-4E89-93DA-04186E97F751}"/>
              </a:ext>
            </a:extLst>
          </p:cNvPr>
          <p:cNvSpPr/>
          <p:nvPr/>
        </p:nvSpPr>
        <p:spPr>
          <a:xfrm>
            <a:off x="6715999" y="3429000"/>
            <a:ext cx="4813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3. </a:t>
            </a:r>
            <a:r>
              <a:rPr lang="id-ID" sz="2400" dirty="0"/>
              <a:t>Presiden harus orang Indonesia asli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82CD1-A117-4D72-B1F3-1E3144CA9A62}"/>
              </a:ext>
            </a:extLst>
          </p:cNvPr>
          <p:cNvSpPr/>
          <p:nvPr/>
        </p:nvSpPr>
        <p:spPr>
          <a:xfrm>
            <a:off x="6872557" y="4387334"/>
            <a:ext cx="1499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4. Dihapus</a:t>
            </a:r>
          </a:p>
        </p:txBody>
      </p:sp>
    </p:spTree>
    <p:extLst>
      <p:ext uri="{BB962C8B-B14F-4D97-AF65-F5344CB8AC3E}">
        <p14:creationId xmlns:p14="http://schemas.microsoft.com/office/powerpoint/2010/main" val="12644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756D-8D79-4AA2-BD85-5A44DB19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Sidang PPKI ke 2 (19-8-1945)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2C7C-1EE9-457B-8622-FA8D49EE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/>
              <a:t>Pembagian wilayah 8 propinsi</a:t>
            </a:r>
          </a:p>
          <a:p>
            <a:pPr marL="0" indent="0">
              <a:buNone/>
            </a:pPr>
            <a:r>
              <a:rPr lang="id-ID" dirty="0"/>
              <a:t>       (Jabar, Jateng, Jatim, Sumatera, Borneo, Sulawesi, Maluku, Sunda kecil)</a:t>
            </a:r>
          </a:p>
          <a:p>
            <a:pPr marL="0" indent="0">
              <a:buNone/>
            </a:pPr>
            <a:r>
              <a:rPr lang="id-ID" dirty="0"/>
              <a:t>2. 12 Departemen Pemerintahan</a:t>
            </a:r>
          </a:p>
          <a:p>
            <a:pPr marL="0" indent="0">
              <a:buNone/>
            </a:pPr>
            <a:r>
              <a:rPr lang="id-ID" dirty="0"/>
              <a:t>     (DN, LN, Kehakiman, Keuangan, Kemakmuran, Kesehatan, Pendidikan dan kebudayaan, sosial, Pertahanan, Penerangan, Perhubungan, dan PU)</a:t>
            </a:r>
          </a:p>
        </p:txBody>
      </p:sp>
    </p:spTree>
    <p:extLst>
      <p:ext uri="{BB962C8B-B14F-4D97-AF65-F5344CB8AC3E}">
        <p14:creationId xmlns:p14="http://schemas.microsoft.com/office/powerpoint/2010/main" val="415026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478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Adobe Gothic Std B</vt:lpstr>
      <vt:lpstr>Adobe Caslon Pro Bold</vt:lpstr>
      <vt:lpstr>Arial</vt:lpstr>
      <vt:lpstr>Calibri</vt:lpstr>
      <vt:lpstr>Calibri Light</vt:lpstr>
      <vt:lpstr>Wingdings</vt:lpstr>
      <vt:lpstr>Office Theme</vt:lpstr>
      <vt:lpstr>Pancasila </vt:lpstr>
      <vt:lpstr>Latar Belakang</vt:lpstr>
      <vt:lpstr>Proklamasi Kemerdekaan</vt:lpstr>
      <vt:lpstr>Sidang Pleno PPKI (18-8-1945)</vt:lpstr>
      <vt:lpstr>PPKI</vt:lpstr>
      <vt:lpstr>PowerPoint Presentation</vt:lpstr>
      <vt:lpstr>PowerPoint Presentation</vt:lpstr>
      <vt:lpstr>PowerPoint Presentation</vt:lpstr>
      <vt:lpstr>Sidang PPKI ke 2 (19-8-1945)</vt:lpstr>
      <vt:lpstr>PowerPoint Presentation</vt:lpstr>
      <vt:lpstr>Sidang PPKI ke 3 (20-8-1945)</vt:lpstr>
      <vt:lpstr>Sidang PPKI ke 4 (22-8-1945)</vt:lpstr>
      <vt:lpstr>Komite Nasional </vt:lpstr>
      <vt:lpstr>Partai Nasional Indonesia</vt:lpstr>
      <vt:lpstr>Masa Perubahan Ketatanegaraan</vt:lpstr>
      <vt:lpstr>Dekrit Presiden 5 Juli 1959 1. Pembubaran Konstituante 2. Menetapkan UUD 1945 berlaku kembali, dan tidak berlakunya UUDS 1950 3. Pembentukan MPRS dan DPAS</vt:lpstr>
      <vt:lpstr>PowerPoint Presentation</vt:lpstr>
      <vt:lpstr>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Pancasila</dc:title>
  <dc:creator>CSUniherba</dc:creator>
  <cp:lastModifiedBy>CSUniherba</cp:lastModifiedBy>
  <cp:revision>17</cp:revision>
  <dcterms:created xsi:type="dcterms:W3CDTF">2018-10-19T03:46:54Z</dcterms:created>
  <dcterms:modified xsi:type="dcterms:W3CDTF">2018-10-19T08:45:00Z</dcterms:modified>
</cp:coreProperties>
</file>