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A96C-E641-49BD-BC41-1BB9053A103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6E3C-4909-4644-A9F5-D6802DBB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6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A96C-E641-49BD-BC41-1BB9053A103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6E3C-4909-4644-A9F5-D6802DBB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4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A96C-E641-49BD-BC41-1BB9053A103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6E3C-4909-4644-A9F5-D6802DBB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1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A96C-E641-49BD-BC41-1BB9053A103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6E3C-4909-4644-A9F5-D6802DBB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1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A96C-E641-49BD-BC41-1BB9053A103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6E3C-4909-4644-A9F5-D6802DBB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4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A96C-E641-49BD-BC41-1BB9053A103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6E3C-4909-4644-A9F5-D6802DBB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9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A96C-E641-49BD-BC41-1BB9053A103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6E3C-4909-4644-A9F5-D6802DBB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A96C-E641-49BD-BC41-1BB9053A103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6E3C-4909-4644-A9F5-D6802DBB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3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A96C-E641-49BD-BC41-1BB9053A103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6E3C-4909-4644-A9F5-D6802DBB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1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A96C-E641-49BD-BC41-1BB9053A103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6E3C-4909-4644-A9F5-D6802DBB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5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A96C-E641-49BD-BC41-1BB9053A103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6E3C-4909-4644-A9F5-D6802DBB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6A96C-E641-49BD-BC41-1BB9053A103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F6E3C-4909-4644-A9F5-D6802DBB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9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d-ID" sz="1600" dirty="0" smtClean="0">
                <a:solidFill>
                  <a:schemeClr val="tx1"/>
                </a:solidFill>
              </a:rPr>
              <a:t/>
            </a:r>
            <a:br>
              <a:rPr lang="id-ID" sz="1600" dirty="0" smtClean="0">
                <a:solidFill>
                  <a:schemeClr val="tx1"/>
                </a:solidFill>
              </a:rPr>
            </a:br>
            <a:r>
              <a:rPr lang="id-ID" sz="1600" dirty="0"/>
              <a:t/>
            </a:r>
            <a:br>
              <a:rPr lang="id-ID" sz="1600" dirty="0"/>
            </a:br>
            <a:r>
              <a:rPr lang="id-ID" sz="1600" dirty="0" smtClean="0"/>
              <a:t/>
            </a:r>
            <a:br>
              <a:rPr lang="id-ID" sz="1600" dirty="0" smtClean="0"/>
            </a:br>
            <a:r>
              <a:rPr lang="id-ID" sz="1600" dirty="0"/>
              <a:t/>
            </a:r>
            <a:br>
              <a:rPr lang="id-ID" sz="1600" dirty="0"/>
            </a:br>
            <a:r>
              <a:rPr lang="id-ID" sz="1800" b="1" dirty="0" smtClean="0">
                <a:solidFill>
                  <a:schemeClr val="tx1"/>
                </a:solidFill>
              </a:rPr>
              <a:t>Pancasila Sebagai Dasar Nilai Pengembangan Ilmu</a:t>
            </a:r>
            <a:br>
              <a:rPr lang="id-ID" sz="1800" b="1" dirty="0" smtClean="0">
                <a:solidFill>
                  <a:schemeClr val="tx1"/>
                </a:solidFill>
              </a:rPr>
            </a:br>
            <a:r>
              <a:rPr lang="id-ID" sz="1800" b="1" dirty="0" smtClean="0">
                <a:solidFill>
                  <a:schemeClr val="tx1"/>
                </a:solidFill>
              </a:rPr>
              <a:t>Mata Kuliah : Pendidikan Pancasila</a:t>
            </a:r>
            <a:r>
              <a:rPr lang="id-ID" sz="1400" dirty="0" smtClean="0">
                <a:solidFill>
                  <a:schemeClr val="tx1"/>
                </a:solidFill>
              </a:rPr>
              <a:t/>
            </a:r>
            <a:br>
              <a:rPr lang="id-ID" sz="1400" dirty="0" smtClean="0">
                <a:solidFill>
                  <a:schemeClr val="tx1"/>
                </a:solidFill>
              </a:rPr>
            </a:br>
            <a:r>
              <a:rPr lang="id-ID" sz="1400" dirty="0" smtClean="0">
                <a:solidFill>
                  <a:schemeClr val="tx1"/>
                </a:solidFill>
              </a:rPr>
              <a:t/>
            </a:r>
            <a:br>
              <a:rPr lang="id-ID" sz="1400" dirty="0" smtClean="0">
                <a:solidFill>
                  <a:schemeClr val="tx1"/>
                </a:solidFill>
              </a:rPr>
            </a:br>
            <a:r>
              <a:rPr lang="id-ID" sz="1400" dirty="0" smtClean="0">
                <a:solidFill>
                  <a:schemeClr val="tx1"/>
                </a:solidFill>
              </a:rPr>
              <a:t/>
            </a:r>
            <a:br>
              <a:rPr lang="id-ID" sz="1400" dirty="0" smtClean="0">
                <a:solidFill>
                  <a:schemeClr val="tx1"/>
                </a:solidFill>
              </a:rPr>
            </a:br>
            <a:r>
              <a:rPr lang="id-ID" sz="1400" dirty="0" smtClean="0">
                <a:solidFill>
                  <a:schemeClr val="tx1"/>
                </a:solidFill>
              </a:rPr>
              <a:t/>
            </a:r>
            <a:br>
              <a:rPr lang="id-ID" sz="1400" dirty="0" smtClean="0">
                <a:solidFill>
                  <a:schemeClr val="tx1"/>
                </a:solidFill>
              </a:rPr>
            </a:br>
            <a:r>
              <a:rPr lang="id-ID" sz="1400" dirty="0" smtClean="0">
                <a:solidFill>
                  <a:schemeClr val="tx1"/>
                </a:solidFill>
              </a:rPr>
              <a:t/>
            </a:r>
            <a:br>
              <a:rPr lang="id-ID" sz="1400" dirty="0" smtClean="0">
                <a:solidFill>
                  <a:schemeClr val="tx1"/>
                </a:solidFill>
              </a:rPr>
            </a:br>
            <a:r>
              <a:rPr lang="id-ID" sz="1400" dirty="0" smtClean="0">
                <a:solidFill>
                  <a:schemeClr val="tx1"/>
                </a:solidFill>
              </a:rPr>
              <a:t/>
            </a:r>
            <a:br>
              <a:rPr lang="id-ID" sz="1400" dirty="0" smtClean="0">
                <a:solidFill>
                  <a:schemeClr val="tx1"/>
                </a:solidFill>
              </a:rPr>
            </a:br>
            <a:r>
              <a:rPr lang="id-ID" sz="1400" dirty="0" smtClean="0">
                <a:solidFill>
                  <a:schemeClr val="tx1"/>
                </a:solidFill>
              </a:rPr>
              <a:t/>
            </a:r>
            <a:br>
              <a:rPr lang="id-ID" sz="1400" dirty="0" smtClean="0">
                <a:solidFill>
                  <a:schemeClr val="tx1"/>
                </a:solidFill>
              </a:rPr>
            </a:br>
            <a:r>
              <a:rPr lang="id-ID" sz="1400" dirty="0" smtClean="0">
                <a:solidFill>
                  <a:schemeClr val="tx1"/>
                </a:solidFill>
              </a:rPr>
              <a:t/>
            </a:r>
            <a:br>
              <a:rPr lang="id-ID" sz="1400" dirty="0" smtClean="0">
                <a:solidFill>
                  <a:schemeClr val="tx1"/>
                </a:solidFill>
              </a:rPr>
            </a:br>
            <a:r>
              <a:rPr lang="id-ID" sz="1400" dirty="0" smtClean="0">
                <a:solidFill>
                  <a:schemeClr val="tx1"/>
                </a:solidFill>
              </a:rPr>
              <a:t/>
            </a:r>
            <a:br>
              <a:rPr lang="id-ID" sz="1400" dirty="0" smtClean="0">
                <a:solidFill>
                  <a:schemeClr val="tx1"/>
                </a:solidFill>
              </a:rPr>
            </a:br>
            <a:r>
              <a:rPr lang="id-ID" sz="1400" dirty="0" smtClean="0">
                <a:solidFill>
                  <a:schemeClr val="tx1"/>
                </a:solidFill>
              </a:rPr>
              <a:t/>
            </a:r>
            <a:br>
              <a:rPr lang="id-ID" sz="1400" dirty="0" smtClean="0">
                <a:solidFill>
                  <a:schemeClr val="tx1"/>
                </a:solidFill>
              </a:rPr>
            </a:br>
            <a:r>
              <a:rPr lang="id-ID" sz="1400" dirty="0" smtClean="0">
                <a:solidFill>
                  <a:schemeClr val="tx1"/>
                </a:solidFill>
              </a:rPr>
              <a:t/>
            </a:r>
            <a:br>
              <a:rPr lang="id-ID" sz="1400" dirty="0" smtClean="0">
                <a:solidFill>
                  <a:schemeClr val="tx1"/>
                </a:solidFill>
              </a:rPr>
            </a:br>
            <a:r>
              <a:rPr lang="id-ID" sz="1400" dirty="0" smtClean="0">
                <a:solidFill>
                  <a:schemeClr val="tx1"/>
                </a:solidFill>
              </a:rPr>
              <a:t/>
            </a:r>
            <a:br>
              <a:rPr lang="id-ID" sz="1400" dirty="0" smtClean="0">
                <a:solidFill>
                  <a:schemeClr val="tx1"/>
                </a:solidFill>
              </a:rPr>
            </a:br>
            <a:r>
              <a:rPr lang="id-ID" sz="1400" dirty="0" smtClean="0">
                <a:solidFill>
                  <a:schemeClr val="tx1"/>
                </a:solidFill>
              </a:rPr>
              <a:t/>
            </a:r>
            <a:br>
              <a:rPr lang="id-ID" sz="1400" dirty="0" smtClean="0">
                <a:solidFill>
                  <a:schemeClr val="tx1"/>
                </a:solidFill>
              </a:rPr>
            </a:br>
            <a:r>
              <a:rPr lang="id-ID" sz="1400" dirty="0" smtClean="0">
                <a:solidFill>
                  <a:schemeClr val="tx1"/>
                </a:solidFill>
              </a:rPr>
              <a:t/>
            </a:r>
            <a:br>
              <a:rPr lang="id-ID" sz="1400" dirty="0" smtClean="0">
                <a:solidFill>
                  <a:schemeClr val="tx1"/>
                </a:solidFill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69100"/>
          </a:xfrm>
        </p:spPr>
        <p:txBody>
          <a:bodyPr>
            <a:normAutofit/>
          </a:bodyPr>
          <a:lstStyle/>
          <a:p>
            <a:endParaRPr lang="id-ID" sz="1600" dirty="0" smtClean="0"/>
          </a:p>
          <a:p>
            <a:r>
              <a:rPr lang="en-US" sz="1600" b="1" dirty="0" err="1" smtClean="0"/>
              <a:t>Disusun</a:t>
            </a:r>
            <a:r>
              <a:rPr lang="en-US" sz="1600" b="1" dirty="0" smtClean="0"/>
              <a:t> </a:t>
            </a:r>
            <a:r>
              <a:rPr lang="id-ID" sz="1600" b="1" dirty="0" err="1" smtClean="0"/>
              <a:t>O</a:t>
            </a:r>
            <a:r>
              <a:rPr lang="en-US" sz="1600" b="1" dirty="0" err="1" smtClean="0"/>
              <a:t>leh</a:t>
            </a:r>
            <a:r>
              <a:rPr lang="en-US" sz="1600" b="1" dirty="0" smtClean="0"/>
              <a:t> :</a:t>
            </a:r>
            <a:endParaRPr lang="en-US" sz="1600" b="1" dirty="0"/>
          </a:p>
          <a:p>
            <a:pPr marL="342900" lvl="0" indent="-342900">
              <a:buFont typeface="+mj-lt"/>
              <a:buAutoNum type="arabicPeriod"/>
            </a:pPr>
            <a:r>
              <a:rPr lang="id-ID" sz="1600" b="1" dirty="0"/>
              <a:t>Laila Kumala Sari		</a:t>
            </a:r>
            <a:r>
              <a:rPr lang="id-ID" sz="1600" b="1" dirty="0" smtClean="0"/>
              <a:t>	201851046</a:t>
            </a:r>
            <a:endParaRPr lang="en-US" sz="1600" b="1" dirty="0"/>
          </a:p>
          <a:p>
            <a:pPr marL="342900" lvl="0" indent="-342900">
              <a:buFont typeface="+mj-lt"/>
              <a:buAutoNum type="arabicPeriod"/>
            </a:pPr>
            <a:r>
              <a:rPr lang="id-ID" sz="1600" b="1" dirty="0"/>
              <a:t>Muhammad Rifqi </a:t>
            </a:r>
            <a:r>
              <a:rPr lang="id-ID" sz="1600" b="1" dirty="0" smtClean="0"/>
              <a:t>Ramadhan</a:t>
            </a:r>
            <a:r>
              <a:rPr lang="id-ID" sz="1600" b="1" dirty="0"/>
              <a:t>	201851047</a:t>
            </a:r>
            <a:endParaRPr lang="en-US" sz="1600" b="1" dirty="0"/>
          </a:p>
          <a:p>
            <a:pPr marL="342900" lvl="0" indent="-342900">
              <a:buFont typeface="+mj-lt"/>
              <a:buAutoNum type="arabicPeriod"/>
            </a:pPr>
            <a:r>
              <a:rPr lang="id-ID" sz="1600" b="1" dirty="0"/>
              <a:t>Leonanta Pramudya </a:t>
            </a:r>
            <a:r>
              <a:rPr lang="id-ID" sz="1600" b="1" dirty="0" smtClean="0"/>
              <a:t>Kusuma	201851048</a:t>
            </a:r>
            <a:endParaRPr lang="en-US" sz="1600" b="1" dirty="0"/>
          </a:p>
          <a:p>
            <a:pPr marL="342900" lvl="0" indent="-342900">
              <a:buFont typeface="+mj-lt"/>
              <a:buAutoNum type="arabicPeriod"/>
            </a:pPr>
            <a:r>
              <a:rPr lang="id-ID" sz="1600" b="1" dirty="0"/>
              <a:t>Muhammad Winwaal </a:t>
            </a:r>
            <a:r>
              <a:rPr lang="id-ID" sz="1600" b="1" dirty="0" smtClean="0"/>
              <a:t>Dani		201851049</a:t>
            </a:r>
            <a:endParaRPr lang="en-US" sz="1600" b="1" dirty="0"/>
          </a:p>
          <a:p>
            <a:pPr marL="342900" lvl="0" indent="-342900">
              <a:buFont typeface="+mj-lt"/>
              <a:buAutoNum type="arabicPeriod"/>
            </a:pPr>
            <a:r>
              <a:rPr lang="id-ID" sz="1600" b="1" dirty="0"/>
              <a:t>Moh Lukman </a:t>
            </a:r>
            <a:r>
              <a:rPr lang="id-ID" sz="1600" b="1" dirty="0" smtClean="0"/>
              <a:t>Hakim</a:t>
            </a:r>
            <a:r>
              <a:rPr lang="id-ID" sz="1600" b="1" dirty="0"/>
              <a:t>	</a:t>
            </a:r>
            <a:r>
              <a:rPr lang="id-ID" sz="1600" b="1" dirty="0" smtClean="0"/>
              <a:t>	201851050</a:t>
            </a:r>
            <a:endParaRPr lang="en-US" sz="1600" b="1" dirty="0"/>
          </a:p>
          <a:p>
            <a:endParaRPr lang="en-US" sz="1600" dirty="0"/>
          </a:p>
        </p:txBody>
      </p:sp>
      <p:pic>
        <p:nvPicPr>
          <p:cNvPr id="5" name="Picture 4" descr="E:\LATIHAN LATIHAN DG\logo umk-universitas muria kudu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34" y="893666"/>
            <a:ext cx="2906395" cy="284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76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    Pancasila Sebagai Dasar Nilai Pengembangan Ilmu Mata Kuliah : Pendidikan Pancasila  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Pancasila Sebagai Dasar Nilai Pengembangan Ilmu Mata Kuliah : Pendidikan Pancasila              </dc:title>
  <dc:creator>Windows User</dc:creator>
  <cp:lastModifiedBy>Windows User</cp:lastModifiedBy>
  <cp:revision>1</cp:revision>
  <dcterms:created xsi:type="dcterms:W3CDTF">2018-10-08T11:57:15Z</dcterms:created>
  <dcterms:modified xsi:type="dcterms:W3CDTF">2018-10-08T11:58:08Z</dcterms:modified>
</cp:coreProperties>
</file>