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9" autoAdjust="0"/>
  </p:normalViewPr>
  <p:slideViewPr>
    <p:cSldViewPr>
      <p:cViewPr varScale="1">
        <p:scale>
          <a:sx n="85" d="100"/>
          <a:sy n="85" d="100"/>
        </p:scale>
        <p:origin x="-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9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1220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744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64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692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4936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2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6460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21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802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30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36B9-1CA8-4978-8929-857868FC52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394A-590A-45B7-B50B-DBFD8573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209D733-7C7E-4182-8A66-1C5704C06B2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>
              <a:solidFill>
                <a:srgbClr val="DEDEE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757E4C-1875-4A6C-8035-A7536377C23E}" type="datetimeFigureOut">
              <a:rPr lang="id-ID" smtClean="0">
                <a:solidFill>
                  <a:srgbClr val="DEDEE0"/>
                </a:solidFill>
              </a:rPr>
              <a:pPr/>
              <a:t>12/03/2019</a:t>
            </a:fld>
            <a:endParaRPr lang="id-ID">
              <a:solidFill>
                <a:srgbClr val="DED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WEKA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METODE : 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165 </a:t>
            </a:r>
            <a:r>
              <a:rPr lang="en-US" dirty="0"/>
              <a:t>patients were being tested for the presence of that </a:t>
            </a:r>
            <a:r>
              <a:rPr lang="en-US" dirty="0" smtClean="0"/>
              <a:t>disease.</a:t>
            </a:r>
          </a:p>
          <a:p>
            <a:r>
              <a:rPr lang="en-US" dirty="0"/>
              <a:t>Out of those 165 cases, the classifier predicted "yes" 110 times, and "no" 55 times</a:t>
            </a:r>
            <a:r>
              <a:rPr lang="en-US" dirty="0" smtClean="0"/>
              <a:t>.</a:t>
            </a:r>
          </a:p>
          <a:p>
            <a:r>
              <a:rPr lang="en-US" dirty="0"/>
              <a:t>In reality, 105 patients in the sample have the disease, and 60 patients do not.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36" y="1752600"/>
            <a:ext cx="37433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7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Accuracy</a:t>
            </a:r>
            <a:r>
              <a:rPr lang="en-US" dirty="0"/>
              <a:t>: Overall, how often is the classifier correct?</a:t>
            </a:r>
          </a:p>
          <a:p>
            <a:pPr marL="114300" indent="0">
              <a:buNone/>
            </a:pPr>
            <a:r>
              <a:rPr lang="en-US" dirty="0" smtClean="0"/>
              <a:t>  (</a:t>
            </a:r>
            <a:r>
              <a:rPr lang="en-US" dirty="0"/>
              <a:t>TP+TN)/total = (100+50)/165 = </a:t>
            </a:r>
            <a:r>
              <a:rPr lang="en-US" dirty="0" smtClean="0"/>
              <a:t>0.91</a:t>
            </a:r>
          </a:p>
          <a:p>
            <a:pPr marL="114300" indent="0">
              <a:buNone/>
            </a:pPr>
            <a:r>
              <a:rPr lang="en-US" b="1" dirty="0"/>
              <a:t>Misclassification Rate</a:t>
            </a:r>
            <a:r>
              <a:rPr lang="en-US" dirty="0"/>
              <a:t>: Overall, how often is it wrong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/>
              <a:t>(FP+FN)/total = (10+5)/165 = </a:t>
            </a:r>
            <a:r>
              <a:rPr lang="en-US" dirty="0" smtClean="0"/>
              <a:t>0.09</a:t>
            </a:r>
          </a:p>
          <a:p>
            <a:pPr marL="114300" indent="0">
              <a:buNone/>
            </a:pPr>
            <a:r>
              <a:rPr lang="en-US" dirty="0"/>
              <a:t>equivalent to 1 minus </a:t>
            </a:r>
            <a:r>
              <a:rPr lang="en-US" dirty="0" smtClean="0"/>
              <a:t>Accuracy, also </a:t>
            </a:r>
            <a:r>
              <a:rPr lang="en-US" dirty="0"/>
              <a:t>known as "Error </a:t>
            </a:r>
            <a:r>
              <a:rPr lang="en-US" dirty="0" smtClean="0"/>
              <a:t>Rate“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495163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1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09978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5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Result List,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NaïveBayes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Savel</a:t>
            </a:r>
            <a:r>
              <a:rPr lang="en-US" dirty="0" smtClean="0"/>
              <a:t> Model.</a:t>
            </a:r>
          </a:p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training</a:t>
            </a:r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5352"/>
            <a:ext cx="5257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1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Result List,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kmeudian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 load model.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file model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2"/>
          <a:stretch/>
        </p:blipFill>
        <p:spPr bwMode="auto">
          <a:xfrm>
            <a:off x="762000" y="304799"/>
            <a:ext cx="3886200" cy="454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8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test option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Suplied</a:t>
            </a:r>
            <a:r>
              <a:rPr lang="en-US" dirty="0" smtClean="0"/>
              <a:t> Test, </a:t>
            </a:r>
            <a:r>
              <a:rPr lang="en-US" dirty="0" err="1" smtClean="0"/>
              <a:t>klik</a:t>
            </a:r>
            <a:r>
              <a:rPr lang="en-US" dirty="0" smtClean="0"/>
              <a:t> Set</a:t>
            </a:r>
          </a:p>
          <a:p>
            <a:pPr marL="114300" indent="0">
              <a:buNone/>
            </a:pPr>
            <a:endParaRPr lang="id-ID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3595688" cy="240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828800"/>
            <a:ext cx="23241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4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5410200" cy="522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7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IN WEKA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3668"/>
            <a:ext cx="6781800" cy="391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0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121524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5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4431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0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595314"/>
            <a:ext cx="6779746" cy="504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7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780024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9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28186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57188"/>
            <a:ext cx="8637587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3319463" cy="182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6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177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Adjacency</vt:lpstr>
      <vt:lpstr>TUTORIAL WEKA</vt:lpstr>
      <vt:lpstr>NAÏVE BAYES IN WEKA </vt:lpstr>
      <vt:lpstr>PowerPoint Presentation</vt:lpstr>
      <vt:lpstr>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WEKA</dc:title>
  <dc:creator>esupriyati</dc:creator>
  <cp:lastModifiedBy>esupriyati</cp:lastModifiedBy>
  <cp:revision>3</cp:revision>
  <dcterms:created xsi:type="dcterms:W3CDTF">2019-03-11T00:56:03Z</dcterms:created>
  <dcterms:modified xsi:type="dcterms:W3CDTF">2019-03-12T01:52:17Z</dcterms:modified>
</cp:coreProperties>
</file>