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6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04-15T02:47:2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9277 16520,'0'0,"25"0,-25 25,0-25,25 49,-1-49,-24 50,25 0,0-26,-25 1,0 0,25 0,-25-25,0 25,25-25,-25 24,0 1,0-25,0 25,0-25,0 25,0 0,0-1,0-24,24 25,-24-25,0 25,0 0,25-25,-25 25,0-25,0 0,0 0,0-25,0 0,0 0,0 25,0-25,0 1,0-1,25 25,-25-25,25 0,-25 0,25 1,-1-26,-24 25,0 0,25 1,-25 24,25-25,-25 0,0 25,25-25,-25 25,0 0,25-25,-25 25,0-24,24-1,1 25,-25-25,25 25,-25-25,25 0,-25 25,25-24,-1 24,-24 0,25 0,-25 0,25 0,0 24,-25 1,25-25,-25 25,24-25,-24 25,0 0,25-25,0 24,-25 1,25 0,0 25,-25-26,25 26,-1-25,-24 0,0-25,0 24,0-24,0 25,0-25,0 25,0 0,0-25,0 25,0-25,0 24,25 1,-25-25,0 25,25-25</inkml:trace>
  <inkml:trace contextRef="#ctx0" brushRef="#br0" timeOffset="1233.0705">10368 16396,'0'0,"0"25,25 0,-25-1,0 26,25-25,0 0,-25-25,0 24,0-24,0 25,0 0,0-25,0 25,0-25,25 25,-25-25,0 24,0 1,0-25,0 25,0-25,0 25,0 0,0-25,0 24,0-24,0 25,0-25,0 25,24 0,-24-25,0 25,0-25,0 24,0 1,0-25,0 25,0-25,25 0</inkml:trace>
  <inkml:trace contextRef="#ctx0" brushRef="#br0" timeOffset="2221.1268">10244 16272</inkml:trace>
  <inkml:trace contextRef="#ctx0" brushRef="#br0" timeOffset="3348.1915">10889 16570,'25'0,"-25"0,25 0,-25 24,25 1,-1 25,-24-1,0-24,25 25,0 24,-25-24,25-1,-25 1,0 0,0-26,0 1,0 25,0-25,0-1,0 26,0-50,0 25,0 0,0-1,-25-24,25 25,0-25,0 25,0-25,0 25,0 0,0-25,0 0,0 24,0-24,0 25,0 0,0-25,0 25,0-25,0 25,-25-25,25 0,-25 0</inkml:trace>
  <inkml:trace contextRef="#ctx0" brushRef="#br0" timeOffset="5199.2971">10939 16718,'0'-24,"25"24,-25-25,24 0,-24 25,25-25,0 25,-25-25,25 25,-25 0,25 0,-25 0,24 0,1 0,-25 0,25 0,-25 0,50 0,-25 0,24 0,-49 0,25 0,-25 0,25 0,0 25,-25-25,24 25,-24 0,0-25,25 25,-25-25,25 49,-25-49,0 25,0 0,25 0,-25 24,0-24,0 0,0 24,0-24,0 0,0 0,0 0,0-25,0 24,0-24,0 25,0-25,0 25,-25 0,25-25,-25 0,0 0,25 0,-24 0,24 0,-25 0,25 0,-25 0,0 0,25 0,-25 0,25 0,-24 0,24 0,-25 0,25 0,0 0</inkml:trace>
  <inkml:trace contextRef="#ctx0" brushRef="#br0" timeOffset="7244.4142">11881 16768,'25'0,"0"0,0 0,0 0,24 0,1 0,-1 0,-24 0,0 0,25-25,-50 25,25 0,-1 0,-24-25,25 25,-25 0,25 0,0 0,-25 0,25-24,-25 24,24 0</inkml:trace>
  <inkml:trace contextRef="#ctx0" brushRef="#br0" timeOffset="8486.4852">12080 17041,'0'0,"0"0,25 0,-1 0,-24 0,25-25,0 25,0 0,0 0,-25 0,25 0,-1 0,-24 0,25 0,-25 0,25 0,-25 0,25 0,0 0,-25 0,24 0,-24 0,25 0,0 0,0 0,-25 0,25 0,-1 0,-24 0,25 0</inkml:trace>
  <inkml:trace contextRef="#ctx0" brushRef="#br0" timeOffset="10647.609">13841 16520,'0'-25,"0"25,-25 0,25 0,-25 0,1-25,24 25,-25 0,25 0,-25 0,25 0,-50 0,50 0,-24 0,-1 25,0-25,25 25,-50-25,50 0,-24 25,24-25,-25 25,25-1,-25-24,0 25,25-25,0 25,0 0,-25-25,25 25,-24-25,24 24,0-24,0 25,0 0,0-25,0 25,0-25,0 25,0-25,0 24,0 1,24 0,-24 0,25-25,0 25,-25-1,25 1,-25-25,25 25,-1-25,-24 25,25-25,-25 25,25-1,-25-24,25 0,0 25,-25-25,24 25,-24 0,25-25,0 25,25-25,-50 0,24 0,-24 0,25 0,-25 0,25 0,0 0,-25 0,25 0,-25 0,24 0,1 0,-25 0,25 0,-25 0,25 0,-25 0,25 0,-1-25,-24 0,0 25,25-25,-25 25,0-25,0 25,0 0,0-24,0-1,0 25,0-25,0 25,0-25,0 0,0 25,-25-24,25 24,-24-25,24 25,-25 0,25 0,0-25,-25 25,25 0,-25-25,0 25,25 0,-24 0,24 0,-25 0,0 0,25 0,-25 0,25 25,-25-25,25 25,-24-25,-1 25,25-25,-25 0,25 24,0 1,-25-25,25 0,-25 25,25-25,0 25,0-25,0 25,0-25,0 0,0 0,0-25,25 25,-25-25</inkml:trace>
  <inkml:trace contextRef="#ctx0" brushRef="#br0" timeOffset="12498.7148">14362 16991,'0'0,"25"0,0 0,-1 0,1-25,0 25,-25-24,25 24,-25-25,25 0,-1 25,-24-25,0 25,0-25,0 25,0-24,0-1,0 25,0-25,0 25,0-25,0 0,0 25,0-24,0 24,0-25,0 25,0-25,-24 0,24 25,0-25,-25 25,25 0,-25 0,0-24,25 24,-25 0,25 0,-24 0,24 0,-25 0,0 0,25 0,-25 0,25 24,-25-24,0 0,25 25,-24 0,24-25,-25 25,25-25,0 25,-25-25,25 24,0 1,0-25,0 25,0-25,0 25,0 0,0-25,0 24,0-24,0 25,0-25,0 25,0 0,0-25,25 25,-25-25,0 24,0 1,25-25,-25 0,0 25,24-25,1 25,-25-25,25 0,-25 0,25 25,0-25,-25 24,25-24,-25 0,24 0,-24 0,25 0,0 0,-25 0,25 0,-25 0,25 0,-1 0,-24 0,25 25,-25-25,25 0,-25 0,25 0,0 0,-25 0,24 0,-24 0,25 0,-25 0</inkml:trace>
  <inkml:trace contextRef="#ctx0" brushRef="#br0" timeOffset="14420.8248">14908 16619,'0'0,"0"0,24 0,-24 0,0 25,0 0,0-25,0 25,0-1,25 1,-25-25,0 25,0 25,0-26,25 1,-25 0,0-25,0 50,0-50,0 24,0-24,0 25,0 0,0-25,0 25,0-25,0 25,0-25,0 24,0 1,0-25,0 25,0-25,0 25,0 0,0-25,0 24,0-24,0 0,0 0,0-24,0-1,0 25,0-25,0 25,0-25,0 0,0 25,0-24,0 24,0-25,0 25,0-25,0 0,0 25,0-25,0 25,0-24,25-1,-25 0,0 25,25-25,-25 0,24 25,1-24,-25 24,25-25,-25 25,25-25,0 0,-25 25,24-25,-24 25,25 0,-25 0,25-24,0 24,-25 0,25 0,-25 0,24 0,1 0,-25 0,25 0,-25 0,0 0,25 0,-25 0,25 24,0-24,-25 25,24 0,-24-25,25 25,-25-25,25 25,-25-25,0 24,0 1,25-25,-25 25,0-25,0 50,0-50,0 24,0 26,0-50,0 25,0-25,0 25,0-1,0-24,0 25,0-25,0 25,0 0,0-25,0 0,-25-25,25 25,0-25</inkml:trace>
  <inkml:trace contextRef="#ctx0" brushRef="#br0" timeOffset="16921.9678">16421 16619,'0'0,"0"0,0 0,0 0,0 25,-25-25,0 0,25 0,-25 25,25-25,-25 0,25 25,-24-25,-1 24,25-24,-25 0,25 25,-25-25,0 0,25 0,-24 25,24-25,-50 25,50 0,-25-25,0 24,1-24,24 0,-25 0,25 25,-25 0,0 0,0-25,25 0,-24 25,24-25,-25 24,25-24,-25 25,25-25,0 25,0-25,0 25,0 0,-25-25,25 24,0-24,0 25,0 0,0-25,0 25,0-25,0 25,0-25,0 24,25 1,0-25,-25 0,25 0,-25 0,24 0,-24 0,25 0,0 0,-25 0,25 0,-25 0,25 0,-1 0,-24 0,25 0,-25 0,25 0,-25 0,25 0,0 0,-25-25,24 25,-24-24,25 24,0-25,-25 25,25-25,-25 0,25 25,-25-25,0 25,0-24,0-1,0 25,0-25,24 25,-24-25,0 25,0-25,0 1,0 24,0-25,0 25,0-25,0 0,0 25,0-25,0 25,0-24,0 24,0-25,0 0,0 25,0-25,0 25,0-25,0 1,0 24,0-25,0 25,0-25,0 25,0-25,0 0,25 25,-25 0,0 25,0-25,0 25,0-25,0 25,0-25,0 25,0-1,0-24,0 25,0-25,0 25,0 0,0-25,0 25,0-25,0 24,0-24,0 25,0 0,0-25,0 25,0-25,0 25,0-1,0-24,0 25,0-25,0 25,0-25,0 0,0 25,0 0,0-25,0 24,0-24,0 25,0 0,0-25,0 25,0-25,0 25,0-25,0 0,0 0,-25 0,25 0,0-25,25 25</inkml:trace>
  <inkml:trace contextRef="#ctx0" brushRef="#br0" timeOffset="18019.0304">16917 16768,'25'0,"-25"0,0 0,24 0,-24 25,0-25,25 0,0 25,-25-25,0 24,0 1,0 0,25 0,-25 0,0-1,0-24,0 25,0 0,0-25,0 25,25 0,-25-1,0-24,0 25,0 0,0 0,0-25,0 25,0-25,0 24,0-24,0 25,0 0,0-25,0 25,0-25,0 25,0-25,0 24,0 1,0-25,0 25,0-25,0 25,0 0,0-25,0 24,0-24,0 0,0 0,-25 0,25 0,-25 0,25-24,0-1</inkml:trace>
  <inkml:trace contextRef="#ctx0" brushRef="#br0" timeOffset="19745.1291">16818 16966,'0'-24,"0"24,0-25,0 0,0 25,0-25,0 0,24 1,-24-1,25 25,-25-25,25 0,0 25,-25-25,0 25,25-24,-25 24,24-25,-24 0,0 25,25-25,0 25,-25-25,25 25,-25-24,25 24,-25 0,24 0,-24 0,25 0,-25 0,25 0,-25-25,25 25,0 0,-25 0,24 0,-24 0,25 0,-25 0,25 0,0 0,-25 0,25 0,-25 0,24 0,1 0,-25 0,25 25,-25-25,25 24,-25-24,25 25,-1-25,-24 25,25 0,-25-25,0 25,25-25,-25 24,25-24,-25 25,0 0,0-25,25 25,-25-25,0 25,0-25,0 24,0 1,0-25,0 25,0-25,0 25,0 0,-25-25,25 24,-25-24,25 0,-25 0,25 0,-25 25,1-25,24 0,0 0,-25 0,25 25,-25-25,25 25,-25-25,0 0,25 0,-24 0,24 0,-25 0,0 0,25 25,-25-25,25 0,-25 0,25 0,-24 0,24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4A1F-2B38-4679-997D-63DF5C024507}" type="datetimeFigureOut">
              <a:rPr lang="en-US" smtClean="0"/>
              <a:pPr/>
              <a:t>2018-03-27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D650-773D-4FC6-8420-2037CC4E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371475"/>
            <a:ext cx="85439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495300"/>
            <a:ext cx="76009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447675"/>
            <a:ext cx="82867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514350"/>
            <a:ext cx="82105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466725"/>
            <a:ext cx="78295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395288"/>
            <a:ext cx="82867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438150"/>
            <a:ext cx="81534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528638"/>
            <a:ext cx="81724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447675"/>
            <a:ext cx="799147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419100"/>
            <a:ext cx="81915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289" y="1857110"/>
            <a:ext cx="8723089" cy="370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404813"/>
            <a:ext cx="80962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457200"/>
            <a:ext cx="79914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590550"/>
            <a:ext cx="77914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423863"/>
            <a:ext cx="78962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466725"/>
            <a:ext cx="79629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339720" y="5857920"/>
              <a:ext cx="2982960" cy="464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0360" y="5848560"/>
                <a:ext cx="3001680" cy="4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485775"/>
            <a:ext cx="81248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4865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BEBERAPA CONTOH </a:t>
            </a:r>
            <a:br>
              <a:rPr lang="en-US" sz="3600" dirty="0" smtClean="0"/>
            </a:br>
            <a:r>
              <a:rPr lang="en-US" sz="3600" dirty="0" smtClean="0"/>
              <a:t>PEMAKAIAN DECISION 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90" y="1545100"/>
            <a:ext cx="8277310" cy="44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57" y="1790700"/>
            <a:ext cx="791239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DALAM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634" y="1981200"/>
            <a:ext cx="863358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9575"/>
            <a:ext cx="84296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471488"/>
            <a:ext cx="82010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381000"/>
            <a:ext cx="84010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13</Words>
  <Application>Microsoft Office PowerPoint</Application>
  <PresentationFormat>On-screen Show (4:3)</PresentationFormat>
  <Paragraphs>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DECISION TREE</vt:lpstr>
      <vt:lpstr>KONSEP DECISION TREE</vt:lpstr>
      <vt:lpstr>PowerPoint Presentation</vt:lpstr>
      <vt:lpstr>BEBERAPA CONTOH  PEMAKAIAN DECISION  TREE</vt:lpstr>
      <vt:lpstr>PowerPoint Presentation</vt:lpstr>
      <vt:lpstr>PROSES DALAM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acan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acan</dc:creator>
  <cp:lastModifiedBy>Endang Supriyati</cp:lastModifiedBy>
  <cp:revision>10</cp:revision>
  <dcterms:created xsi:type="dcterms:W3CDTF">2012-03-27T02:42:51Z</dcterms:created>
  <dcterms:modified xsi:type="dcterms:W3CDTF">2018-03-27T01:10:12Z</dcterms:modified>
</cp:coreProperties>
</file>