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7" autoAdjust="0"/>
    <p:restoredTop sz="94660"/>
  </p:normalViewPr>
  <p:slideViewPr>
    <p:cSldViewPr>
      <p:cViewPr varScale="1">
        <p:scale>
          <a:sx n="65" d="100"/>
          <a:sy n="65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1DF441B-EC1F-4F60-A573-1F695CBD9AF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 smtClean="0"/>
              <a:t>Latihan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Wijayanti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44752"/>
          </a:xfrm>
        </p:spPr>
        <p:txBody>
          <a:bodyPr/>
          <a:lstStyle/>
          <a:p>
            <a:r>
              <a:rPr lang="en-US" dirty="0"/>
              <a:t>1.Buatlah</a:t>
            </a:r>
            <a:r>
              <a:rPr lang="en-US" dirty="0" smtClean="0"/>
              <a:t> program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80 </a:t>
            </a:r>
            <a:r>
              <a:rPr lang="en-US" dirty="0" err="1" smtClean="0"/>
              <a:t>maka</a:t>
            </a:r>
            <a:r>
              <a:rPr lang="en-US" dirty="0" smtClean="0"/>
              <a:t> A,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70 </a:t>
            </a:r>
            <a:r>
              <a:rPr lang="en-US" dirty="0" err="1" smtClean="0"/>
              <a:t>maka</a:t>
            </a:r>
            <a:r>
              <a:rPr lang="en-US" dirty="0" smtClean="0"/>
              <a:t> B,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60 </a:t>
            </a:r>
            <a:r>
              <a:rPr lang="en-US" dirty="0" err="1" smtClean="0"/>
              <a:t>maka</a:t>
            </a:r>
            <a:r>
              <a:rPr lang="en-US" dirty="0" smtClean="0"/>
              <a:t>  C,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50 </a:t>
            </a:r>
            <a:r>
              <a:rPr lang="en-US" dirty="0" err="1" smtClean="0"/>
              <a:t>maka</a:t>
            </a:r>
            <a:r>
              <a:rPr lang="en-US" dirty="0" smtClean="0"/>
              <a:t> D </a:t>
            </a:r>
            <a:r>
              <a:rPr lang="en-US" dirty="0" err="1" smtClean="0"/>
              <a:t>selain</a:t>
            </a:r>
            <a:r>
              <a:rPr lang="en-US" dirty="0" smtClean="0"/>
              <a:t>  </a:t>
            </a:r>
            <a:r>
              <a:rPr lang="en-US" dirty="0" err="1" smtClean="0"/>
              <a:t>itu</a:t>
            </a:r>
            <a:r>
              <a:rPr lang="en-US" dirty="0" smtClean="0"/>
              <a:t> E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1-100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Cari</a:t>
            </a:r>
            <a:r>
              <a:rPr lang="en-US" dirty="0" smtClean="0"/>
              <a:t> mean, median, modus, Q1, Q2, Q3 </a:t>
            </a:r>
            <a:r>
              <a:rPr lang="en-US" dirty="0" err="1" smtClean="0"/>
              <a:t>Desil</a:t>
            </a:r>
            <a:r>
              <a:rPr lang="en-US" dirty="0" smtClean="0"/>
              <a:t> D5 </a:t>
            </a:r>
            <a:r>
              <a:rPr lang="en-US" dirty="0" err="1" smtClean="0"/>
              <a:t>dan</a:t>
            </a:r>
            <a:r>
              <a:rPr lang="en-US" dirty="0" smtClean="0"/>
              <a:t> D7</a:t>
            </a:r>
            <a:r>
              <a:rPr lang="en-US" smtClean="0"/>
              <a:t>, </a:t>
            </a:r>
            <a:r>
              <a:rPr lang="en-US" smtClean="0"/>
              <a:t>P50 </a:t>
            </a:r>
            <a:r>
              <a:rPr lang="en-US" dirty="0" err="1" smtClean="0"/>
              <a:t>dan</a:t>
            </a:r>
            <a:r>
              <a:rPr lang="en-US" dirty="0" smtClean="0"/>
              <a:t> P60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84963"/>
              </p:ext>
            </p:extLst>
          </p:nvPr>
        </p:nvGraphicFramePr>
        <p:xfrm>
          <a:off x="1331640" y="3933056"/>
          <a:ext cx="21564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1325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Frekuensi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31-40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41-50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51-60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61-70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71-80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81-90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7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556</TotalTime>
  <Words>91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Essential</vt:lpstr>
      <vt:lpstr>Latihan</vt:lpstr>
      <vt:lpstr>Latihan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Tabel Dengan Data Batas Akhir Kelas, Titik Tengah, Frekuensi</dc:title>
  <dc:creator>icetea</dc:creator>
  <cp:lastModifiedBy>icetea</cp:lastModifiedBy>
  <cp:revision>30</cp:revision>
  <dcterms:created xsi:type="dcterms:W3CDTF">2018-10-23T04:47:58Z</dcterms:created>
  <dcterms:modified xsi:type="dcterms:W3CDTF">2018-10-31T02:37:59Z</dcterms:modified>
</cp:coreProperties>
</file>