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39" d="100"/>
          <a:sy n="39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2B461E-F101-42B7-B233-EE0151E21C2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F9B31E-E38B-4643-A6BF-017539271A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smtClean="0"/>
              <a:t>M.Kom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052736"/>
            <a:ext cx="7632848" cy="1800200"/>
          </a:xfrm>
        </p:spPr>
        <p:txBody>
          <a:bodyPr/>
          <a:lstStyle/>
          <a:p>
            <a:pPr marL="182880" indent="0">
              <a:buNone/>
            </a:pPr>
            <a:r>
              <a:rPr lang="en-US" smtClean="0"/>
              <a:t>Latihan</a:t>
            </a:r>
            <a:r>
              <a:rPr lang="en-US" dirty="0" smtClean="0"/>
              <a:t> </a:t>
            </a:r>
            <a:r>
              <a:rPr lang="en-US" altLang="en-US" dirty="0" err="1" smtClean="0"/>
              <a:t>Regresi</a:t>
            </a:r>
            <a:r>
              <a:rPr lang="en-US" altLang="en-US" dirty="0" smtClean="0"/>
              <a:t> Linier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Time Series (</a:t>
            </a:r>
            <a:r>
              <a:rPr lang="en-US" dirty="0" err="1" smtClean="0"/>
              <a:t>kisi-kisi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0"/>
            <a:ext cx="7704856" cy="6597352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bus </a:t>
            </a:r>
            <a:r>
              <a:rPr lang="en-US" dirty="0" err="1"/>
              <a:t>suatu</a:t>
            </a:r>
            <a:r>
              <a:rPr lang="en-US" dirty="0"/>
              <a:t> PO </a:t>
            </a:r>
            <a:r>
              <a:rPr lang="en-US" dirty="0" err="1" smtClean="0"/>
              <a:t>Hariyanto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kudus </a:t>
            </a:r>
            <a:r>
              <a:rPr lang="en-US" dirty="0" err="1" smtClean="0"/>
              <a:t>ke</a:t>
            </a:r>
            <a:r>
              <a:rPr lang="en-US" dirty="0" smtClean="0"/>
              <a:t> Jakarta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keberangkatan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November </a:t>
            </a:r>
            <a:r>
              <a:rPr lang="en-US" dirty="0" smtClean="0"/>
              <a:t>2019. </a:t>
            </a:r>
            <a:r>
              <a:rPr lang="en-US" dirty="0"/>
              <a:t>Data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duduk</a:t>
            </a:r>
            <a:r>
              <a:rPr lang="en-US" dirty="0"/>
              <a:t> (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, %). 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AutoNum type="alphaLcParenBoth"/>
            </a:pP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rata-rata, median, </a:t>
            </a:r>
            <a:r>
              <a:rPr lang="en-US" dirty="0" err="1"/>
              <a:t>dan</a:t>
            </a:r>
            <a:r>
              <a:rPr lang="en-US" dirty="0"/>
              <a:t> modus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? </a:t>
            </a:r>
            <a:endParaRPr lang="en-US" dirty="0" smtClean="0"/>
          </a:p>
          <a:p>
            <a:pPr marL="502920" indent="-457200">
              <a:buAutoNum type="alphaLcParenBoth"/>
            </a:pPr>
            <a:r>
              <a:rPr lang="en-US" dirty="0" err="1" smtClean="0"/>
              <a:t>Berapakah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 smtClean="0"/>
              <a:t>?</a:t>
            </a:r>
          </a:p>
          <a:p>
            <a:pPr marL="502920" indent="-457200">
              <a:buAutoNum type="alphaLcParenBoth"/>
            </a:pPr>
            <a:r>
              <a:rPr lang="en-US" dirty="0" err="1" smtClean="0"/>
              <a:t>Tunjukkan</a:t>
            </a:r>
            <a:r>
              <a:rPr lang="en-US" dirty="0" smtClean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rata-rata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 80%. </a:t>
            </a:r>
            <a:endParaRPr lang="en-US" dirty="0" smtClean="0"/>
          </a:p>
          <a:p>
            <a:pPr marL="502920" indent="-457200">
              <a:buAutoNum type="alphaLcParenBoth"/>
            </a:pPr>
            <a:r>
              <a:rPr lang="en-US" dirty="0" err="1" smtClean="0"/>
              <a:t>Ujilah</a:t>
            </a:r>
            <a:r>
              <a:rPr lang="en-US" dirty="0" smtClean="0"/>
              <a:t> </a:t>
            </a:r>
            <a:r>
              <a:rPr lang="en-US" dirty="0" err="1"/>
              <a:t>hipotesis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rata-rata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80%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 90</a:t>
            </a:r>
            <a:r>
              <a:rPr lang="en-US" dirty="0" smtClean="0"/>
              <a:t>%.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14684"/>
              </p:ext>
            </p:extLst>
          </p:nvPr>
        </p:nvGraphicFramePr>
        <p:xfrm>
          <a:off x="2195736" y="1628800"/>
          <a:ext cx="54692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255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penumpang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frequensi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60-70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54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" indent="0" algn="just">
              <a:buNone/>
            </a:pPr>
            <a:r>
              <a:rPr lang="en-US" dirty="0" smtClean="0"/>
              <a:t>2.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 smtClean="0"/>
              <a:t>pelayanan</a:t>
            </a:r>
            <a:r>
              <a:rPr lang="en-US" dirty="0"/>
              <a:t>.</a:t>
            </a:r>
          </a:p>
          <a:p>
            <a:pPr marL="45720" indent="0" algn="just">
              <a:buNone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7154"/>
              </p:ext>
            </p:extLst>
          </p:nvPr>
        </p:nvGraphicFramePr>
        <p:xfrm>
          <a:off x="749837" y="-9068"/>
          <a:ext cx="5047175" cy="7281456"/>
        </p:xfrm>
        <a:graphic>
          <a:graphicData uri="http://schemas.openxmlformats.org/drawingml/2006/table">
            <a:tbl>
              <a:tblPr/>
              <a:tblGrid>
                <a:gridCol w="692107"/>
                <a:gridCol w="2174390"/>
                <a:gridCol w="2180678"/>
              </a:tblGrid>
              <a:tr h="603378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No.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Kualitas Layanan</a:t>
                      </a:r>
                      <a:b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(X)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Penjualan Barang</a:t>
                      </a:r>
                      <a:b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(Y)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54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53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63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173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174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11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60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166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73425" y="159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63715"/>
              </p:ext>
            </p:extLst>
          </p:nvPr>
        </p:nvGraphicFramePr>
        <p:xfrm>
          <a:off x="1043608" y="836712"/>
          <a:ext cx="5097328" cy="7281456"/>
        </p:xfrm>
        <a:graphic>
          <a:graphicData uri="http://schemas.openxmlformats.org/drawingml/2006/table">
            <a:tbl>
              <a:tblPr/>
              <a:tblGrid>
                <a:gridCol w="698984"/>
                <a:gridCol w="2195997"/>
                <a:gridCol w="2202347"/>
              </a:tblGrid>
              <a:tr h="538148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No.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Kualitas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Layanan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/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(X)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Penjualan Barang</a:t>
                      </a:r>
                      <a:b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(Y)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21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172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162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31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160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3425" y="159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PT </a:t>
            </a:r>
            <a:r>
              <a:rPr lang="en-US" dirty="0" smtClean="0"/>
              <a:t>Delano Jaya </a:t>
            </a:r>
            <a:r>
              <a:rPr lang="en-US" dirty="0" err="1" smtClean="0"/>
              <a:t>dari</a:t>
            </a:r>
            <a:r>
              <a:rPr lang="en-US" dirty="0" smtClean="0"/>
              <a:t> 2015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2019</a:t>
            </a:r>
            <a:r>
              <a:rPr lang="en-US" dirty="0"/>
              <a:t>.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trend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i="1" dirty="0"/>
              <a:t>LEAST </a:t>
            </a:r>
            <a:r>
              <a:rPr lang="en-US" b="1" i="1" dirty="0" smtClean="0"/>
              <a:t>SQUARE</a:t>
            </a:r>
          </a:p>
          <a:p>
            <a:pPr marL="45720" indent="0">
              <a:buNone/>
            </a:pP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38130"/>
              </p:ext>
            </p:extLst>
          </p:nvPr>
        </p:nvGraphicFramePr>
        <p:xfrm>
          <a:off x="1475656" y="2492896"/>
          <a:ext cx="4064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Tahun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Pelanggan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Juta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3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/>
              <a:t>Jadi</a:t>
            </a:r>
            <a:r>
              <a:rPr lang="es-ES" dirty="0"/>
              <a:t> </a:t>
            </a:r>
            <a:r>
              <a:rPr lang="es-ES" dirty="0" err="1"/>
              <a:t>persamaan</a:t>
            </a:r>
            <a:r>
              <a:rPr lang="es-ES" dirty="0"/>
              <a:t> </a:t>
            </a:r>
            <a:r>
              <a:rPr lang="es-ES" dirty="0" err="1"/>
              <a:t>trend</a:t>
            </a:r>
            <a:r>
              <a:rPr lang="es-ES" dirty="0"/>
              <a:t> </a:t>
            </a:r>
            <a:r>
              <a:rPr lang="es-ES" dirty="0" err="1"/>
              <a:t>jumlah</a:t>
            </a:r>
            <a:r>
              <a:rPr lang="es-ES" dirty="0"/>
              <a:t> </a:t>
            </a:r>
            <a:r>
              <a:rPr lang="es-ES" dirty="0" err="1"/>
              <a:t>pelanggan</a:t>
            </a:r>
            <a:r>
              <a:rPr lang="es-ES" dirty="0"/>
              <a:t> PT </a:t>
            </a:r>
            <a:r>
              <a:rPr lang="es-ES" dirty="0" err="1" smtClean="0"/>
              <a:t>Delanotermasuk</a:t>
            </a:r>
            <a:r>
              <a:rPr lang="es-ES" dirty="0" smtClean="0"/>
              <a:t> </a:t>
            </a:r>
            <a:r>
              <a:rPr lang="es-ES" dirty="0" err="1"/>
              <a:t>jenis</a:t>
            </a:r>
            <a:r>
              <a:rPr lang="es-ES" dirty="0"/>
              <a:t> </a:t>
            </a:r>
            <a:r>
              <a:rPr lang="es-ES" dirty="0" err="1"/>
              <a:t>trend</a:t>
            </a:r>
            <a:r>
              <a:rPr lang="es-ES" dirty="0"/>
              <a:t> yang </a:t>
            </a:r>
            <a:r>
              <a:rPr lang="es-ES" dirty="0" err="1"/>
              <a:t>positif</a:t>
            </a:r>
            <a:r>
              <a:rPr lang="es-ES" dirty="0"/>
              <a:t>, </a:t>
            </a:r>
            <a:r>
              <a:rPr lang="es-ES" dirty="0" err="1"/>
              <a:t>sehingga</a:t>
            </a:r>
            <a:r>
              <a:rPr lang="es-ES" dirty="0"/>
              <a:t> apabila </a:t>
            </a:r>
            <a:r>
              <a:rPr lang="es-ES" dirty="0" err="1"/>
              <a:t>nilai</a:t>
            </a:r>
            <a:r>
              <a:rPr lang="es-ES" dirty="0"/>
              <a:t> X </a:t>
            </a:r>
            <a:r>
              <a:rPr lang="es-ES" dirty="0" err="1"/>
              <a:t>meningkat</a:t>
            </a:r>
            <a:r>
              <a:rPr lang="es-ES" dirty="0"/>
              <a:t>, </a:t>
            </a:r>
            <a:r>
              <a:rPr lang="es-ES" dirty="0" err="1"/>
              <a:t>maka</a:t>
            </a:r>
            <a:r>
              <a:rPr lang="es-ES" dirty="0"/>
              <a:t> </a:t>
            </a:r>
            <a:r>
              <a:rPr lang="es-ES" dirty="0" err="1"/>
              <a:t>nilai</a:t>
            </a:r>
            <a:r>
              <a:rPr lang="es-ES" dirty="0"/>
              <a:t> Y, </a:t>
            </a:r>
            <a:r>
              <a:rPr lang="es-ES" dirty="0" err="1"/>
              <a:t>yaitu</a:t>
            </a:r>
            <a:r>
              <a:rPr lang="es-ES" dirty="0"/>
              <a:t> </a:t>
            </a:r>
            <a:r>
              <a:rPr lang="es-ES" dirty="0" err="1"/>
              <a:t>pelanggan</a:t>
            </a:r>
            <a:r>
              <a:rPr lang="es-ES" dirty="0"/>
              <a:t> juga </a:t>
            </a:r>
            <a:r>
              <a:rPr lang="es-ES" dirty="0" err="1"/>
              <a:t>meningkat</a:t>
            </a:r>
            <a:r>
              <a:rPr lang="es-ES" dirty="0"/>
              <a:t>.</a:t>
            </a:r>
          </a:p>
          <a:p>
            <a:r>
              <a:rPr lang="es-ES" dirty="0" err="1"/>
              <a:t>Berapa</a:t>
            </a:r>
            <a:r>
              <a:rPr lang="es-ES" dirty="0"/>
              <a:t> </a:t>
            </a:r>
            <a:r>
              <a:rPr lang="es-ES" dirty="0" err="1"/>
              <a:t>nilai</a:t>
            </a:r>
            <a:r>
              <a:rPr lang="es-ES" dirty="0"/>
              <a:t> </a:t>
            </a:r>
            <a:r>
              <a:rPr lang="es-ES" dirty="0" err="1"/>
              <a:t>peramalan</a:t>
            </a:r>
            <a:r>
              <a:rPr lang="es-ES" dirty="0"/>
              <a:t> </a:t>
            </a:r>
            <a:r>
              <a:rPr lang="es-ES" dirty="0" err="1"/>
              <a:t>pelanggan</a:t>
            </a:r>
            <a:r>
              <a:rPr lang="es-ES" dirty="0"/>
              <a:t> PT </a:t>
            </a:r>
            <a:r>
              <a:rPr lang="es-ES" dirty="0" err="1" smtClean="0"/>
              <a:t>Delano</a:t>
            </a:r>
            <a:r>
              <a:rPr lang="es-ES" dirty="0" smtClean="0"/>
              <a:t> </a:t>
            </a:r>
            <a:r>
              <a:rPr lang="es-ES" dirty="0" err="1" smtClean="0"/>
              <a:t>Jaya</a:t>
            </a:r>
            <a:r>
              <a:rPr lang="es-ES" dirty="0" smtClean="0"/>
              <a:t> </a:t>
            </a:r>
            <a:r>
              <a:rPr lang="es-ES" dirty="0" err="1" smtClean="0"/>
              <a:t>untuk</a:t>
            </a:r>
            <a:r>
              <a:rPr lang="es-ES" dirty="0" smtClean="0"/>
              <a:t> </a:t>
            </a:r>
            <a:r>
              <a:rPr lang="es-ES" dirty="0" err="1"/>
              <a:t>tahun</a:t>
            </a:r>
            <a:r>
              <a:rPr lang="es-ES" dirty="0"/>
              <a:t>  </a:t>
            </a:r>
            <a:r>
              <a:rPr lang="es-ES" dirty="0" smtClean="0"/>
              <a:t>2020</a:t>
            </a:r>
            <a:r>
              <a:rPr lang="es-ES" dirty="0"/>
              <a:t>, </a:t>
            </a:r>
            <a:r>
              <a:rPr lang="es-ES" dirty="0" smtClean="0"/>
              <a:t>2022 </a:t>
            </a:r>
            <a:r>
              <a:rPr lang="es-ES" dirty="0"/>
              <a:t>dan </a:t>
            </a:r>
            <a:r>
              <a:rPr lang="es-ES" dirty="0" smtClean="0"/>
              <a:t>2025</a:t>
            </a:r>
            <a:r>
              <a:rPr lang="es-E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0417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82</TotalTime>
  <Words>338</Words>
  <Application>Microsoft Office PowerPoint</Application>
  <PresentationFormat>On-screen Show (4:3)</PresentationFormat>
  <Paragraphs>156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Latihan Regresi Linier dan Time Series (kisi-kisi)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REGRESI LINIER </dc:title>
  <dc:creator>icetea</dc:creator>
  <cp:lastModifiedBy>icetea</cp:lastModifiedBy>
  <cp:revision>17</cp:revision>
  <dcterms:created xsi:type="dcterms:W3CDTF">2018-11-25T11:14:02Z</dcterms:created>
  <dcterms:modified xsi:type="dcterms:W3CDTF">2019-12-04T02:13:50Z</dcterms:modified>
</cp:coreProperties>
</file>