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9"/>
  </p:notesMasterIdLst>
  <p:sldIdLst>
    <p:sldId id="256" r:id="rId2"/>
    <p:sldId id="257" r:id="rId3"/>
    <p:sldId id="261" r:id="rId4"/>
    <p:sldId id="263" r:id="rId5"/>
    <p:sldId id="264" r:id="rId6"/>
    <p:sldId id="290" r:id="rId7"/>
    <p:sldId id="289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E9763A-B540-4478-AEE7-8A503F535AB0}">
  <a:tblStyle styleId="{D2E9763A-B540-4478-AEE7-8A503F535A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01080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cef209a60_1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cef209a60_1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1cef209a60_1_1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3700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cef209a60_1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cef209a60_1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857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cef209a60_1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1cef209a60_1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7831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cef209a60_1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1cef209a60_1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3531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cef209a60_1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8" name="Google Shape;318;g1cef209a60_1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9972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1cef209a60_1_9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g1cef209a60_1_9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5759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layout">
  <p:cSld name="Cover Slide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>
            <a:spLocks noGrp="1"/>
          </p:cNvSpPr>
          <p:nvPr>
            <p:ph type="title"/>
          </p:nvPr>
        </p:nvSpPr>
        <p:spPr>
          <a:xfrm>
            <a:off x="3939450" y="2556954"/>
            <a:ext cx="4863000" cy="10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subTitle" idx="1"/>
          </p:nvPr>
        </p:nvSpPr>
        <p:spPr>
          <a:xfrm>
            <a:off x="3952200" y="3704204"/>
            <a:ext cx="48567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1918450" y="439500"/>
            <a:ext cx="72255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8025" y="154226"/>
            <a:ext cx="91260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0" y="715625"/>
            <a:ext cx="91440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End Slide Layou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9892029">
            <a:off x="2873932" y="156273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4527839">
            <a:off x="3005459" y="3443641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7414606">
            <a:off x="1967897" y="2192112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4162721" flipH="1">
            <a:off x="2110757" y="805096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7864253" flipH="1">
            <a:off x="3934583" y="142673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1435202">
            <a:off x="5618205" y="2384716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4325069">
            <a:off x="5463157" y="736150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729549">
            <a:off x="4788024" y="3370715"/>
            <a:ext cx="1587121" cy="1514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18"/>
          <p:cNvGrpSpPr/>
          <p:nvPr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108" name="Google Shape;108;p18" descr="E:\002-KIMS BUSINESS\007-02-Googleslidesppt\02-GSppt-Contents-Kim\20170215\03-abs\item01-pn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15616" y="1275607"/>
              <a:ext cx="2585656" cy="2592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18"/>
            <p:cNvSpPr/>
            <p:nvPr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0" name="Google Shape;110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2860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 descr="E:\002-KIMS BUSINESS\007-02-Googleslidesppt\02-GSppt-Contents-Kim\20170215\03-abs\item02-pn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40352" y="3624792"/>
            <a:ext cx="1407408" cy="151870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8016" y="2078075"/>
            <a:ext cx="91260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"/>
          </p:nvPr>
        </p:nvSpPr>
        <p:spPr>
          <a:xfrm>
            <a:off x="3250550" y="2684075"/>
            <a:ext cx="26136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Basic Layout">
  <p:cSld name="10_Basic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64" r:id="rId4"/>
    <p:sldLayoutId id="214748366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2"/>
          <p:cNvGrpSpPr/>
          <p:nvPr/>
        </p:nvGrpSpPr>
        <p:grpSpPr>
          <a:xfrm>
            <a:off x="3650519" y="2738626"/>
            <a:ext cx="164889" cy="954107"/>
            <a:chOff x="3424672" y="2643758"/>
            <a:chExt cx="283232" cy="1584176"/>
          </a:xfrm>
        </p:grpSpPr>
        <p:sp>
          <p:nvSpPr>
            <p:cNvPr id="137" name="Google Shape;137;p22"/>
            <p:cNvSpPr/>
            <p:nvPr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rgbClr val="A4B4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2"/>
            <p:cNvSpPr/>
            <p:nvPr/>
          </p:nvSpPr>
          <p:spPr>
            <a:xfrm>
              <a:off x="3562948" y="2643758"/>
              <a:ext cx="72008" cy="1584176"/>
            </a:xfrm>
            <a:prstGeom prst="rect">
              <a:avLst/>
            </a:prstGeom>
            <a:solidFill>
              <a:srgbClr val="98DF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3497620" y="2643758"/>
              <a:ext cx="72008" cy="1584176"/>
            </a:xfrm>
            <a:prstGeom prst="rect">
              <a:avLst/>
            </a:prstGeom>
            <a:solidFill>
              <a:srgbClr val="F8B2A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rgbClr val="9AD3E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TextBox 1">
            <a:extLst>
              <a:ext uri="{FF2B5EF4-FFF2-40B4-BE49-F238E27FC236}">
                <a16:creationId xmlns:a16="http://schemas.microsoft.com/office/drawing/2014/main" id="{6C14C6C3-AE7C-4FA4-A7CC-652A1F596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5408" y="2738626"/>
            <a:ext cx="532859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Book Antiqua" panose="02040602050305030304" pitchFamily="18" charset="0"/>
                <a:cs typeface="Arial" panose="020B0604020202020204" pitchFamily="34" charset="0"/>
              </a:rPr>
              <a:t>Analisa </a:t>
            </a:r>
            <a:r>
              <a:rPr lang="en-US" sz="2800" b="1" dirty="0" err="1">
                <a:latin typeface="Book Antiqua" panose="02040602050305030304" pitchFamily="18" charset="0"/>
                <a:cs typeface="Arial" panose="020B0604020202020204" pitchFamily="34" charset="0"/>
              </a:rPr>
              <a:t>Kebutuhan</a:t>
            </a:r>
            <a:r>
              <a:rPr lang="en-US" sz="2800" b="1" dirty="0"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Book Antiqua" panose="02040602050305030304" pitchFamily="18" charset="0"/>
                <a:cs typeface="Arial" panose="020B0604020202020204" pitchFamily="34" charset="0"/>
              </a:rPr>
              <a:t>fungsional</a:t>
            </a:r>
            <a:r>
              <a:rPr lang="en-US" sz="2800" b="1" dirty="0">
                <a:latin typeface="Book Antiqua" panose="02040602050305030304" pitchFamily="18" charset="0"/>
                <a:cs typeface="Arial" panose="020B0604020202020204" pitchFamily="34" charset="0"/>
              </a:rPr>
              <a:t> &amp; non </a:t>
            </a:r>
            <a:r>
              <a:rPr lang="en-US" sz="2800" b="1" dirty="0" err="1">
                <a:latin typeface="Book Antiqua" panose="02040602050305030304" pitchFamily="18" charset="0"/>
                <a:cs typeface="Arial" panose="020B0604020202020204" pitchFamily="34" charset="0"/>
              </a:rPr>
              <a:t>fungsional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Book Antiqua" panose="02040602050305030304" pitchFamily="18" charset="0"/>
              <a:ea typeface="맑은 고딕" pitchFamily="50" charset="-127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1974612" y="334931"/>
            <a:ext cx="7225500" cy="6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ook Antiqua" panose="02040602050305030304" pitchFamily="18" charset="0"/>
              </a:rPr>
              <a:t>Nama </a:t>
            </a:r>
            <a:r>
              <a:rPr lang="en-US" dirty="0" err="1">
                <a:latin typeface="Book Antiqua" panose="02040602050305030304" pitchFamily="18" charset="0"/>
              </a:rPr>
              <a:t>kelompok</a:t>
            </a:r>
            <a:r>
              <a:rPr lang="en-US" dirty="0">
                <a:latin typeface="Book Antiqua" panose="02040602050305030304" pitchFamily="18" charset="0"/>
              </a:rPr>
              <a:t>:</a:t>
            </a: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4613" y="1160983"/>
            <a:ext cx="58645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Alfian		(201851040)</a:t>
            </a:r>
          </a:p>
          <a:p>
            <a:pPr marL="342900" indent="-342900">
              <a:buAutoNum type="arabicPeriod"/>
            </a:pP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Azka Amal			(201851042)</a:t>
            </a:r>
          </a:p>
          <a:p>
            <a:pPr marL="342900" indent="-342900">
              <a:buAutoNum type="arabicPeriod"/>
            </a:pP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Andika Eka Saputra		(201851044)</a:t>
            </a:r>
          </a:p>
          <a:p>
            <a:pPr marL="342900" indent="-342900">
              <a:buAutoNum type="arabicPeriod"/>
            </a:pP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Laila Kumala Sari		(201851046)</a:t>
            </a:r>
          </a:p>
          <a:p>
            <a:pPr marL="342900" indent="-342900">
              <a:buAutoNum type="arabicPeriod"/>
            </a:pP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Rifqi Ramadhan	(201851047)</a:t>
            </a:r>
          </a:p>
          <a:p>
            <a:pPr marL="342900" indent="-342900">
              <a:buAutoNum type="arabicPeriod"/>
            </a:pP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Minwaal Dani	(201851049)</a:t>
            </a:r>
          </a:p>
          <a:p>
            <a:pPr marL="342900" indent="-342900">
              <a:buAutoNum type="arabicPeriod"/>
            </a:pP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 Lukman Hakim		(201851050)</a:t>
            </a:r>
          </a:p>
          <a:p>
            <a:pPr marL="342900" indent="-342900">
              <a:buAutoNum type="arabicPeriod"/>
            </a:pP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Agustina Wahyu Rahma P	(201851052)</a:t>
            </a:r>
          </a:p>
          <a:p>
            <a:pPr marL="342900" indent="-342900">
              <a:buAutoNum type="arabicPeriod"/>
            </a:pP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Windu Aji Pramudya		(201851072)</a:t>
            </a:r>
          </a:p>
          <a:p>
            <a:pPr marL="342900" indent="-342900">
              <a:buAutoNum type="arabicPeriod"/>
            </a:pP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Dimas Satrio Oktavianto		(201851084)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DF303385-5ADF-4079-8100-1F8473EF5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178" y="0"/>
            <a:ext cx="8229600" cy="1143000"/>
          </a:xfrm>
        </p:spPr>
        <p:txBody>
          <a:bodyPr/>
          <a:lstStyle/>
          <a:p>
            <a:r>
              <a:rPr lang="en-US" sz="2800" dirty="0" err="1">
                <a:latin typeface="Book Antiqua" panose="02040602050305030304" pitchFamily="18" charset="0"/>
              </a:rPr>
              <a:t>Analisa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Kebutuhan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Fungsional</a:t>
            </a:r>
            <a:endParaRPr lang="en-US" sz="2800" dirty="0">
              <a:latin typeface="Book Antiqua" panose="02040602050305030304" pitchFamily="18" charset="0"/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2FF961DE-0EC0-4A9A-8B24-0B863CBD2C1E}"/>
              </a:ext>
            </a:extLst>
          </p:cNvPr>
          <p:cNvSpPr txBox="1">
            <a:spLocks/>
          </p:cNvSpPr>
          <p:nvPr/>
        </p:nvSpPr>
        <p:spPr>
          <a:xfrm>
            <a:off x="536222" y="809007"/>
            <a:ext cx="7648222" cy="4191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Fungsional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proses-proses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nantinya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disediakan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mencakup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bereaksi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input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perilaku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situasi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1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1825" indent="-360363"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</a:p>
          <a:p>
            <a:pPr algn="just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mengontrol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menyeleksi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kebenaran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menghapus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mengedit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daftar user dan 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mengupload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1825" indent="-360363"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Penerima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algn="just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menyediakan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penggunanya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membaca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pengumuman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event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terkini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algn="just">
              <a:lnSpc>
                <a:spcPct val="11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1825" lvl="1" indent="-360363"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lvl="1" algn="just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menyediakan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penggunanya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memposting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 	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pegumuman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event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>
            <a:extLst>
              <a:ext uri="{FF2B5EF4-FFF2-40B4-BE49-F238E27FC236}">
                <a16:creationId xmlns:a16="http://schemas.microsoft.com/office/drawing/2014/main" id="{C0C5D7A6-27C3-49C6-A412-85E5DA3C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2474"/>
            <a:ext cx="8229600" cy="1143000"/>
          </a:xfrm>
        </p:spPr>
        <p:txBody>
          <a:bodyPr/>
          <a:lstStyle/>
          <a:p>
            <a:r>
              <a:rPr lang="en-US" sz="2800" dirty="0">
                <a:latin typeface="Book Antiqua" panose="02040602050305030304" pitchFamily="18" charset="0"/>
              </a:rPr>
              <a:t>Analisa </a:t>
            </a:r>
            <a:r>
              <a:rPr lang="en-US" sz="2800" dirty="0" err="1">
                <a:latin typeface="Book Antiqua" panose="02040602050305030304" pitchFamily="18" charset="0"/>
              </a:rPr>
              <a:t>Kebutuhan</a:t>
            </a:r>
            <a:r>
              <a:rPr lang="en-US" sz="2800" dirty="0">
                <a:latin typeface="Book Antiqua" panose="02040602050305030304" pitchFamily="18" charset="0"/>
              </a:rPr>
              <a:t> Non </a:t>
            </a:r>
            <a:r>
              <a:rPr lang="en-US" sz="2800" dirty="0" err="1">
                <a:latin typeface="Book Antiqua" panose="02040602050305030304" pitchFamily="18" charset="0"/>
              </a:rPr>
              <a:t>Fungsional</a:t>
            </a:r>
            <a:endParaRPr lang="en-ID" sz="2800" dirty="0">
              <a:latin typeface="Book Antiqua" panose="0204060205030503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7E1F92-7A31-4509-A91D-0E60CAEAC6A0}"/>
              </a:ext>
            </a:extLst>
          </p:cNvPr>
          <p:cNvSpPr txBox="1"/>
          <p:nvPr/>
        </p:nvSpPr>
        <p:spPr>
          <a:xfrm>
            <a:off x="457200" y="718457"/>
            <a:ext cx="8569234" cy="30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endParaRPr lang="en-ID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non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fungsional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spesifikasi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Spesifikasi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melibatkan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hardware,analisis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software,analisis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/user.</a:t>
            </a:r>
          </a:p>
          <a:p>
            <a:pPr algn="just" fontAlgn="base">
              <a:lnSpc>
                <a:spcPct val="150000"/>
              </a:lnSpc>
            </a:pPr>
            <a:endParaRPr lang="en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 &amp; software :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	: Notepad++,  MySQL, Domain &amp; Hosting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	: </a:t>
            </a:r>
          </a:p>
          <a:p>
            <a:pPr marL="571500" indent="-285750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:</a:t>
            </a:r>
          </a:p>
          <a:p>
            <a:pPr fontAlgn="base">
              <a:lnSpc>
                <a:spcPct val="150000"/>
              </a:lnSpc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Minimal RAM 2GB,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4GB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disarankan</a:t>
            </a:r>
            <a:r>
              <a:rPr lang="en-ID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>
            <a:extLst>
              <a:ext uri="{FF2B5EF4-FFF2-40B4-BE49-F238E27FC236}">
                <a16:creationId xmlns:a16="http://schemas.microsoft.com/office/drawing/2014/main" id="{7F1D4598-3E9F-47B5-B250-7F23A8BE8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17566"/>
            <a:ext cx="8229600" cy="1143000"/>
          </a:xfrm>
        </p:spPr>
        <p:txBody>
          <a:bodyPr/>
          <a:lstStyle/>
          <a:p>
            <a:r>
              <a:rPr lang="en-US" sz="2800" dirty="0">
                <a:latin typeface="Book Antiqua" panose="02040602050305030304" pitchFamily="18" charset="0"/>
              </a:rPr>
              <a:t>Analisa </a:t>
            </a:r>
            <a:r>
              <a:rPr lang="en-US" sz="2800" dirty="0" err="1">
                <a:latin typeface="Book Antiqua" panose="02040602050305030304" pitchFamily="18" charset="0"/>
              </a:rPr>
              <a:t>Kebutuhan</a:t>
            </a:r>
            <a:r>
              <a:rPr lang="en-US" sz="2800" dirty="0">
                <a:latin typeface="Book Antiqua" panose="02040602050305030304" pitchFamily="18" charset="0"/>
              </a:rPr>
              <a:t> Non </a:t>
            </a:r>
            <a:r>
              <a:rPr lang="en-US" sz="2800" dirty="0" err="1">
                <a:latin typeface="Book Antiqua" panose="02040602050305030304" pitchFamily="18" charset="0"/>
              </a:rPr>
              <a:t>Fungsional</a:t>
            </a:r>
            <a:endParaRPr lang="en-ID" sz="2800" dirty="0">
              <a:latin typeface="Book Antiqua" panose="0204060205030503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A7BED0-72F9-4B4D-B4CC-79D67C0F5F21}"/>
              </a:ext>
            </a:extLst>
          </p:cNvPr>
          <p:cNvSpPr/>
          <p:nvPr/>
        </p:nvSpPr>
        <p:spPr>
          <a:xfrm>
            <a:off x="457200" y="909756"/>
            <a:ext cx="822960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:</a:t>
            </a:r>
          </a:p>
          <a:p>
            <a:pPr marL="342900" indent="9525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9525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</a:t>
            </a:r>
          </a:p>
          <a:p>
            <a:pPr marL="342900" indent="9525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Pencari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:</a:t>
            </a:r>
          </a:p>
          <a:p>
            <a:pPr marL="342900" indent="9525">
              <a:buFont typeface="+mj-lt"/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Menghemat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promosi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9525">
              <a:buFont typeface="+mj-lt"/>
              <a:buAutoNum type="arabicPeriod"/>
            </a:pPr>
            <a:endParaRPr lang="id-ID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:</a:t>
            </a:r>
          </a:p>
          <a:p>
            <a:pPr marL="739775" lvl="2" indent="-282575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	 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Pengontrol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masuk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9775" lvl="2" indent="-282575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Penerima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	 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9775" lvl="2" indent="-282575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	 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Mengupload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mengedit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menghapus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/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63A2CC-87D7-4C09-B32B-A5BA3F017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17566"/>
            <a:ext cx="8229600" cy="1143000"/>
          </a:xfrm>
        </p:spPr>
        <p:txBody>
          <a:bodyPr/>
          <a:lstStyle/>
          <a:p>
            <a:r>
              <a:rPr lang="en-US" sz="2800" dirty="0">
                <a:latin typeface="Book Antiqua" panose="02040602050305030304" pitchFamily="18" charset="0"/>
              </a:rPr>
              <a:t>Analisa </a:t>
            </a:r>
            <a:r>
              <a:rPr lang="en-US" sz="2800" dirty="0" err="1">
                <a:latin typeface="Book Antiqua" panose="02040602050305030304" pitchFamily="18" charset="0"/>
              </a:rPr>
              <a:t>Kebutuhan</a:t>
            </a:r>
            <a:r>
              <a:rPr lang="en-US" sz="2800" dirty="0">
                <a:latin typeface="Book Antiqua" panose="02040602050305030304" pitchFamily="18" charset="0"/>
              </a:rPr>
              <a:t> Non </a:t>
            </a:r>
            <a:r>
              <a:rPr lang="en-US" sz="2800" dirty="0" err="1">
                <a:latin typeface="Book Antiqua" panose="02040602050305030304" pitchFamily="18" charset="0"/>
              </a:rPr>
              <a:t>Fungsional</a:t>
            </a:r>
            <a:endParaRPr lang="en-ID" sz="2800" dirty="0">
              <a:latin typeface="Book Antiqua" panose="0204060205030503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7D8204-2834-4415-925A-4534011C52FB}"/>
              </a:ext>
            </a:extLst>
          </p:cNvPr>
          <p:cNvSpPr/>
          <p:nvPr/>
        </p:nvSpPr>
        <p:spPr>
          <a:xfrm>
            <a:off x="457200" y="1025434"/>
            <a:ext cx="8229600" cy="4156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</a:t>
            </a:r>
          </a:p>
          <a:p>
            <a:pPr marL="800100" lvl="2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pengaksesan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papan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pengumuman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Efektif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penyebaran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Menghemat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tenaga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terkait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penyampaian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id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Menghemat penggunaan kertas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 algn="just">
              <a:lnSpc>
                <a:spcPct val="150000"/>
              </a:lnSpc>
              <a:buFont typeface="+mj-lt"/>
              <a:buAutoNum type="arabicParenR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 algn="just">
              <a:lnSpc>
                <a:spcPct val="150000"/>
              </a:lnSpc>
              <a:buFont typeface="+mj-lt"/>
              <a:buAutoNum type="arabicParenR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rekomendasi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event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terbaru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</a:t>
            </a: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Setting, Edit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Bantuan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Customer Service</a:t>
            </a:r>
          </a:p>
          <a:p>
            <a:pPr marL="457200" lvl="2" algn="just"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69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55"/>
          <p:cNvSpPr txBox="1">
            <a:spLocks noGrp="1"/>
          </p:cNvSpPr>
          <p:nvPr>
            <p:ph type="title"/>
          </p:nvPr>
        </p:nvSpPr>
        <p:spPr>
          <a:xfrm>
            <a:off x="18000" y="2265750"/>
            <a:ext cx="91260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595959"/>
                </a:solidFill>
              </a:rPr>
              <a:t>Thank you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369</Words>
  <Application>Microsoft Office PowerPoint</Application>
  <PresentationFormat>On-screen Show (16:9)</PresentationFormat>
  <Paragraphs>64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 Antiqua</vt:lpstr>
      <vt:lpstr>Times New Roman</vt:lpstr>
      <vt:lpstr>Wingdings</vt:lpstr>
      <vt:lpstr>Contents Slide Master</vt:lpstr>
      <vt:lpstr>PowerPoint Presentation</vt:lpstr>
      <vt:lpstr>Nama kelompok:</vt:lpstr>
      <vt:lpstr>Analisa Kebutuhan Fungsional</vt:lpstr>
      <vt:lpstr>Analisa Kebutuhan Non Fungsional</vt:lpstr>
      <vt:lpstr>Analisa Kebutuhan Non Fungsional</vt:lpstr>
      <vt:lpstr>Analisa Kebutuhan Non Fungsional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ALFIAN</dc:creator>
  <cp:lastModifiedBy>ALFIAN</cp:lastModifiedBy>
  <cp:revision>18</cp:revision>
  <dcterms:modified xsi:type="dcterms:W3CDTF">2019-11-19T11:51:32Z</dcterms:modified>
</cp:coreProperties>
</file>