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4" r:id="rId6"/>
    <p:sldId id="290" r:id="rId7"/>
    <p:sldId id="2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9763A-B540-4478-AEE7-8A503F535AB0}">
  <a:tblStyle styleId="{D2E9763A-B540-4478-AEE7-8A503F53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108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7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5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ef209a60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cef209a60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83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3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ef209a60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g1cef209a60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97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939450" y="2556954"/>
            <a:ext cx="48630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952200" y="3704204"/>
            <a:ext cx="4856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18450" y="439500"/>
            <a:ext cx="7225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8025" y="154226"/>
            <a:ext cx="91260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0" y="715625"/>
            <a:ext cx="91440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8016" y="2078075"/>
            <a:ext cx="9126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250550" y="2684075"/>
            <a:ext cx="261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4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3650519" y="2738626"/>
            <a:ext cx="164889" cy="954107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14C6C3-AE7C-4FA4-A7CC-652A1F5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8" y="2738626"/>
            <a:ext cx="53285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Analisa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Kebutuhan</a:t>
            </a:r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fungsional</a:t>
            </a:r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 &amp; non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fungsional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974612" y="334931"/>
            <a:ext cx="72255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Nama </a:t>
            </a:r>
            <a:r>
              <a:rPr lang="en-US" dirty="0" err="1">
                <a:latin typeface="Book Antiqua" panose="02040602050305030304" pitchFamily="18" charset="0"/>
              </a:rPr>
              <a:t>kelompok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4613" y="1160983"/>
            <a:ext cx="5864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Alfian		(201851040)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Azka Amal			(201851042)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Andika Eka Saputra		(201851044)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Laila Kumala Sari		(201851046)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Rifqi Ramadhan	(201851047)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Minwaal Dani	(201851049)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 Lukman Hakim		(201851050)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Agustina Wahyu Rahma P	(201851052)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Windu Aji Pramudya		(201851072)</a:t>
            </a:r>
          </a:p>
          <a:p>
            <a:pPr marL="342900" indent="-342900"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Dimas Satrio Oktavianto		(201851084)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F303385-5ADF-4079-8100-1F8473EF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78" y="0"/>
            <a:ext cx="8229600" cy="1143000"/>
          </a:xfrm>
        </p:spPr>
        <p:txBody>
          <a:bodyPr/>
          <a:lstStyle/>
          <a:p>
            <a:r>
              <a:rPr lang="en-US" sz="2800" dirty="0" err="1">
                <a:latin typeface="Book Antiqua" panose="02040602050305030304" pitchFamily="18" charset="0"/>
              </a:rPr>
              <a:t>Analisa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FF961DE-0EC0-4A9A-8B24-0B863CBD2C1E}"/>
              </a:ext>
            </a:extLst>
          </p:cNvPr>
          <p:cNvSpPr txBox="1">
            <a:spLocks/>
          </p:cNvSpPr>
          <p:nvPr/>
        </p:nvSpPr>
        <p:spPr>
          <a:xfrm>
            <a:off x="536222" y="809007"/>
            <a:ext cx="7648222" cy="419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mencackup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bereaksi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input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daftar user dan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pengumuman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event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terkini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lvl="1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memposting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pegumuman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event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C0C5D7A6-27C3-49C6-A412-85E5DA3C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2474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E1F92-7A31-4509-A91D-0E60CAEAC6A0}"/>
              </a:ext>
            </a:extLst>
          </p:cNvPr>
          <p:cNvSpPr txBox="1"/>
          <p:nvPr/>
        </p:nvSpPr>
        <p:spPr>
          <a:xfrm>
            <a:off x="457200" y="718457"/>
            <a:ext cx="8569234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hardware,analisis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software,analisis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/user.</a:t>
            </a:r>
          </a:p>
          <a:p>
            <a:pPr algn="just" fontAlgn="base">
              <a:lnSpc>
                <a:spcPct val="150000"/>
              </a:lnSpc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&amp; software :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	: Notepad++,  MySQL, Domain &amp; Hosting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	: </a:t>
            </a:r>
          </a:p>
          <a:p>
            <a:pPr marL="57150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:</a:t>
            </a:r>
          </a:p>
          <a:p>
            <a:pPr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Minimal RAM 2GB,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7F1D4598-3E9F-47B5-B250-7F23A8BE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566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7BED0-72F9-4B4D-B4CC-79D67C0F5F21}"/>
              </a:ext>
            </a:extLst>
          </p:cNvPr>
          <p:cNvSpPr/>
          <p:nvPr/>
        </p:nvSpPr>
        <p:spPr>
          <a:xfrm>
            <a:off x="457200" y="909756"/>
            <a:ext cx="82296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: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Katerogi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: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top</a:t>
            </a:r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9525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Menghemat penggunaan kertas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:</a:t>
            </a:r>
          </a:p>
          <a:p>
            <a:pPr marL="739775" lvl="2" indent="-28257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Pengontrol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2" indent="-28257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2" indent="-28257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63A2CC-87D7-4C09-B32B-A5BA3F01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566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D8204-2834-4415-925A-4534011C52FB}"/>
              </a:ext>
            </a:extLst>
          </p:cNvPr>
          <p:cNvSpPr/>
          <p:nvPr/>
        </p:nvSpPr>
        <p:spPr>
          <a:xfrm>
            <a:off x="457200" y="1025434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pengaksesan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pengumuman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penyampaian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Setting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Customer Service</a:t>
            </a:r>
          </a:p>
          <a:p>
            <a:pPr marL="457200" lvl="2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18000" y="2265750"/>
            <a:ext cx="9126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102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Times New Roman</vt:lpstr>
      <vt:lpstr>Wingdings</vt:lpstr>
      <vt:lpstr>Contents Slide Master</vt:lpstr>
      <vt:lpstr>PowerPoint Presentation</vt:lpstr>
      <vt:lpstr>Nama kelompok:</vt:lpstr>
      <vt:lpstr>Analisa Kebutuhan Fungsional</vt:lpstr>
      <vt:lpstr>Analisa Kebutuhan Non Fungsional</vt:lpstr>
      <vt:lpstr>Analisa Kebutuhan Non Fungsional</vt:lpstr>
      <vt:lpstr>Analisa Kebutuhan Non Fungsional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</dc:creator>
  <cp:lastModifiedBy>ALFIAN</cp:lastModifiedBy>
  <cp:revision>11</cp:revision>
  <dcterms:modified xsi:type="dcterms:W3CDTF">2019-10-29T16:06:25Z</dcterms:modified>
</cp:coreProperties>
</file>