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64DE-C52F-4588-8F20-97F6541C069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BB46-2FD4-4F3A-A703-32B77D9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2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64DE-C52F-4588-8F20-97F6541C069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BB46-2FD4-4F3A-A703-32B77D9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1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64DE-C52F-4588-8F20-97F6541C069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BB46-2FD4-4F3A-A703-32B77D9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64DE-C52F-4588-8F20-97F6541C069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BB46-2FD4-4F3A-A703-32B77D9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9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64DE-C52F-4588-8F20-97F6541C069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BB46-2FD4-4F3A-A703-32B77D9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64DE-C52F-4588-8F20-97F6541C069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BB46-2FD4-4F3A-A703-32B77D9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64DE-C52F-4588-8F20-97F6541C069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BB46-2FD4-4F3A-A703-32B77D9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64DE-C52F-4588-8F20-97F6541C069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BB46-2FD4-4F3A-A703-32B77D9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9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64DE-C52F-4588-8F20-97F6541C069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BB46-2FD4-4F3A-A703-32B77D9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64DE-C52F-4588-8F20-97F6541C069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BB46-2FD4-4F3A-A703-32B77D9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64DE-C52F-4588-8F20-97F6541C069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BB46-2FD4-4F3A-A703-32B77D9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064DE-C52F-4588-8F20-97F6541C069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BB46-2FD4-4F3A-A703-32B77D9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&amp; non </a:t>
            </a:r>
            <a:r>
              <a:rPr lang="en-US" dirty="0" err="1" smtClean="0"/>
              <a:t>fungsional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3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User/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</a:t>
            </a:r>
            <a:r>
              <a:rPr lang="en-US" sz="1800" dirty="0" err="1" smtClean="0"/>
              <a:t>aplikasi</a:t>
            </a:r>
            <a:endParaRPr lang="en-US" sz="1800" dirty="0" smtClean="0"/>
          </a:p>
          <a:p>
            <a:r>
              <a:rPr lang="en-US" sz="1600" dirty="0" smtClean="0"/>
              <a:t>Admin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Dapat</a:t>
            </a:r>
            <a:r>
              <a:rPr lang="en-US" sz="1600" dirty="0" smtClean="0"/>
              <a:t>  </a:t>
            </a:r>
            <a:r>
              <a:rPr lang="en-US" sz="1600" dirty="0" err="1" smtClean="0"/>
              <a:t>mengontrol</a:t>
            </a:r>
            <a:r>
              <a:rPr lang="en-US" sz="1600" dirty="0" smtClean="0"/>
              <a:t> </a:t>
            </a:r>
            <a:r>
              <a:rPr lang="en-US" sz="1600" dirty="0" err="1" smtClean="0"/>
              <a:t>seluruh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,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menyeleksi</a:t>
            </a:r>
            <a:r>
              <a:rPr lang="en-US" sz="1600" dirty="0" smtClean="0"/>
              <a:t> </a:t>
            </a:r>
            <a:r>
              <a:rPr lang="en-US" sz="1600" dirty="0" err="1" smtClean="0"/>
              <a:t>kebenaran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	</a:t>
            </a:r>
            <a:r>
              <a:rPr lang="en-US" sz="1600" dirty="0" err="1" smtClean="0"/>
              <a:t>pemberi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,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menambahkan</a:t>
            </a:r>
            <a:r>
              <a:rPr lang="en-US" sz="1600" dirty="0" smtClean="0"/>
              <a:t>, </a:t>
            </a:r>
            <a:r>
              <a:rPr lang="en-US" sz="1600" dirty="0" err="1" smtClean="0"/>
              <a:t>menghapus</a:t>
            </a:r>
            <a:r>
              <a:rPr lang="en-US" sz="1600" dirty="0" smtClean="0"/>
              <a:t>, </a:t>
            </a:r>
            <a:r>
              <a:rPr lang="en-US" sz="1600" dirty="0" err="1" smtClean="0"/>
              <a:t>mengedit</a:t>
            </a:r>
            <a:r>
              <a:rPr lang="en-US" sz="1600" dirty="0" smtClean="0"/>
              <a:t>,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user </a:t>
            </a:r>
            <a:r>
              <a:rPr lang="en-US" sz="1600" dirty="0" err="1" smtClean="0"/>
              <a:t>dan</a:t>
            </a:r>
            <a:r>
              <a:rPr lang="en-US" sz="1600" dirty="0" smtClean="0"/>
              <a:t> 	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mengupload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err="1" smtClean="0"/>
              <a:t>Penerima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600" dirty="0" err="1" smtClean="0"/>
              <a:t>Mencari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/ Event </a:t>
            </a:r>
            <a:r>
              <a:rPr lang="en-US" sz="1600" dirty="0" err="1" smtClean="0"/>
              <a:t>terkini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 </a:t>
            </a:r>
          </a:p>
          <a:p>
            <a:pPr marL="280988" lvl="1" indent="-280988">
              <a:buFont typeface="Arial" panose="020B0604020202020204" pitchFamily="34" charset="0"/>
              <a:buChar char="•"/>
            </a:pPr>
            <a:r>
              <a:rPr lang="en-US" sz="1600" dirty="0" err="1" smtClean="0"/>
              <a:t>Pemberi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endParaRPr lang="en-US" sz="1600" dirty="0" smtClean="0"/>
          </a:p>
          <a:p>
            <a:pPr marL="0" lvl="1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Memposting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5395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Non </a:t>
            </a:r>
            <a:r>
              <a:rPr lang="en-US" dirty="0" err="1" smtClean="0"/>
              <a:t>Fungsional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284163"/>
            <a:r>
              <a:rPr lang="en-US" sz="1600" dirty="0" smtClean="0"/>
              <a:t>Performance :</a:t>
            </a:r>
            <a:endParaRPr lang="en-US" sz="1200" dirty="0"/>
          </a:p>
          <a:p>
            <a:pPr lvl="1"/>
            <a:r>
              <a:rPr lang="en-US" sz="1200" dirty="0" smtClean="0"/>
              <a:t>Software : </a:t>
            </a:r>
            <a:r>
              <a:rPr lang="en-US" sz="1200" dirty="0" err="1" smtClean="0"/>
              <a:t>berbasis</a:t>
            </a:r>
            <a:r>
              <a:rPr lang="en-US" sz="1200" dirty="0" smtClean="0"/>
              <a:t> web</a:t>
            </a:r>
          </a:p>
          <a:p>
            <a:pPr lvl="1"/>
            <a:r>
              <a:rPr lang="en-US" sz="1200" dirty="0" smtClean="0"/>
              <a:t>Database : My SQL</a:t>
            </a:r>
          </a:p>
          <a:p>
            <a:pPr lvl="1"/>
            <a:r>
              <a:rPr lang="en-US" sz="1200" dirty="0" smtClean="0"/>
              <a:t>Hardware : Windows</a:t>
            </a:r>
            <a:endParaRPr lang="en-US" sz="1200" dirty="0"/>
          </a:p>
          <a:p>
            <a:pPr marL="339725" lvl="1" indent="-282575">
              <a:buFont typeface="Arial" panose="020B0604020202020204" pitchFamily="34" charset="0"/>
              <a:buChar char="•"/>
            </a:pPr>
            <a:r>
              <a:rPr lang="en-US" sz="1600" dirty="0" smtClean="0"/>
              <a:t>Information :</a:t>
            </a:r>
          </a:p>
          <a:p>
            <a:pPr marL="739775" lvl="2" indent="-282575"/>
            <a:r>
              <a:rPr lang="en-US" sz="1200" dirty="0" smtClean="0"/>
              <a:t>Data </a:t>
            </a:r>
            <a:r>
              <a:rPr lang="en-US" sz="1200" dirty="0" err="1" smtClean="0"/>
              <a:t>pemberi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endParaRPr lang="en-US" sz="1200" dirty="0" smtClean="0"/>
          </a:p>
          <a:p>
            <a:pPr marL="739775" lvl="2" indent="-282575"/>
            <a:r>
              <a:rPr lang="en-US" sz="1200" dirty="0" smtClean="0"/>
              <a:t>Data </a:t>
            </a:r>
            <a:r>
              <a:rPr lang="en-US" sz="1200" dirty="0" err="1" smtClean="0"/>
              <a:t>informasi</a:t>
            </a:r>
            <a:r>
              <a:rPr lang="en-US" sz="1200" dirty="0"/>
              <a:t> </a:t>
            </a:r>
            <a:r>
              <a:rPr lang="en-US" sz="1200" dirty="0" smtClean="0"/>
              <a:t>; </a:t>
            </a:r>
            <a:r>
              <a:rPr lang="en-US" sz="1200" dirty="0" err="1" smtClean="0"/>
              <a:t>Kategori</a:t>
            </a:r>
            <a:r>
              <a:rPr lang="en-US" sz="1200" dirty="0" smtClean="0"/>
              <a:t> Event</a:t>
            </a:r>
          </a:p>
          <a:p>
            <a:pPr marL="739775" lvl="2" indent="-282575"/>
            <a:r>
              <a:rPr lang="en-US" sz="1200" dirty="0" smtClean="0"/>
              <a:t>Data </a:t>
            </a:r>
            <a:r>
              <a:rPr lang="en-US" sz="1200" dirty="0" err="1" smtClean="0"/>
              <a:t>Pencari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endParaRPr lang="en-US" sz="1600" dirty="0" smtClean="0"/>
          </a:p>
          <a:p>
            <a:pPr marL="339725" lvl="1" indent="-282575">
              <a:buFont typeface="Arial" panose="020B0604020202020204" pitchFamily="34" charset="0"/>
              <a:buChar char="•"/>
            </a:pPr>
            <a:r>
              <a:rPr lang="en-US" sz="1600" dirty="0" smtClean="0"/>
              <a:t>Economic : Promote to top</a:t>
            </a:r>
          </a:p>
          <a:p>
            <a:pPr marL="339725" lvl="1" indent="-282575">
              <a:buFont typeface="Arial" panose="020B0604020202020204" pitchFamily="34" charset="0"/>
              <a:buChar char="•"/>
            </a:pPr>
            <a:r>
              <a:rPr lang="en-US" sz="1600" dirty="0" smtClean="0"/>
              <a:t>Control </a:t>
            </a:r>
          </a:p>
          <a:p>
            <a:pPr marL="739775" lvl="2" indent="-282575"/>
            <a:r>
              <a:rPr lang="en-US" sz="1200" dirty="0" smtClean="0"/>
              <a:t>Admin : </a:t>
            </a:r>
            <a:r>
              <a:rPr lang="en-US" sz="1200" dirty="0" err="1" smtClean="0"/>
              <a:t>Pengontrol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masuk</a:t>
            </a:r>
            <a:endParaRPr lang="en-US" sz="1200" dirty="0" smtClean="0"/>
          </a:p>
          <a:p>
            <a:pPr marL="739775" lvl="2" indent="-282575"/>
            <a:r>
              <a:rPr lang="en-US" sz="1200" dirty="0" err="1" smtClean="0"/>
              <a:t>Penerima</a:t>
            </a:r>
            <a:r>
              <a:rPr lang="en-US" sz="1200" dirty="0" smtClean="0"/>
              <a:t> info :  </a:t>
            </a:r>
            <a:r>
              <a:rPr lang="en-US" sz="1200" dirty="0" err="1" smtClean="0"/>
              <a:t>melihat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endParaRPr lang="en-US" sz="1200" dirty="0" smtClean="0"/>
          </a:p>
          <a:p>
            <a:pPr marL="739775" lvl="2" indent="-282575"/>
            <a:r>
              <a:rPr lang="en-US" sz="1200" dirty="0" err="1" smtClean="0"/>
              <a:t>Pemberi</a:t>
            </a:r>
            <a:r>
              <a:rPr lang="en-US" sz="1200" dirty="0" smtClean="0"/>
              <a:t> info :  </a:t>
            </a:r>
            <a:r>
              <a:rPr lang="en-US" sz="1200" dirty="0" err="1" smtClean="0"/>
              <a:t>mengupload</a:t>
            </a:r>
            <a:r>
              <a:rPr lang="en-US" sz="1200" dirty="0" smtClean="0"/>
              <a:t>, </a:t>
            </a:r>
            <a:r>
              <a:rPr lang="en-US" sz="1200" dirty="0" err="1" smtClean="0"/>
              <a:t>mengedit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menghapus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endParaRPr lang="en-US" sz="1200" dirty="0" smtClean="0"/>
          </a:p>
          <a:p>
            <a:pPr marL="339725" lvl="1" indent="-282575">
              <a:buFont typeface="Arial" panose="020B0604020202020204" pitchFamily="34" charset="0"/>
              <a:buChar char="•"/>
            </a:pPr>
            <a:r>
              <a:rPr lang="en-US" sz="1600" dirty="0" smtClean="0"/>
              <a:t>Efficiency </a:t>
            </a:r>
          </a:p>
          <a:p>
            <a:pPr marL="739775" lvl="2" indent="-282575"/>
            <a:r>
              <a:rPr lang="en-US" sz="1200" dirty="0" err="1" smtClean="0"/>
              <a:t>Membantu</a:t>
            </a:r>
            <a:r>
              <a:rPr lang="en-US" sz="1200" dirty="0" smtClean="0"/>
              <a:t> </a:t>
            </a:r>
            <a:r>
              <a:rPr lang="en-US" sz="1200" dirty="0" err="1" smtClean="0"/>
              <a:t>pengaksesan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r>
              <a:rPr lang="en-US" sz="1200" dirty="0" smtClean="0"/>
              <a:t> </a:t>
            </a:r>
            <a:r>
              <a:rPr lang="en-US" sz="1200" dirty="0" err="1" smtClean="0"/>
              <a:t>tanpa</a:t>
            </a:r>
            <a:r>
              <a:rPr lang="en-US" sz="1200" dirty="0" smtClean="0"/>
              <a:t> </a:t>
            </a:r>
            <a:r>
              <a:rPr lang="en-US" sz="1200" dirty="0" err="1" smtClean="0"/>
              <a:t>harus</a:t>
            </a:r>
            <a:r>
              <a:rPr lang="en-US" sz="1200" dirty="0" smtClean="0"/>
              <a:t> </a:t>
            </a:r>
            <a:r>
              <a:rPr lang="en-US" sz="1200" dirty="0" err="1" smtClean="0"/>
              <a:t>datang</a:t>
            </a:r>
            <a:r>
              <a:rPr lang="en-US" sz="1200" dirty="0" smtClean="0"/>
              <a:t> </a:t>
            </a:r>
            <a:r>
              <a:rPr lang="en-US" sz="1200" dirty="0" err="1" smtClean="0"/>
              <a:t>melihat</a:t>
            </a:r>
            <a:r>
              <a:rPr lang="en-US" sz="1200" dirty="0" smtClean="0"/>
              <a:t> </a:t>
            </a:r>
            <a:r>
              <a:rPr lang="en-US" sz="1200" dirty="0" err="1" smtClean="0"/>
              <a:t>papan</a:t>
            </a:r>
            <a:r>
              <a:rPr lang="en-US" sz="1200" dirty="0" smtClean="0"/>
              <a:t> </a:t>
            </a:r>
            <a:r>
              <a:rPr lang="en-US" sz="1200" dirty="0" err="1" smtClean="0"/>
              <a:t>pengumuman</a:t>
            </a:r>
            <a:endParaRPr lang="en-US" sz="1200" dirty="0" smtClean="0"/>
          </a:p>
          <a:p>
            <a:pPr marL="739775" lvl="2" indent="-282575"/>
            <a:r>
              <a:rPr lang="en-US" sz="1200" dirty="0" err="1" smtClean="0"/>
              <a:t>Efektif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penyebaran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endParaRPr lang="en-US" sz="1200" dirty="0" smtClean="0"/>
          </a:p>
          <a:p>
            <a:pPr marL="739775" lvl="2" indent="-282575"/>
            <a:r>
              <a:rPr lang="en-US" sz="1200" dirty="0" err="1" smtClean="0"/>
              <a:t>Menghemat</a:t>
            </a:r>
            <a:r>
              <a:rPr lang="en-US" sz="1200" dirty="0" smtClean="0"/>
              <a:t> </a:t>
            </a:r>
            <a:r>
              <a:rPr lang="en-US" sz="1200" dirty="0" err="1" smtClean="0"/>
              <a:t>waktu</a:t>
            </a:r>
            <a:r>
              <a:rPr lang="en-US" sz="1200" dirty="0" smtClean="0"/>
              <a:t>, </a:t>
            </a:r>
            <a:r>
              <a:rPr lang="en-US" sz="1200" dirty="0" err="1" smtClean="0"/>
              <a:t>biaya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tenaga</a:t>
            </a:r>
            <a:r>
              <a:rPr lang="en-US" sz="1200" dirty="0" smtClean="0"/>
              <a:t> </a:t>
            </a:r>
            <a:r>
              <a:rPr lang="en-US" sz="1200" dirty="0" err="1" smtClean="0"/>
              <a:t>terkait</a:t>
            </a:r>
            <a:r>
              <a:rPr lang="en-US" sz="1200" dirty="0" smtClean="0"/>
              <a:t> </a:t>
            </a:r>
            <a:r>
              <a:rPr lang="en-US" sz="1200" dirty="0" err="1" smtClean="0"/>
              <a:t>penyampaian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endParaRPr lang="en-US" sz="1200" dirty="0" smtClean="0"/>
          </a:p>
          <a:p>
            <a:pPr marL="339725" lvl="1" indent="-282575">
              <a:buFont typeface="Arial" panose="020B0604020202020204" pitchFamily="34" charset="0"/>
              <a:buChar char="•"/>
            </a:pPr>
            <a:r>
              <a:rPr lang="en-US" sz="1600" dirty="0" smtClean="0"/>
              <a:t>Service </a:t>
            </a:r>
          </a:p>
          <a:p>
            <a:pPr marL="739775" lvl="2" indent="-282575"/>
            <a:r>
              <a:rPr lang="en-US" sz="1200" dirty="0" err="1" smtClean="0"/>
              <a:t>Layanan</a:t>
            </a:r>
            <a:r>
              <a:rPr lang="en-US" sz="1200" dirty="0" smtClean="0"/>
              <a:t> : </a:t>
            </a:r>
            <a:r>
              <a:rPr lang="en-US" sz="1200" dirty="0" err="1" smtClean="0"/>
              <a:t>rekomendasi</a:t>
            </a:r>
            <a:r>
              <a:rPr lang="en-US" sz="1200" dirty="0" smtClean="0"/>
              <a:t>, event </a:t>
            </a:r>
            <a:r>
              <a:rPr lang="en-US" sz="1200" dirty="0" err="1" smtClean="0"/>
              <a:t>terbaru</a:t>
            </a:r>
            <a:r>
              <a:rPr lang="en-US" sz="1200" dirty="0" smtClean="0"/>
              <a:t>, </a:t>
            </a:r>
            <a:r>
              <a:rPr lang="en-US" sz="1200" dirty="0" err="1" smtClean="0"/>
              <a:t>Kategori</a:t>
            </a:r>
            <a:r>
              <a:rPr lang="en-US" sz="1200" dirty="0" smtClean="0"/>
              <a:t> event</a:t>
            </a:r>
          </a:p>
          <a:p>
            <a:pPr marL="739775" lvl="2" indent="-282575"/>
            <a:r>
              <a:rPr lang="en-US" sz="1200" dirty="0" err="1" smtClean="0"/>
              <a:t>Fitur</a:t>
            </a:r>
            <a:r>
              <a:rPr lang="en-US" sz="1200" dirty="0" smtClean="0"/>
              <a:t> : Setting, Edit </a:t>
            </a:r>
            <a:r>
              <a:rPr lang="en-US" sz="1200" dirty="0" err="1" smtClean="0"/>
              <a:t>profil</a:t>
            </a:r>
            <a:r>
              <a:rPr lang="en-US" sz="1200" dirty="0" smtClean="0"/>
              <a:t>, </a:t>
            </a:r>
            <a:r>
              <a:rPr lang="en-US" sz="1200" dirty="0" err="1" smtClean="0"/>
              <a:t>Bantuan</a:t>
            </a:r>
            <a:r>
              <a:rPr lang="en-US" sz="1200" dirty="0" smtClean="0"/>
              <a:t> </a:t>
            </a:r>
            <a:r>
              <a:rPr lang="en-US" sz="1200" dirty="0" err="1" smtClean="0"/>
              <a:t>penggunaan</a:t>
            </a:r>
            <a:r>
              <a:rPr lang="en-US" sz="1200" dirty="0" smtClean="0"/>
              <a:t> </a:t>
            </a:r>
            <a:r>
              <a:rPr lang="en-US" sz="1200" dirty="0" err="1" smtClean="0"/>
              <a:t>apk</a:t>
            </a:r>
            <a:r>
              <a:rPr lang="en-US" sz="1200" dirty="0" smtClean="0"/>
              <a:t> , CS</a:t>
            </a:r>
          </a:p>
          <a:p>
            <a:pPr marL="230187" lvl="1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751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114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Analisa Kebutuhan fungsional &amp; non fungsional</vt:lpstr>
      <vt:lpstr>Analisa Kebutuhan Fungsional</vt:lpstr>
      <vt:lpstr>Analisa Kebutuhan Non Fungsional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Kebutuhan fungsional &amp; non fungsional</dc:title>
  <dc:creator>asus</dc:creator>
  <cp:lastModifiedBy>asus</cp:lastModifiedBy>
  <cp:revision>8</cp:revision>
  <dcterms:created xsi:type="dcterms:W3CDTF">2019-10-28T05:23:44Z</dcterms:created>
  <dcterms:modified xsi:type="dcterms:W3CDTF">2019-10-28T06:35:53Z</dcterms:modified>
</cp:coreProperties>
</file>