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0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8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65b9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65b9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22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65b9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65b9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65b9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65b9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8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30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e6a0d65a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e6a0d65a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3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5481" y="1121923"/>
            <a:ext cx="5226284" cy="83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/>
              <a:t>Lean Canvas Model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5481" y="2049964"/>
            <a:ext cx="4029976" cy="3217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uFill>
                  <a:noFill/>
                </a:uFill>
                <a:latin typeface="Raleway" panose="020B0604020202020204" charset="0"/>
                <a:ea typeface="Verdana"/>
                <a:cs typeface="Verdana"/>
                <a:sym typeface="Verdana"/>
              </a:rPr>
              <a:t>Kelompok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>
              <a:solidFill>
                <a:srgbClr val="000000"/>
              </a:solidFill>
              <a:uFill>
                <a:noFill/>
              </a:uFill>
              <a:latin typeface="Raleway" panose="020B0604020202020204" charset="0"/>
              <a:ea typeface="Verdana"/>
              <a:cs typeface="Verdana"/>
              <a:sym typeface="Verdana"/>
            </a:endParaRP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1. Rifal Budi Yuliano		(201851043)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2. Andika Eka Saputra		(201851044)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3. Bagus Dwi Nugraha		(201851045)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4. Muhammad Rifqi Ramadhan 	(201851047)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5. Leonanta Pramudya Kusuma	(201851048)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6. Muhammad Minwaal Dani	(201851049)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7. Moh Lukman Hakim		(201851050)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8. Agustina Wahyu R.P	(201851052)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9. Nafisul Faliqi		(201851054)</a:t>
            </a:r>
          </a:p>
          <a:p>
            <a:pPr marL="0" indent="0"/>
            <a:r>
              <a:rPr lang="id-ID" sz="1400" dirty="0">
                <a:solidFill>
                  <a:srgbClr val="1A1A1A"/>
                </a:solidFill>
                <a:latin typeface="Raleway" panose="020B0604020202020204" charset="0"/>
              </a:rPr>
              <a:t>10. Vendy Alfi Prayudya	(201851062)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 panose="020B0604020202020204" charset="0"/>
              <a:ea typeface="Verdana"/>
              <a:cs typeface="Verdana"/>
              <a:sym typeface="Verdana"/>
            </a:endParaRPr>
          </a:p>
        </p:txBody>
      </p:sp>
      <p:grpSp>
        <p:nvGrpSpPr>
          <p:cNvPr id="65" name="Google Shape;11694;p68">
            <a:extLst>
              <a:ext uri="{FF2B5EF4-FFF2-40B4-BE49-F238E27FC236}">
                <a16:creationId xmlns:a16="http://schemas.microsoft.com/office/drawing/2014/main" id="{22E8C495-3867-451E-A1B8-7188B820904F}"/>
              </a:ext>
            </a:extLst>
          </p:cNvPr>
          <p:cNvGrpSpPr/>
          <p:nvPr/>
        </p:nvGrpSpPr>
        <p:grpSpPr>
          <a:xfrm>
            <a:off x="5951765" y="1026232"/>
            <a:ext cx="706462" cy="705757"/>
            <a:chOff x="4886264" y="3366174"/>
            <a:chExt cx="350548" cy="350198"/>
          </a:xfrm>
          <a:solidFill>
            <a:srgbClr val="1A1A1A"/>
          </a:solidFill>
        </p:grpSpPr>
        <p:sp>
          <p:nvSpPr>
            <p:cNvPr id="66" name="Google Shape;11695;p68">
              <a:extLst>
                <a:ext uri="{FF2B5EF4-FFF2-40B4-BE49-F238E27FC236}">
                  <a16:creationId xmlns:a16="http://schemas.microsoft.com/office/drawing/2014/main" id="{2D1A865B-97E1-499B-BDF5-BD7135AE1962}"/>
                </a:ext>
              </a:extLst>
            </p:cNvPr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696;p68">
              <a:extLst>
                <a:ext uri="{FF2B5EF4-FFF2-40B4-BE49-F238E27FC236}">
                  <a16:creationId xmlns:a16="http://schemas.microsoft.com/office/drawing/2014/main" id="{8366292B-194C-4378-8397-BC841FF34ACE}"/>
                </a:ext>
              </a:extLst>
            </p:cNvPr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97;p68">
              <a:extLst>
                <a:ext uri="{FF2B5EF4-FFF2-40B4-BE49-F238E27FC236}">
                  <a16:creationId xmlns:a16="http://schemas.microsoft.com/office/drawing/2014/main" id="{0FB4243C-1C39-462D-B12A-21798476446E}"/>
                </a:ext>
              </a:extLst>
            </p:cNvPr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98;p68">
              <a:extLst>
                <a:ext uri="{FF2B5EF4-FFF2-40B4-BE49-F238E27FC236}">
                  <a16:creationId xmlns:a16="http://schemas.microsoft.com/office/drawing/2014/main" id="{1D4D0203-7BB3-4F1B-93A7-47EB8D69AE44}"/>
                </a:ext>
              </a:extLst>
            </p:cNvPr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99;p68">
              <a:extLst>
                <a:ext uri="{FF2B5EF4-FFF2-40B4-BE49-F238E27FC236}">
                  <a16:creationId xmlns:a16="http://schemas.microsoft.com/office/drawing/2014/main" id="{E835B8BE-FDE9-49F7-B2EB-A51F85176FE3}"/>
                </a:ext>
              </a:extLst>
            </p:cNvPr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700;p68">
              <a:extLst>
                <a:ext uri="{FF2B5EF4-FFF2-40B4-BE49-F238E27FC236}">
                  <a16:creationId xmlns:a16="http://schemas.microsoft.com/office/drawing/2014/main" id="{41B2DBF0-0F1B-4B69-B444-07EC7A1EBB9D}"/>
                </a:ext>
              </a:extLst>
            </p:cNvPr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701;p68">
              <a:extLst>
                <a:ext uri="{FF2B5EF4-FFF2-40B4-BE49-F238E27FC236}">
                  <a16:creationId xmlns:a16="http://schemas.microsoft.com/office/drawing/2014/main" id="{85C752E9-CD9D-4094-82E5-697FC5F4F5A1}"/>
                </a:ext>
              </a:extLst>
            </p:cNvPr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702;p68">
              <a:extLst>
                <a:ext uri="{FF2B5EF4-FFF2-40B4-BE49-F238E27FC236}">
                  <a16:creationId xmlns:a16="http://schemas.microsoft.com/office/drawing/2014/main" id="{56FBD636-35BC-42A2-B528-F0EA76E52235}"/>
                </a:ext>
              </a:extLst>
            </p:cNvPr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03;p68">
              <a:extLst>
                <a:ext uri="{FF2B5EF4-FFF2-40B4-BE49-F238E27FC236}">
                  <a16:creationId xmlns:a16="http://schemas.microsoft.com/office/drawing/2014/main" id="{7B2C4453-C18C-4D4E-9851-B2D60D772F15}"/>
                </a:ext>
              </a:extLst>
            </p:cNvPr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04;p68">
              <a:extLst>
                <a:ext uri="{FF2B5EF4-FFF2-40B4-BE49-F238E27FC236}">
                  <a16:creationId xmlns:a16="http://schemas.microsoft.com/office/drawing/2014/main" id="{A56F96DE-728C-462B-BDF7-F0E385BD1229}"/>
                </a:ext>
              </a:extLst>
            </p:cNvPr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05;p68">
              <a:extLst>
                <a:ext uri="{FF2B5EF4-FFF2-40B4-BE49-F238E27FC236}">
                  <a16:creationId xmlns:a16="http://schemas.microsoft.com/office/drawing/2014/main" id="{E19EDD4A-A846-4641-9B49-24446B261B98}"/>
                </a:ext>
              </a:extLst>
            </p:cNvPr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06;p68">
              <a:extLst>
                <a:ext uri="{FF2B5EF4-FFF2-40B4-BE49-F238E27FC236}">
                  <a16:creationId xmlns:a16="http://schemas.microsoft.com/office/drawing/2014/main" id="{18392D2E-9F74-4E8B-92D2-5CB186EC1881}"/>
                </a:ext>
              </a:extLst>
            </p:cNvPr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07;p68">
              <a:extLst>
                <a:ext uri="{FF2B5EF4-FFF2-40B4-BE49-F238E27FC236}">
                  <a16:creationId xmlns:a16="http://schemas.microsoft.com/office/drawing/2014/main" id="{A4ED9751-7AC8-4C49-9E3D-8EBD9DE66826}"/>
                </a:ext>
              </a:extLst>
            </p:cNvPr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Unfair Advantage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nn-NO" dirty="0">
                <a:latin typeface="Verdana"/>
                <a:ea typeface="Verdana"/>
                <a:cs typeface="Verdana"/>
                <a:sym typeface="Verdana"/>
              </a:rPr>
              <a:t>Belum pernah ada Start Up yang bisa membantu mencari event-event musik dengan muda</a:t>
            </a: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h</a:t>
            </a:r>
          </a:p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nn-NO" dirty="0">
                <a:latin typeface="Verdana"/>
                <a:ea typeface="Verdana"/>
                <a:cs typeface="Verdana"/>
                <a:sym typeface="Verdana"/>
              </a:rPr>
              <a:t>Start Up di buat oleh kelompok Kami.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26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Thank You 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791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Customer Segments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0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CAEAC1EA-C4F4-4EB2-81A3-260FA6C20F79}"/>
              </a:ext>
            </a:extLst>
          </p:cNvPr>
          <p:cNvSpPr txBox="1">
            <a:spLocks/>
          </p:cNvSpPr>
          <p:nvPr/>
        </p:nvSpPr>
        <p:spPr>
          <a:xfrm>
            <a:off x="729450" y="311547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d-ID" dirty="0"/>
              <a:t>Early Adopters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9509D687-BA1A-4649-A894-F6CDF22F2BB9}"/>
              </a:ext>
            </a:extLst>
          </p:cNvPr>
          <p:cNvSpPr txBox="1">
            <a:spLocks/>
          </p:cNvSpPr>
          <p:nvPr/>
        </p:nvSpPr>
        <p:spPr>
          <a:xfrm>
            <a:off x="727650" y="3884723"/>
            <a:ext cx="7688700" cy="80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76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Problem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0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CAEAC1EA-C4F4-4EB2-81A3-260FA6C20F79}"/>
              </a:ext>
            </a:extLst>
          </p:cNvPr>
          <p:cNvSpPr txBox="1">
            <a:spLocks/>
          </p:cNvSpPr>
          <p:nvPr/>
        </p:nvSpPr>
        <p:spPr>
          <a:xfrm>
            <a:off x="729450" y="311547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d-ID" dirty="0"/>
              <a:t>Existing Alternatives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9509D687-BA1A-4649-A894-F6CDF22F2BB9}"/>
              </a:ext>
            </a:extLst>
          </p:cNvPr>
          <p:cNvSpPr txBox="1">
            <a:spLocks/>
          </p:cNvSpPr>
          <p:nvPr/>
        </p:nvSpPr>
        <p:spPr>
          <a:xfrm>
            <a:off x="729450" y="3884723"/>
            <a:ext cx="7688700" cy="80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Click to add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Unique Value Propositions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0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Perancang aplikasi membuat propositi yang baik agar dapat memudahkan pengguna mencari sebuah informasi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CAEAC1EA-C4F4-4EB2-81A3-260FA6C20F79}"/>
              </a:ext>
            </a:extLst>
          </p:cNvPr>
          <p:cNvSpPr txBox="1">
            <a:spLocks/>
          </p:cNvSpPr>
          <p:nvPr/>
        </p:nvSpPr>
        <p:spPr>
          <a:xfrm>
            <a:off x="729450" y="311547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d-ID" dirty="0"/>
              <a:t>High-Level Concept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9509D687-BA1A-4649-A894-F6CDF22F2BB9}"/>
              </a:ext>
            </a:extLst>
          </p:cNvPr>
          <p:cNvSpPr txBox="1">
            <a:spLocks/>
          </p:cNvSpPr>
          <p:nvPr/>
        </p:nvSpPr>
        <p:spPr>
          <a:xfrm>
            <a:off x="729450" y="3884723"/>
            <a:ext cx="7688700" cy="80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Dicoding Events = Bisma (Bekraf Information System Mobile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46298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Solution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Channels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5566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Revenue Streams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Promote to top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097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Cost Structure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Biaya pengembangan aplikasi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Biaya pemasaran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574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Key Metrics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Unduh aplikasi</a:t>
            </a:r>
          </a:p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Buat akun</a:t>
            </a:r>
          </a:p>
          <a:p>
            <a:pPr lvl="0">
              <a:lnSpc>
                <a:spcPct val="150000"/>
              </a:lnSpc>
              <a:buFont typeface="Verdana"/>
              <a:buChar char="●"/>
            </a:pPr>
            <a:r>
              <a:rPr lang="id-ID" dirty="0">
                <a:latin typeface="Verdana"/>
                <a:ea typeface="Verdana"/>
                <a:cs typeface="Verdana"/>
                <a:sym typeface="Verdana"/>
              </a:rPr>
              <a:t>Temukan event event terbaru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8270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Arial</vt:lpstr>
      <vt:lpstr>Lato</vt:lpstr>
      <vt:lpstr>Verdana</vt:lpstr>
      <vt:lpstr>Streamline</vt:lpstr>
      <vt:lpstr>Lean Canvas Model</vt:lpstr>
      <vt:lpstr>Customer Segments</vt:lpstr>
      <vt:lpstr>Problem</vt:lpstr>
      <vt:lpstr>Unique Value Propositions</vt:lpstr>
      <vt:lpstr>Solution</vt:lpstr>
      <vt:lpstr>Channels</vt:lpstr>
      <vt:lpstr>Revenue Streams</vt:lpstr>
      <vt:lpstr>Cost Structure</vt:lpstr>
      <vt:lpstr>Key Metrics</vt:lpstr>
      <vt:lpstr>Unfair Advantage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Multiplatform Architecture</dc:title>
  <dc:creator>Leonanta</dc:creator>
  <cp:lastModifiedBy>Leonanta</cp:lastModifiedBy>
  <cp:revision>10</cp:revision>
  <dcterms:modified xsi:type="dcterms:W3CDTF">2019-10-21T16:00:28Z</dcterms:modified>
</cp:coreProperties>
</file>