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61" r:id="rId4"/>
    <p:sldId id="290" r:id="rId5"/>
    <p:sldId id="291" r:id="rId6"/>
    <p:sldId id="28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9763A-B540-4478-AEE7-8A503F535AB0}">
  <a:tblStyle styleId="{D2E9763A-B540-4478-AEE7-8A503F53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108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7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5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ef209a60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cef209a60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83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939450" y="2556954"/>
            <a:ext cx="48630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952200" y="3704204"/>
            <a:ext cx="4856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18450" y="439500"/>
            <a:ext cx="7225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8025" y="154226"/>
            <a:ext cx="91260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0" y="715625"/>
            <a:ext cx="91440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8016" y="2078075"/>
            <a:ext cx="9126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250550" y="2684075"/>
            <a:ext cx="261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4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3650519" y="2738626"/>
            <a:ext cx="164889" cy="954107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14C6C3-AE7C-4FA4-A7CC-652A1F5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8" y="2738626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Activity 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974612" y="334931"/>
            <a:ext cx="72255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Nama </a:t>
            </a:r>
            <a:r>
              <a:rPr lang="en-US" dirty="0" err="1">
                <a:latin typeface="Book Antiqua" panose="02040602050305030304" pitchFamily="18" charset="0"/>
              </a:rPr>
              <a:t>kelompok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4613" y="1160983"/>
            <a:ext cx="5864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Alfian		(201851040)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Azka Amal			(201851042)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Andika Eka Saputra		(201851044)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Laila Kumala Sari		(201851046)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Rifqi Ramadhan	(201851047)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Minwaal Dani	(201851049)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 Lukman Hakim		(201851050)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Agustina Wahyu Rahma P	(201851052)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Windu Aji Pramudya		(201851072)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Dimas Satrio Oktavianto		(201851084)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C78B6-EB53-44B6-B0D9-59350BFD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55" y="152062"/>
            <a:ext cx="3802532" cy="4991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3451F4-823D-4C5B-98A4-BC744FE1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4" y="137773"/>
            <a:ext cx="3679890" cy="48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135DB-07A6-47A5-BF33-992C7484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85378"/>
            <a:ext cx="3747772" cy="50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18000" y="2265750"/>
            <a:ext cx="9126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</Words>
  <Application>Microsoft Office PowerPoint</Application>
  <PresentationFormat>On-screen Show (16:9)</PresentationFormat>
  <Paragraphs>14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Times New Roman</vt:lpstr>
      <vt:lpstr>Contents Slide Master</vt:lpstr>
      <vt:lpstr>PowerPoint Presentation</vt:lpstr>
      <vt:lpstr>Nama kelompok: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</dc:creator>
  <cp:lastModifiedBy>ALFIAN</cp:lastModifiedBy>
  <cp:revision>19</cp:revision>
  <dcterms:modified xsi:type="dcterms:W3CDTF">2019-12-04T00:14:04Z</dcterms:modified>
</cp:coreProperties>
</file>