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6" r:id="rId3"/>
    <p:sldId id="308" r:id="rId4"/>
    <p:sldId id="309" r:id="rId5"/>
    <p:sldId id="307" r:id="rId6"/>
    <p:sldId id="30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59" autoAdjust="0"/>
    <p:restoredTop sz="95599" autoAdjust="0"/>
  </p:normalViewPr>
  <p:slideViewPr>
    <p:cSldViewPr>
      <p:cViewPr>
        <p:scale>
          <a:sx n="50" d="100"/>
          <a:sy n="50" d="100"/>
        </p:scale>
        <p:origin x="-181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F17-4862-49E4-9FDD-85CC765073B1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C72-6ACB-4DB9-91C8-B1A2A3323AC5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71E-F4FD-453C-AD66-6154D32F4D6A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52B9-46CB-4BDA-9807-8794D88E83F4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D9B-FCCC-487C-95EF-B4F2118730D1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9EF-1AA4-434C-93B8-7B08A30CF600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BF6-C00F-4E55-8AD6-B87826272749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1CC3-1058-4848-A499-AD8971BACEB7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D85-3CA9-45C0-9D19-D5C7B16B6E8C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DD4-8D8E-47D7-94C8-E1C566EDCAA9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45E-F0BD-4CC3-A8AB-4AACC7694C27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19F8E-3CC1-459D-978A-9782B214D712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71600"/>
            <a:ext cx="7599262" cy="1828800"/>
          </a:xfrm>
        </p:spPr>
        <p:txBody>
          <a:bodyPr/>
          <a:lstStyle/>
          <a:p>
            <a:pPr algn="ctr"/>
            <a:r>
              <a:rPr lang="id-ID" dirty="0" smtClean="0"/>
              <a:t>Logika 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28536"/>
            <a:ext cx="7602310" cy="175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Falsifikasi</a:t>
            </a:r>
            <a:endParaRPr lang="id-ID" sz="54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7158" y="5715016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Falsifikasi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4714908" cy="5000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((not A) or (not B)) then (not (A and B))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4857752" y="2285992"/>
            <a:ext cx="571504" cy="114300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214942" y="1785926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034" y="3429000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5984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sz="1200" dirty="0" smtClean="0"/>
              <a:t>1</a:t>
            </a:r>
            <a:endParaRPr lang="id-ID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571604" y="41433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2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>
            <a:off x="2571736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2</a:t>
            </a:r>
            <a:endParaRPr lang="id-ID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1802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3286116" y="50599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2786050" y="50599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52" name="TextBox 51"/>
          <p:cNvSpPr txBox="1"/>
          <p:nvPr/>
        </p:nvSpPr>
        <p:spPr>
          <a:xfrm>
            <a:off x="2000232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1357290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4" name="TextBox 53"/>
          <p:cNvSpPr txBox="1"/>
          <p:nvPr/>
        </p:nvSpPr>
        <p:spPr>
          <a:xfrm>
            <a:off x="1857356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55" name="TextBox 54"/>
          <p:cNvSpPr txBox="1"/>
          <p:nvPr/>
        </p:nvSpPr>
        <p:spPr>
          <a:xfrm>
            <a:off x="1214414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3071802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6</a:t>
            </a:r>
            <a:endParaRPr lang="id-ID" dirty="0"/>
          </a:p>
        </p:txBody>
      </p:sp>
      <p:cxnSp>
        <p:nvCxnSpPr>
          <p:cNvPr id="59" name="Straight Arrow Connector 58"/>
          <p:cNvCxnSpPr>
            <a:stCxn id="20" idx="4"/>
            <a:endCxn id="21" idx="0"/>
          </p:cNvCxnSpPr>
          <p:nvPr/>
        </p:nvCxnSpPr>
        <p:spPr>
          <a:xfrm rot="5400000">
            <a:off x="2893207" y="5107793"/>
            <a:ext cx="785818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71802" y="4286256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3071802" y="5500702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3643306" y="5500702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Proses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Pembalikan</a:t>
            </a:r>
            <a:endParaRPr lang="id-ID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292893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Versi</a:t>
            </a:r>
            <a:r>
              <a:rPr lang="en-US" dirty="0" smtClean="0"/>
              <a:t> 1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Falsifikasi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4714908" cy="5000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((not A) or (not B)) then (not (A and B))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4857752" y="2285992"/>
            <a:ext cx="571504" cy="114300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214942" y="1785926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034" y="3429000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5984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sz="1200" dirty="0" smtClean="0"/>
              <a:t>1</a:t>
            </a:r>
            <a:endParaRPr lang="id-ID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571604" y="41433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2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>
            <a:off x="2571736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2</a:t>
            </a:r>
            <a:endParaRPr lang="id-ID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1802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3286116" y="50599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2786050" y="50599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52" name="TextBox 51"/>
          <p:cNvSpPr txBox="1"/>
          <p:nvPr/>
        </p:nvSpPr>
        <p:spPr>
          <a:xfrm>
            <a:off x="2000232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1357290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4" name="TextBox 53"/>
          <p:cNvSpPr txBox="1"/>
          <p:nvPr/>
        </p:nvSpPr>
        <p:spPr>
          <a:xfrm>
            <a:off x="1857356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55" name="TextBox 54"/>
          <p:cNvSpPr txBox="1"/>
          <p:nvPr/>
        </p:nvSpPr>
        <p:spPr>
          <a:xfrm>
            <a:off x="1214414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3071802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6</a:t>
            </a:r>
            <a:endParaRPr lang="id-ID" dirty="0"/>
          </a:p>
        </p:txBody>
      </p:sp>
      <p:cxnSp>
        <p:nvCxnSpPr>
          <p:cNvPr id="59" name="Straight Arrow Connector 58"/>
          <p:cNvCxnSpPr>
            <a:stCxn id="20" idx="4"/>
            <a:endCxn id="21" idx="0"/>
          </p:cNvCxnSpPr>
          <p:nvPr/>
        </p:nvCxnSpPr>
        <p:spPr>
          <a:xfrm rot="5400000">
            <a:off x="2893207" y="5107793"/>
            <a:ext cx="785818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71802" y="4286256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3071802" y="5500702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3643306" y="5500702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Proses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Pembalikan</a:t>
            </a:r>
            <a:endParaRPr lang="id-ID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292893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Versi</a:t>
            </a:r>
            <a:r>
              <a:rPr lang="en-US" dirty="0" smtClean="0"/>
              <a:t> 2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Falsifikasi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4714908" cy="5000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((not A) or (not B)) then (not (A and B))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4857752" y="2285992"/>
            <a:ext cx="571504" cy="114300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214942" y="1785926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034" y="3429000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5984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sz="1200" dirty="0" smtClean="0"/>
              <a:t>1</a:t>
            </a:r>
            <a:endParaRPr lang="id-ID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571604" y="41433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2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>
            <a:off x="2571736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2</a:t>
            </a:r>
            <a:endParaRPr lang="id-ID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1802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3286116" y="50599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2786050" y="50599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52" name="TextBox 51"/>
          <p:cNvSpPr txBox="1"/>
          <p:nvPr/>
        </p:nvSpPr>
        <p:spPr>
          <a:xfrm>
            <a:off x="2000232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1357290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4" name="TextBox 53"/>
          <p:cNvSpPr txBox="1"/>
          <p:nvPr/>
        </p:nvSpPr>
        <p:spPr>
          <a:xfrm>
            <a:off x="1857356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55" name="TextBox 54"/>
          <p:cNvSpPr txBox="1"/>
          <p:nvPr/>
        </p:nvSpPr>
        <p:spPr>
          <a:xfrm>
            <a:off x="1214414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3071802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6</a:t>
            </a:r>
            <a:endParaRPr lang="id-ID" dirty="0"/>
          </a:p>
        </p:txBody>
      </p:sp>
      <p:cxnSp>
        <p:nvCxnSpPr>
          <p:cNvPr id="59" name="Straight Arrow Connector 58"/>
          <p:cNvCxnSpPr>
            <a:stCxn id="20" idx="4"/>
            <a:endCxn id="21" idx="0"/>
          </p:cNvCxnSpPr>
          <p:nvPr/>
        </p:nvCxnSpPr>
        <p:spPr>
          <a:xfrm rot="5400000">
            <a:off x="2893207" y="5107793"/>
            <a:ext cx="785818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71802" y="4286256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3071802" y="5500702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3643306" y="5500702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Proses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Pembalikan</a:t>
            </a:r>
            <a:endParaRPr lang="id-ID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292893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Versi</a:t>
            </a:r>
            <a:r>
              <a:rPr lang="en-US" dirty="0" smtClean="0"/>
              <a:t> 3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Falsifikasi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4714908" cy="5000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((not A) or (not B)) then (not (A and B))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Striped Right Arrow 7"/>
          <p:cNvSpPr/>
          <p:nvPr/>
        </p:nvSpPr>
        <p:spPr>
          <a:xfrm rot="5400000">
            <a:off x="4857752" y="2285992"/>
            <a:ext cx="571504" cy="1143008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214942" y="1785926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034" y="3429000"/>
            <a:ext cx="3714776" cy="500066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id-ID" normalizeH="1" dirty="0" smtClean="0"/>
              <a:t>˅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B)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d-ID" dirty="0" smtClean="0">
                <a:sym typeface="Wingdings" pitchFamily="2" charset="2"/>
              </a:rPr>
              <a:t>~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(A </a:t>
            </a:r>
            <a:r>
              <a:rPr lang="id-ID" normalizeH="1" dirty="0" smtClean="0"/>
              <a:t>˄ </a:t>
            </a:r>
            <a:r>
              <a:rPr lang="id-ID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B)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5984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sz="1200" dirty="0" smtClean="0"/>
              <a:t>1</a:t>
            </a:r>
            <a:endParaRPr lang="id-ID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571604" y="41433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2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>
            <a:off x="2571736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2</a:t>
            </a:r>
            <a:endParaRPr lang="id-ID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1802" y="435769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3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3286116" y="46434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2786050" y="46434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4</a:t>
            </a:r>
            <a:endParaRPr lang="id-ID" dirty="0"/>
          </a:p>
        </p:txBody>
      </p:sp>
      <p:sp>
        <p:nvSpPr>
          <p:cNvPr id="52" name="TextBox 51"/>
          <p:cNvSpPr txBox="1"/>
          <p:nvPr/>
        </p:nvSpPr>
        <p:spPr>
          <a:xfrm>
            <a:off x="2000232" y="48456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1357290" y="48456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en-US" baseline="-25000" dirty="0" smtClean="0"/>
              <a:t>5</a:t>
            </a:r>
            <a:endParaRPr lang="id-ID" dirty="0"/>
          </a:p>
        </p:txBody>
      </p:sp>
      <p:sp>
        <p:nvSpPr>
          <p:cNvPr id="54" name="TextBox 53"/>
          <p:cNvSpPr txBox="1"/>
          <p:nvPr/>
        </p:nvSpPr>
        <p:spPr>
          <a:xfrm>
            <a:off x="1857356" y="51313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6</a:t>
            </a:r>
            <a:endParaRPr lang="id-ID" dirty="0"/>
          </a:p>
        </p:txBody>
      </p:sp>
      <p:sp>
        <p:nvSpPr>
          <p:cNvPr id="55" name="TextBox 54"/>
          <p:cNvSpPr txBox="1"/>
          <p:nvPr/>
        </p:nvSpPr>
        <p:spPr>
          <a:xfrm>
            <a:off x="1214414" y="51313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6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1571604" y="54171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</a:t>
            </a:r>
            <a:r>
              <a:rPr lang="en-US" baseline="-25000" dirty="0" smtClean="0"/>
              <a:t>7</a:t>
            </a:r>
            <a:endParaRPr lang="id-ID" dirty="0"/>
          </a:p>
        </p:txBody>
      </p:sp>
      <p:cxnSp>
        <p:nvCxnSpPr>
          <p:cNvPr id="59" name="Straight Arrow Connector 58"/>
          <p:cNvCxnSpPr>
            <a:stCxn id="44" idx="2"/>
            <a:endCxn id="56" idx="0"/>
          </p:cNvCxnSpPr>
          <p:nvPr/>
        </p:nvCxnSpPr>
        <p:spPr>
          <a:xfrm rot="5400000">
            <a:off x="1369432" y="4964917"/>
            <a:ext cx="90441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1604" y="4071942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571604" y="5429264"/>
            <a:ext cx="428628" cy="428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2285984" y="5500702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Proses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Pembalikan</a:t>
            </a:r>
            <a:endParaRPr lang="id-ID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8" y="292893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Versi</a:t>
            </a:r>
            <a:r>
              <a:rPr lang="en-US" dirty="0" smtClean="0"/>
              <a:t> 4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/>
              <a:t>Latihan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Falsifikasi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{~A 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dirty="0" smtClean="0"/>
              <a:t> {(~B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v</a:t>
            </a:r>
            <a:r>
              <a:rPr lang="en-US" sz="3200" dirty="0" smtClean="0">
                <a:sym typeface="Wingdings" pitchFamily="2" charset="2"/>
              </a:rPr>
              <a:t> A) ^ B} }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 A</a:t>
            </a:r>
            <a:endParaRPr lang="en-US" sz="3200" dirty="0" smtClean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{~A 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↔</a:t>
            </a:r>
            <a:r>
              <a:rPr lang="en-US" sz="3200" dirty="0" smtClean="0"/>
              <a:t> {( A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smtClean="0"/>
              <a:t>~B</a:t>
            </a:r>
            <a:r>
              <a:rPr lang="en-US" sz="3200" dirty="0" smtClean="0">
                <a:latin typeface="Arial"/>
                <a:cs typeface="Arial"/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) ^ B} } V </a:t>
            </a:r>
            <a:r>
              <a:rPr lang="en-US" sz="3200" dirty="0" smtClean="0"/>
              <a:t>~B</a:t>
            </a:r>
            <a:endParaRPr lang="en-US" sz="3200" dirty="0" smtClean="0">
              <a:sym typeface="Wingdings" pitchFamily="2" charset="2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786446" y="214290"/>
            <a:ext cx="3214710" cy="157163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pengujian</a:t>
            </a:r>
            <a:r>
              <a:rPr lang="en-US" sz="2000" dirty="0" smtClean="0"/>
              <a:t> </a:t>
            </a:r>
            <a:r>
              <a:rPr lang="en-US" sz="2000" dirty="0" err="1" smtClean="0"/>
              <a:t>validitas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Falsifikasi</a:t>
            </a:r>
            <a:r>
              <a:rPr lang="en-US" sz="2000" dirty="0" smtClean="0"/>
              <a:t>. </a:t>
            </a:r>
            <a:r>
              <a:rPr lang="en-US" sz="2000" dirty="0" err="1" smtClean="0"/>
              <a:t>Kerjakan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soal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2 </a:t>
            </a:r>
            <a:r>
              <a:rPr lang="en-US" sz="2000" dirty="0" err="1" smtClean="0"/>
              <a:t>versi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00206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AC66BB"/>
      </a:accent2>
      <a:accent3>
        <a:srgbClr val="DE9306"/>
      </a:accent3>
      <a:accent4>
        <a:srgbClr val="FF7F7F"/>
      </a:accent4>
      <a:accent5>
        <a:srgbClr val="CF6DA4"/>
      </a:accent5>
      <a:accent6>
        <a:srgbClr val="FA8D3D"/>
      </a:accent6>
      <a:hlink>
        <a:srgbClr val="E36305"/>
      </a:hlink>
      <a:folHlink>
        <a:srgbClr val="2F75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330</Words>
  <Application>Microsoft Office PowerPoint</Application>
  <PresentationFormat>On-screen Show (4:3)</PresentationFormat>
  <Paragraphs>80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Logika Informatika</vt:lpstr>
      <vt:lpstr>Slide 2</vt:lpstr>
      <vt:lpstr>Slide 3</vt:lpstr>
      <vt:lpstr>Slide 4</vt:lpstr>
      <vt:lpstr>Slide 5</vt:lpstr>
      <vt:lpstr>Slide 6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212</cp:revision>
  <dcterms:created xsi:type="dcterms:W3CDTF">2012-08-27T07:24:24Z</dcterms:created>
  <dcterms:modified xsi:type="dcterms:W3CDTF">2018-05-04T03:23:22Z</dcterms:modified>
</cp:coreProperties>
</file>