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sldIdLst>
    <p:sldId id="256" r:id="rId2"/>
    <p:sldId id="292" r:id="rId3"/>
    <p:sldId id="257" r:id="rId4"/>
    <p:sldId id="275" r:id="rId5"/>
    <p:sldId id="279" r:id="rId6"/>
    <p:sldId id="276" r:id="rId7"/>
    <p:sldId id="280" r:id="rId8"/>
    <p:sldId id="278" r:id="rId9"/>
    <p:sldId id="281" r:id="rId10"/>
    <p:sldId id="283" r:id="rId11"/>
    <p:sldId id="333" r:id="rId12"/>
    <p:sldId id="285" r:id="rId13"/>
    <p:sldId id="282" r:id="rId14"/>
    <p:sldId id="284" r:id="rId15"/>
    <p:sldId id="334" r:id="rId16"/>
    <p:sldId id="288" r:id="rId17"/>
    <p:sldId id="290" r:id="rId18"/>
    <p:sldId id="308" r:id="rId19"/>
    <p:sldId id="311" r:id="rId20"/>
    <p:sldId id="303" r:id="rId21"/>
    <p:sldId id="320" r:id="rId22"/>
    <p:sldId id="316" r:id="rId23"/>
    <p:sldId id="315" r:id="rId24"/>
    <p:sldId id="321" r:id="rId25"/>
    <p:sldId id="318" r:id="rId26"/>
    <p:sldId id="319" r:id="rId27"/>
    <p:sldId id="306" r:id="rId28"/>
    <p:sldId id="322" r:id="rId29"/>
    <p:sldId id="323" r:id="rId30"/>
    <p:sldId id="293" r:id="rId31"/>
    <p:sldId id="294" r:id="rId32"/>
    <p:sldId id="295" r:id="rId33"/>
    <p:sldId id="296" r:id="rId34"/>
    <p:sldId id="297" r:id="rId35"/>
    <p:sldId id="332" r:id="rId36"/>
    <p:sldId id="325" r:id="rId37"/>
    <p:sldId id="329" r:id="rId38"/>
    <p:sldId id="33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upriyati" initials="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03FB1-B13D-4693-AB10-E3D06ACF76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0952-2C0A-4015-BBDF-D372A6C03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D0952-2C0A-4015-BBDF-D372A6C034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8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F9D0-883F-4D07-9DCC-1A39EE5CB6A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FB9E-661F-4EE3-A6E3-5CAB4E6B7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image" Target="../media/image48.emf"/><Relationship Id="rId5" Type="http://schemas.openxmlformats.org/officeDocument/2006/relationships/oleObject" Target="../embeddings/oleObject5.bin"/><Relationship Id="rId10" Type="http://schemas.openxmlformats.org/officeDocument/2006/relationships/package" Target="../embeddings/Microsoft_Word_Document4.docx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6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/>
          <a:lstStyle/>
          <a:p>
            <a:r>
              <a:rPr lang="en-US" b="1" dirty="0" smtClean="0"/>
              <a:t>Operator </a:t>
            </a:r>
            <a:r>
              <a:rPr lang="en-US" b="1" dirty="0" err="1" smtClean="0"/>
              <a:t>Himpunan</a:t>
            </a:r>
            <a:r>
              <a:rPr lang="en-US" b="1" dirty="0" smtClean="0"/>
              <a:t> Fuzzy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Ke-3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Trapesium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459720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1630" y="5410200"/>
            <a:ext cx="33932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 dirty="0" smtClean="0"/>
              <a:t>KURVA PI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1295400"/>
            <a:ext cx="438530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51196"/>
            <a:ext cx="2895600" cy="98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29527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4495800"/>
            <a:ext cx="2771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4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SIGMOID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62601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2 4"/>
          <p:cNvSpPr/>
          <p:nvPr/>
        </p:nvSpPr>
        <p:spPr bwMode="auto">
          <a:xfrm>
            <a:off x="5867400" y="5257800"/>
            <a:ext cx="1219200" cy="5715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6288"/>
              <a:gd name="adj6" fmla="val -70151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dirty="0" err="1" smtClean="0">
                <a:latin typeface="Tahoma" pitchFamily="34" charset="0"/>
              </a:rPr>
              <a:t>Titik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en-US" dirty="0" err="1" smtClean="0">
                <a:latin typeface="Tahoma" pitchFamily="34" charset="0"/>
              </a:rPr>
              <a:t>Infleksi</a:t>
            </a:r>
            <a:endParaRPr kumimoji="1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SIGMOID / KURVA-S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3810000" cy="201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7334" y="3505200"/>
            <a:ext cx="4346666" cy="112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Sigmoid</a:t>
            </a:r>
            <a:br>
              <a:rPr lang="en-US" dirty="0" smtClean="0"/>
            </a:br>
            <a:r>
              <a:rPr lang="en-US" dirty="0" err="1" smtClean="0"/>
              <a:t>Kurva</a:t>
            </a:r>
            <a:r>
              <a:rPr lang="en-US" dirty="0" smtClean="0"/>
              <a:t>  S- PENYUSUTAN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057400"/>
            <a:ext cx="450039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800600"/>
            <a:ext cx="31480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KURVA S- PERTUMBUHAN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1" y="1447800"/>
            <a:ext cx="4181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2590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901" y="4495800"/>
            <a:ext cx="358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karena nilai x = 28 berada diantara </a:t>
            </a:r>
            <a:r>
              <a:rPr lang="el-GR" dirty="0"/>
              <a:t>β </a:t>
            </a:r>
            <a:r>
              <a:rPr lang="id-ID" dirty="0"/>
              <a:t>dan </a:t>
            </a:r>
            <a:r>
              <a:rPr lang="el-GR" dirty="0"/>
              <a:t>γ, </a:t>
            </a:r>
            <a:r>
              <a:rPr lang="id-ID" dirty="0"/>
              <a:t>maka cara mencari nilai derajat keanggotaanya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13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BETA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5029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953000"/>
            <a:ext cx="3124200" cy="136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Kurva</a:t>
            </a:r>
            <a:r>
              <a:rPr lang="en-US" dirty="0" smtClean="0"/>
              <a:t>  Beta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55551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83748"/>
            <a:ext cx="2879932" cy="283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51688"/>
            <a:ext cx="290406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3: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err="1" smtClean="0"/>
              <a:t>Interseksi</a:t>
            </a:r>
            <a:r>
              <a:rPr lang="en-US" dirty="0" smtClean="0"/>
              <a:t> (AND) 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Union (OR) 	: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Komplemen</a:t>
            </a:r>
            <a:r>
              <a:rPr lang="en-US" dirty="0"/>
              <a:t> </a:t>
            </a:r>
            <a:r>
              <a:rPr lang="en-US" dirty="0" smtClean="0"/>
              <a:t>(NOT)	:   </a:t>
            </a:r>
            <a:r>
              <a:rPr lang="el-GR" dirty="0" smtClean="0"/>
              <a:t>μ</a:t>
            </a:r>
            <a:r>
              <a:rPr lang="en-US" dirty="0" smtClean="0"/>
              <a:t>A’= 1-</a:t>
            </a:r>
            <a:r>
              <a:rPr lang="el-GR" dirty="0" smtClean="0"/>
              <a:t> μ</a:t>
            </a:r>
            <a:r>
              <a:rPr lang="en-US" dirty="0" smtClean="0"/>
              <a:t>A[x]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9818" y="3612145"/>
            <a:ext cx="3048000" cy="34247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367628"/>
            <a:ext cx="3352800" cy="48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72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endParaRPr lang="en-US" dirty="0" smtClean="0"/>
          </a:p>
          <a:p>
            <a:r>
              <a:rPr lang="en-US" dirty="0" smtClean="0"/>
              <a:t>Operator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Kaidah</a:t>
            </a:r>
            <a:r>
              <a:rPr lang="en-US" dirty="0" smtClean="0"/>
              <a:t> Fuzzy (Fuzzy Rule’s)</a:t>
            </a:r>
          </a:p>
          <a:p>
            <a:r>
              <a:rPr lang="en-US" dirty="0" err="1" smtClean="0"/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fuzzy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 B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grafiknya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603250" y="2981325"/>
          <a:ext cx="748030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4" imgW="4604013" imgH="2178024" progId="Word.Document.12">
                  <p:embed/>
                </p:oleObj>
              </mc:Choice>
              <mc:Fallback>
                <p:oleObj name="Document" r:id="rId4" imgW="4604013" imgH="2178024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81325"/>
                        <a:ext cx="7480300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8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b="1" dirty="0" err="1" smtClean="0"/>
              <a:t>Irisan</a:t>
            </a:r>
            <a:endParaRPr lang="en-US" b="1" dirty="0" smtClean="0"/>
          </a:p>
          <a:p>
            <a:r>
              <a:rPr lang="en-US" sz="2800" dirty="0" smtClean="0"/>
              <a:t> 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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baseline="-25000" dirty="0" smtClean="0">
                <a:sym typeface="Symbol"/>
              </a:rPr>
              <a:t></a:t>
            </a:r>
            <a:r>
              <a:rPr lang="en-US" sz="2800" baseline="-25000" dirty="0" smtClean="0"/>
              <a:t> 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</a:t>
            </a:r>
            <a:r>
              <a:rPr lang="en-US" sz="2800" dirty="0" smtClean="0"/>
              <a:t>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min(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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diartikan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“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”.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39788" y="2817813"/>
          <a:ext cx="7285037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ocument" r:id="rId4" imgW="4583174" imgH="2096724" progId="Word.Document.12">
                  <p:embed/>
                </p:oleObj>
              </mc:Choice>
              <mc:Fallback>
                <p:oleObj name="Document" r:id="rId4" imgW="4583174" imgH="2096724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17813"/>
                        <a:ext cx="7285037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5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3" y="1752600"/>
            <a:ext cx="793211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5" y="685800"/>
            <a:ext cx="784172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4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 err="1" smtClean="0"/>
              <a:t>Gabungan</a:t>
            </a:r>
            <a:endParaRPr lang="en-US" b="1" dirty="0" smtClean="0"/>
          </a:p>
          <a:p>
            <a:r>
              <a:rPr lang="en-US" dirty="0" smtClean="0"/>
              <a:t> 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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baseline="-25000" dirty="0" smtClean="0"/>
              <a:t> </a:t>
            </a:r>
            <a:r>
              <a:rPr lang="en-US" sz="2800" baseline="-25000" dirty="0" smtClean="0">
                <a:sym typeface="Symbol"/>
              </a:rPr>
              <a:t></a:t>
            </a:r>
            <a:r>
              <a:rPr lang="en-US" sz="2800" baseline="-25000" dirty="0" smtClean="0"/>
              <a:t> 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max(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),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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diartikan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“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”.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765175" y="3043238"/>
          <a:ext cx="699928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4" imgW="4604013" imgH="2083249" progId="Word.Document.12">
                  <p:embed/>
                </p:oleObj>
              </mc:Choice>
              <mc:Fallback>
                <p:oleObj name="Document" r:id="rId4" imgW="4604013" imgH="2083249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043238"/>
                        <a:ext cx="6999288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1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807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4" y="838200"/>
            <a:ext cx="778638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0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en-US" b="1" dirty="0" err="1" smtClean="0"/>
              <a:t>Komplemen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             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            1 – </a:t>
            </a:r>
            <a:r>
              <a:rPr lang="en-US" i="1" dirty="0" smtClean="0">
                <a:sym typeface="Symbol"/>
              </a:rPr>
              <a:t>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”</a:t>
            </a:r>
            <a:r>
              <a:rPr lang="en-US" i="1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76400" y="1219200"/>
          <a:ext cx="444500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444500" cy="48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11430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304536" imgH="203024" progId="Equation.3">
                  <p:embed/>
                </p:oleObj>
              </mc:Choice>
              <mc:Fallback>
                <p:oleObj name="Equation" r:id="rId5" imgW="304536" imgH="203024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914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362200"/>
          <a:ext cx="444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7" imgW="139579" imgH="177646" progId="Equation.3">
                  <p:embed/>
                </p:oleObj>
              </mc:Choice>
              <mc:Fallback>
                <p:oleObj name="Equation" r:id="rId7" imgW="139579" imgH="177646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4445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41374" y="3200400"/>
          <a:ext cx="721145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Document" r:id="rId10" imgW="4604013" imgH="2046852" progId="Word.Document.12">
                  <p:embed/>
                </p:oleObj>
              </mc:Choice>
              <mc:Fallback>
                <p:oleObj name="Document" r:id="rId10" imgW="4604013" imgH="2046852" progId="Word.Document.12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4" y="3200400"/>
                        <a:ext cx="7211451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5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8" y="1066801"/>
            <a:ext cx="782858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6" y="1143000"/>
            <a:ext cx="710234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FUNGSI KEANGGOTAAN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</a:p>
          <a:p>
            <a:r>
              <a:rPr lang="en-US" dirty="0" err="1" smtClean="0"/>
              <a:t>Segitiga</a:t>
            </a:r>
            <a:endParaRPr lang="en-US" dirty="0" smtClean="0"/>
          </a:p>
          <a:p>
            <a:r>
              <a:rPr lang="en-US" dirty="0" err="1" smtClean="0"/>
              <a:t>Trapesium</a:t>
            </a:r>
            <a:endParaRPr lang="en-US" dirty="0" smtClean="0"/>
          </a:p>
          <a:p>
            <a:r>
              <a:rPr lang="en-US" dirty="0" smtClean="0"/>
              <a:t>Sigmoid</a:t>
            </a:r>
          </a:p>
          <a:p>
            <a:r>
              <a:rPr lang="en-US" dirty="0" smtClean="0"/>
              <a:t>Gauss</a:t>
            </a:r>
          </a:p>
          <a:p>
            <a:r>
              <a:rPr lang="en-US" dirty="0" smtClean="0"/>
              <a:t>Beta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D:\GIF Picture\AG00120_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5334000" cy="3787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 smtClean="0"/>
              <a:t>Kaidah</a:t>
            </a:r>
            <a:r>
              <a:rPr lang="en-US" dirty="0" smtClean="0"/>
              <a:t> Fuzzy (</a:t>
            </a:r>
            <a:r>
              <a:rPr lang="en-US" i="1" dirty="0" err="1" smtClean="0"/>
              <a:t>Fuzzy’s</a:t>
            </a:r>
            <a:r>
              <a:rPr lang="en-US" i="1" dirty="0" smtClean="0"/>
              <a:t> rule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kaidah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i="1" dirty="0" smtClean="0"/>
              <a:t>IF x is A THEN y is B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Kaidah</a:t>
            </a:r>
            <a:r>
              <a:rPr lang="en-US" sz="2800" dirty="0" smtClean="0"/>
              <a:t> fuzzy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fuzzy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dan</a:t>
            </a:r>
            <a:r>
              <a:rPr lang="en-US" sz="2800" dirty="0" smtClean="0"/>
              <a:t> B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err="1" smtClean="0"/>
              <a:t>terma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err="1" smtClean="0"/>
              <a:t>nilai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lingusitik</a:t>
            </a:r>
            <a:r>
              <a:rPr lang="en-US" sz="2800" dirty="0" smtClean="0"/>
              <a:t>, x </a:t>
            </a:r>
            <a:r>
              <a:rPr lang="en-US" sz="2800" dirty="0" err="1" smtClean="0"/>
              <a:t>dan</a:t>
            </a:r>
            <a:r>
              <a:rPr lang="en-US" sz="2800" dirty="0" smtClean="0"/>
              <a:t> y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fuzzy</a:t>
            </a:r>
          </a:p>
          <a:p>
            <a:r>
              <a:rPr lang="en-US" sz="2800" dirty="0" smtClean="0"/>
              <a:t>“x is A”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antesenden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premis</a:t>
            </a:r>
            <a:endParaRPr lang="en-US" sz="2800" dirty="0" smtClean="0"/>
          </a:p>
          <a:p>
            <a:r>
              <a:rPr lang="en-US" sz="2800" dirty="0" smtClean="0"/>
              <a:t>“y is B”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konsekwen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Contoh-contoh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if  </a:t>
            </a:r>
            <a:r>
              <a:rPr lang="en-US" sz="2400" i="1" dirty="0" err="1" smtClean="0"/>
              <a:t>permintaan</a:t>
            </a:r>
            <a:r>
              <a:rPr lang="en-US" sz="2400" i="1" dirty="0" smtClean="0"/>
              <a:t> is NAIK then </a:t>
            </a:r>
            <a:r>
              <a:rPr lang="en-US" sz="2400" i="1" dirty="0" err="1" smtClean="0"/>
              <a:t>harga</a:t>
            </a:r>
            <a:r>
              <a:rPr lang="en-US" sz="2400" i="1" dirty="0" smtClean="0"/>
              <a:t> is TINGGI</a:t>
            </a:r>
          </a:p>
          <a:p>
            <a:pPr>
              <a:buNone/>
            </a:pPr>
            <a:r>
              <a:rPr lang="en-US" sz="2400" i="1" dirty="0" smtClean="0"/>
              <a:t>		if </a:t>
            </a:r>
            <a:r>
              <a:rPr lang="en-US" sz="2400" i="1" dirty="0" err="1" smtClean="0"/>
              <a:t>temperatur</a:t>
            </a:r>
            <a:r>
              <a:rPr lang="en-US" sz="2400" i="1" dirty="0" smtClean="0"/>
              <a:t> is DINGIN then </a:t>
            </a:r>
            <a:r>
              <a:rPr lang="en-US" sz="2400" i="1" dirty="0" err="1" smtClean="0"/>
              <a:t>tekanan</a:t>
            </a:r>
            <a:r>
              <a:rPr lang="en-US" sz="2400" i="1" dirty="0" smtClean="0"/>
              <a:t> is SEDANG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r>
              <a:rPr lang="en-US" sz="2400" dirty="0" err="1" smtClean="0"/>
              <a:t>Antesenden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konsekuen</a:t>
            </a:r>
            <a:r>
              <a:rPr lang="en-US" sz="2400" dirty="0" smtClean="0"/>
              <a:t> </a:t>
            </a:r>
            <a:r>
              <a:rPr lang="en-US" sz="2400" dirty="0" err="1" smtClean="0"/>
              <a:t>dimungkinkan</a:t>
            </a:r>
            <a:r>
              <a:rPr lang="en-US" sz="2400" dirty="0" smtClean="0"/>
              <a:t> 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predikat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konektif</a:t>
            </a:r>
            <a:r>
              <a:rPr lang="en-US" sz="2400" dirty="0" smtClean="0"/>
              <a:t> </a:t>
            </a:r>
            <a:r>
              <a:rPr lang="en-US" sz="2400" b="1" dirty="0" smtClean="0"/>
              <a:t>and</a:t>
            </a:r>
            <a:r>
              <a:rPr lang="en-US" sz="2400" dirty="0" smtClean="0"/>
              <a:t>, </a:t>
            </a:r>
            <a:r>
              <a:rPr lang="en-US" sz="2400" b="1" dirty="0" smtClean="0"/>
              <a:t>or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not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if </a:t>
            </a:r>
            <a:r>
              <a:rPr lang="en-US" sz="2400" i="1" dirty="0" err="1" smtClean="0"/>
              <a:t>pelayanan</a:t>
            </a:r>
            <a:r>
              <a:rPr lang="en-US" sz="2400" i="1" dirty="0" smtClean="0"/>
              <a:t> is BAGUS and </a:t>
            </a:r>
            <a:r>
              <a:rPr lang="en-US" sz="2400" i="1" dirty="0" err="1" smtClean="0"/>
              <a:t>makanan</a:t>
            </a:r>
            <a:r>
              <a:rPr lang="en-US" sz="2400" i="1" dirty="0" smtClean="0"/>
              <a:t> is </a:t>
            </a:r>
            <a:r>
              <a:rPr lang="en-US" sz="2400" i="1" smtClean="0"/>
              <a:t>ENAK </a:t>
            </a:r>
            <a:r>
              <a:rPr lang="en-US" sz="2400" i="1" smtClean="0">
                <a:solidFill>
                  <a:srgbClr val="FF0000"/>
                </a:solidFill>
              </a:rPr>
              <a:t>THEN</a:t>
            </a:r>
            <a:r>
              <a:rPr lang="en-US" sz="2400" i="1" smtClean="0"/>
              <a:t>  </a:t>
            </a:r>
            <a:r>
              <a:rPr lang="en-US" sz="2400" i="1" dirty="0" smtClean="0"/>
              <a:t>bonus is BESAR</a:t>
            </a:r>
          </a:p>
          <a:p>
            <a:pPr>
              <a:buNone/>
            </a:pPr>
            <a:r>
              <a:rPr lang="en-US" sz="2400" i="1" dirty="0" smtClean="0"/>
              <a:t>	if </a:t>
            </a:r>
            <a:r>
              <a:rPr lang="en-US" sz="2400" i="1" dirty="0" err="1" smtClean="0"/>
              <a:t>temperatur</a:t>
            </a:r>
            <a:r>
              <a:rPr lang="en-US" sz="2400" i="1" dirty="0" smtClean="0"/>
              <a:t> is </a:t>
            </a:r>
            <a:r>
              <a:rPr lang="en-US" sz="2400" i="1" smtClean="0"/>
              <a:t>PANAS </a:t>
            </a:r>
            <a:r>
              <a:rPr lang="en-US" sz="2400" i="1" smtClean="0">
                <a:solidFill>
                  <a:srgbClr val="FF0000"/>
                </a:solidFill>
              </a:rPr>
              <a:t>THEN</a:t>
            </a:r>
            <a:r>
              <a:rPr lang="en-US" sz="2400" i="1" smtClean="0"/>
              <a:t>  </a:t>
            </a:r>
            <a:r>
              <a:rPr lang="en-US" sz="2400" i="1" dirty="0" err="1" smtClean="0"/>
              <a:t>putaran_kipas</a:t>
            </a:r>
            <a:r>
              <a:rPr lang="en-US" sz="2400" i="1" dirty="0" smtClean="0"/>
              <a:t> is CEPAT  or  </a:t>
            </a:r>
            <a:r>
              <a:rPr lang="en-US" sz="2400" i="1" dirty="0" err="1" smtClean="0"/>
              <a:t>buka_ventilasi</a:t>
            </a:r>
            <a:r>
              <a:rPr lang="en-US" sz="2400" i="1" dirty="0" smtClean="0"/>
              <a:t> is LEBAR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penginterpretasian</a:t>
            </a:r>
            <a:r>
              <a:rPr lang="en-US" sz="2800" dirty="0" smtClean="0"/>
              <a:t> IF-THEN rule:</a:t>
            </a:r>
          </a:p>
          <a:p>
            <a:pPr marL="514350" indent="-514350">
              <a:buAutoNum type="arabicPeriod"/>
            </a:pPr>
            <a:r>
              <a:rPr lang="en-US" sz="2800" b="1" dirty="0" err="1" smtClean="0"/>
              <a:t>Fuzzifikasi</a:t>
            </a:r>
            <a:endParaRPr lang="en-US" sz="2800" b="1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2.   </a:t>
            </a:r>
            <a:r>
              <a:rPr lang="en-US" sz="2800" b="1" dirty="0" err="1" smtClean="0"/>
              <a:t>Operasi</a:t>
            </a:r>
            <a:r>
              <a:rPr lang="en-US" sz="2800" b="1" dirty="0" smtClean="0"/>
              <a:t> fuzzy logic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operasi-operasi</a:t>
            </a:r>
            <a:r>
              <a:rPr lang="en-US" sz="2800" dirty="0" smtClean="0"/>
              <a:t> fuzzy logic,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dirty="0" err="1" smtClean="0"/>
              <a:t>konektivitas</a:t>
            </a:r>
            <a:r>
              <a:rPr lang="en-US" sz="2800" dirty="0" smtClean="0"/>
              <a:t> AND </a:t>
            </a:r>
            <a:r>
              <a:rPr lang="en-US" sz="2800" dirty="0" err="1" smtClean="0"/>
              <a:t>dioperasikan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min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3. 	</a:t>
            </a:r>
            <a:r>
              <a:rPr lang="en-US" sz="2800" b="1" dirty="0" err="1" smtClean="0"/>
              <a:t>Implikasi</a:t>
            </a:r>
            <a:endParaRPr lang="en-US" sz="2800" b="1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metdoe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fuzzy set.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diguankan</a:t>
            </a:r>
            <a:r>
              <a:rPr lang="en-US" sz="2800" dirty="0" smtClean="0"/>
              <a:t>: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 (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81172"/>
              </p:ext>
            </p:extLst>
          </p:nvPr>
        </p:nvGraphicFramePr>
        <p:xfrm>
          <a:off x="1066800" y="841375"/>
          <a:ext cx="7467600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5291853" imgH="2258024" progId="Word.Document.12">
                  <p:embed/>
                </p:oleObj>
              </mc:Choice>
              <mc:Fallback>
                <p:oleObj name="Document" r:id="rId4" imgW="5291853" imgH="2258024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41375"/>
                        <a:ext cx="7467600" cy="36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5720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4572000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43805"/>
              </p:ext>
            </p:extLst>
          </p:nvPr>
        </p:nvGraphicFramePr>
        <p:xfrm>
          <a:off x="990600" y="914400"/>
          <a:ext cx="7762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4" imgW="5291853" imgH="2445772" progId="Word.Document.12">
                  <p:embed/>
                </p:oleObj>
              </mc:Choice>
              <mc:Fallback>
                <p:oleObj name="Document" r:id="rId4" imgW="5291853" imgH="2445772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76287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3648" y="52578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334000"/>
            <a:ext cx="19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fuzzy logic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5257800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799"/>
            <a:ext cx="8387566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Sekelompok</a:t>
            </a:r>
            <a:r>
              <a:rPr lang="en-US" dirty="0" smtClean="0"/>
              <a:t> KARYAWAN,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Umur</a:t>
            </a:r>
            <a:r>
              <a:rPr lang="en-US" dirty="0" smtClean="0"/>
              <a:t> : </a:t>
            </a:r>
            <a:r>
              <a:rPr lang="en-US" dirty="0" err="1" smtClean="0"/>
              <a:t>parobaya</a:t>
            </a:r>
            <a:r>
              <a:rPr lang="en-US" dirty="0" smtClean="0"/>
              <a:t> (35-45)</a:t>
            </a:r>
          </a:p>
          <a:p>
            <a:pPr lvl="1"/>
            <a:r>
              <a:rPr lang="en-US" dirty="0" err="1" smtClean="0"/>
              <a:t>Tinggi</a:t>
            </a:r>
            <a:r>
              <a:rPr lang="en-US" dirty="0" smtClean="0"/>
              <a:t> : </a:t>
            </a:r>
            <a:r>
              <a:rPr lang="en-US" dirty="0" err="1" smtClean="0"/>
              <a:t>tinggi</a:t>
            </a:r>
            <a:r>
              <a:rPr lang="en-US" dirty="0" smtClean="0"/>
              <a:t> (135-150)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linier </a:t>
            </a:r>
            <a:r>
              <a:rPr lang="en-US" dirty="0" err="1" smtClean="0"/>
              <a:t>naik</a:t>
            </a:r>
            <a:endParaRPr lang="en-US" dirty="0" smtClean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linier </a:t>
            </a:r>
            <a:r>
              <a:rPr lang="en-US" dirty="0" err="1" smtClean="0"/>
              <a:t>turun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Soal</a:t>
            </a:r>
            <a:r>
              <a:rPr lang="en-US" dirty="0" smtClean="0"/>
              <a:t>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49470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khasanah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Apakah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Ghoni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termasuk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parobaya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dan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tinggi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?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Apakah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honi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termasuk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parobaya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tinggi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56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6949" y="2967335"/>
            <a:ext cx="4370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TERIMA KASIH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4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LINIER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linear, </a:t>
            </a:r>
            <a:r>
              <a:rPr lang="en-US" sz="2800" dirty="0" err="1" smtClean="0"/>
              <a:t>pemetaan</a:t>
            </a:r>
            <a:r>
              <a:rPr lang="en-US" sz="2800" dirty="0" smtClean="0"/>
              <a:t> input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keanggotannya</a:t>
            </a:r>
            <a:r>
              <a:rPr lang="en-US" sz="2800" dirty="0" smtClean="0"/>
              <a:t> </a:t>
            </a:r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.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pilihan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mendekati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yang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jelas.Ada</a:t>
            </a:r>
            <a:r>
              <a:rPr lang="en-US" sz="2800" dirty="0" smtClean="0"/>
              <a:t> 2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fuzzy yang linear.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, </a:t>
            </a:r>
            <a:r>
              <a:rPr lang="en-US" sz="2800" dirty="0" err="1" smtClean="0"/>
              <a:t>kenaikan</a:t>
            </a:r>
            <a:r>
              <a:rPr lang="en-US" sz="2800" dirty="0" smtClean="0"/>
              <a:t> 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domain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</a:t>
            </a:r>
            <a:r>
              <a:rPr lang="en-US" sz="2800" dirty="0" err="1" smtClean="0"/>
              <a:t>nol</a:t>
            </a:r>
            <a:r>
              <a:rPr lang="en-US" sz="2800" dirty="0" smtClean="0"/>
              <a:t> [0] </a:t>
            </a:r>
            <a:r>
              <a:rPr lang="en-US" sz="2800" dirty="0" err="1" smtClean="0"/>
              <a:t>bergerak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kanan</a:t>
            </a:r>
            <a:r>
              <a:rPr lang="en-US" sz="2800" dirty="0" smtClean="0"/>
              <a:t>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domain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Grafik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Fungsi</a:t>
            </a:r>
            <a:r>
              <a:rPr lang="en-US" b="1" dirty="0" smtClean="0">
                <a:solidFill>
                  <a:srgbClr val="FF0000"/>
                </a:solidFill>
              </a:rPr>
              <a:t> Linier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3117" y="1676400"/>
            <a:ext cx="434608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190500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1" y="4114800"/>
            <a:ext cx="4267199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267200"/>
            <a:ext cx="40261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8382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linear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5105400" cy="278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895" y="2971800"/>
            <a:ext cx="1943105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886200"/>
            <a:ext cx="4953000" cy="261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0895" y="5577384"/>
            <a:ext cx="1752600" cy="66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13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114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SEGITIGA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114800"/>
          </a:xfrm>
        </p:spPr>
        <p:txBody>
          <a:bodyPr/>
          <a:lstStyle/>
          <a:p>
            <a:r>
              <a:rPr lang="en-US" sz="2000" dirty="0" err="1" smtClean="0"/>
              <a:t>Kurva</a:t>
            </a:r>
            <a:r>
              <a:rPr lang="en-US" sz="2000" dirty="0" smtClean="0"/>
              <a:t> </a:t>
            </a:r>
            <a:r>
              <a:rPr lang="en-US" sz="2000" dirty="0" err="1" smtClean="0"/>
              <a:t>Segitiga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2 </a:t>
            </a:r>
            <a:r>
              <a:rPr lang="en-US" sz="2000" dirty="0" err="1" smtClean="0"/>
              <a:t>garis</a:t>
            </a:r>
            <a:r>
              <a:rPr lang="en-US" sz="2000" dirty="0" smtClean="0"/>
              <a:t> (linear)</a:t>
            </a:r>
            <a:endParaRPr 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3505200" cy="20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76800"/>
            <a:ext cx="5334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Grafik</a:t>
            </a:r>
            <a:r>
              <a:rPr kumimoji="1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1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Segitiga</a:t>
            </a:r>
            <a:endParaRPr kumimoji="1" 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43920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5562600"/>
            <a:ext cx="22860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TRAPESIUM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114800"/>
          </a:xfrm>
        </p:spPr>
        <p:txBody>
          <a:bodyPr/>
          <a:lstStyle/>
          <a:p>
            <a:r>
              <a:rPr lang="en-US" sz="2000" dirty="0" err="1" smtClean="0"/>
              <a:t>Kurva</a:t>
            </a:r>
            <a:r>
              <a:rPr lang="en-US" sz="2000" dirty="0" smtClean="0"/>
              <a:t> </a:t>
            </a:r>
            <a:r>
              <a:rPr lang="en-US" sz="2000" dirty="0" err="1" smtClean="0"/>
              <a:t>trapesium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segitiga</a:t>
            </a:r>
            <a:r>
              <a:rPr lang="en-US" sz="2000" dirty="0" smtClean="0"/>
              <a:t>,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1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5999"/>
            <a:ext cx="4724400" cy="3770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341</Words>
  <Application>Microsoft Office PowerPoint</Application>
  <PresentationFormat>On-screen Show (4:3)</PresentationFormat>
  <Paragraphs>132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Symbol</vt:lpstr>
      <vt:lpstr>Tahoma</vt:lpstr>
      <vt:lpstr>Office Theme</vt:lpstr>
      <vt:lpstr>Document</vt:lpstr>
      <vt:lpstr>Equation</vt:lpstr>
      <vt:lpstr>Operator Himpunan Fuzzy</vt:lpstr>
      <vt:lpstr>Agenda</vt:lpstr>
      <vt:lpstr>REVIEW FUNGSI KEANGGOTAAN</vt:lpstr>
      <vt:lpstr>LINIER</vt:lpstr>
      <vt:lpstr>Grafik Fungsi Linier</vt:lpstr>
      <vt:lpstr>Contoh linear</vt:lpstr>
      <vt:lpstr>SEGITIGA</vt:lpstr>
      <vt:lpstr>Contoh Segitiga</vt:lpstr>
      <vt:lpstr>TRAPESIUM</vt:lpstr>
      <vt:lpstr>Contoh Trapesium</vt:lpstr>
      <vt:lpstr>KURVA PI</vt:lpstr>
      <vt:lpstr>SIGMOID</vt:lpstr>
      <vt:lpstr>SIGMOID / KURVA-S</vt:lpstr>
      <vt:lpstr>Contoh Sigmoid Kurva  S- PENYUSUTAN</vt:lpstr>
      <vt:lpstr>KURVA S- PERTUMBUHAN</vt:lpstr>
      <vt:lpstr>BETA</vt:lpstr>
      <vt:lpstr>Kurva  Beta</vt:lpstr>
      <vt:lpstr>Operator Pada Himpunan Fuzzy</vt:lpstr>
      <vt:lpstr>PowerPoint Presentation</vt:lpstr>
      <vt:lpstr>Operasi pada Himpunan Fuzzy</vt:lpstr>
      <vt:lpstr>PowerPoint Presentation</vt:lpstr>
      <vt:lpstr>Operator AND</vt:lpstr>
      <vt:lpstr>PowerPoint Presentation</vt:lpstr>
      <vt:lpstr>PowerPoint Presentation</vt:lpstr>
      <vt:lpstr>OPERATOR OR </vt:lpstr>
      <vt:lpstr>PowerPoint Presentation</vt:lpstr>
      <vt:lpstr>PowerPoint Presentation</vt:lpstr>
      <vt:lpstr>PowerPoint Presentation</vt:lpstr>
      <vt:lpstr>PowerPoint Presentation</vt:lpstr>
      <vt:lpstr>Kaidah Fuzzy (Fuzzy’s rule)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EVALUASI</vt:lpstr>
      <vt:lpstr>Soal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</dc:title>
  <dc:creator>user</dc:creator>
  <cp:lastModifiedBy>Windows User</cp:lastModifiedBy>
  <cp:revision>67</cp:revision>
  <dcterms:created xsi:type="dcterms:W3CDTF">2012-09-21T11:27:28Z</dcterms:created>
  <dcterms:modified xsi:type="dcterms:W3CDTF">2019-10-10T08:39:15Z</dcterms:modified>
</cp:coreProperties>
</file>