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Pertemuan 2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Analisa dan Perancangan Sistem Informasi</a:t>
            </a:r>
          </a:p>
          <a:p>
            <a:endParaRPr lang="id-ID" dirty="0" smtClean="0"/>
          </a:p>
          <a:p>
            <a:r>
              <a:rPr lang="id-ID" dirty="0" smtClean="0"/>
              <a:t>Oleh :</a:t>
            </a:r>
          </a:p>
          <a:p>
            <a:r>
              <a:rPr lang="id-ID" dirty="0" smtClean="0"/>
              <a:t>Anastasya Latubessy, M.Cs</a:t>
            </a:r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Proses Bisnis?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id-ID" dirty="0" smtClean="0"/>
              <a:t>Proses Bisnis nya apa?</a:t>
            </a:r>
          </a:p>
          <a:p>
            <a:pPr marL="914400" lvl="1" indent="-514350">
              <a:buAutoNum type="arabicPeriod"/>
            </a:pPr>
            <a:r>
              <a:rPr lang="id-ID" dirty="0" smtClean="0"/>
              <a:t>Sistem yang sedang berjalan?</a:t>
            </a:r>
          </a:p>
          <a:p>
            <a:pPr marL="914400" lvl="1" indent="-514350">
              <a:buAutoNum type="arabicPeriod"/>
            </a:pPr>
            <a:r>
              <a:rPr lang="id-ID" dirty="0" smtClean="0"/>
              <a:t>Sistem yang ditawarkan ?</a:t>
            </a:r>
          </a:p>
          <a:p>
            <a:pPr marL="514350" indent="-514350">
              <a:buAutoNum type="arabicPeriod"/>
            </a:pPr>
            <a:r>
              <a:rPr lang="id-ID" dirty="0" smtClean="0"/>
              <a:t>Analisa Masalah :</a:t>
            </a:r>
          </a:p>
          <a:p>
            <a:pPr marL="914400" lvl="1" indent="-514350">
              <a:buAutoNum type="arabicPeriod"/>
            </a:pPr>
            <a:r>
              <a:rPr lang="id-ID" dirty="0" smtClean="0"/>
              <a:t>Problems ?</a:t>
            </a:r>
          </a:p>
          <a:p>
            <a:pPr marL="914400" lvl="1" indent="-514350">
              <a:buAutoNum type="arabicPeriod"/>
            </a:pPr>
            <a:r>
              <a:rPr lang="id-ID" dirty="0" smtClean="0"/>
              <a:t>Opportunities ?</a:t>
            </a:r>
          </a:p>
          <a:p>
            <a:pPr marL="914400" lvl="1" indent="-514350">
              <a:buAutoNum type="arabicPeriod"/>
            </a:pPr>
            <a:r>
              <a:rPr lang="id-ID" dirty="0" smtClean="0"/>
              <a:t>Directives/Solusi? </a:t>
            </a:r>
          </a:p>
          <a:p>
            <a:pPr marL="514350" indent="-514350">
              <a:buAutoNum type="arabicPeriod"/>
            </a:pPr>
            <a:r>
              <a:rPr lang="id-ID" dirty="0" smtClean="0"/>
              <a:t>Buat Tabel Analisa Masalah (kolom masalah, kolom solusi)</a:t>
            </a:r>
          </a:p>
          <a:p>
            <a:pPr marL="514350" indent="-514350">
              <a:buNone/>
            </a:pPr>
            <a:endParaRPr lang="id-ID" dirty="0" smtClean="0"/>
          </a:p>
          <a:p>
            <a:pPr marL="914400" lvl="1" indent="-514350">
              <a:buNone/>
            </a:pPr>
            <a:endParaRPr lang="id-ID" dirty="0" smtClean="0"/>
          </a:p>
          <a:p>
            <a:pPr marL="914400" lvl="1" indent="-514350">
              <a:buAutoNum type="arabicPeriod"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Analisa Kebutuhan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id-ID" dirty="0" smtClean="0"/>
              <a:t>Kebutuhan Fungsional</a:t>
            </a:r>
          </a:p>
          <a:p>
            <a:pPr marL="914400" lvl="1" indent="-514350">
              <a:buAutoNum type="arabicPeriod"/>
            </a:pPr>
            <a:r>
              <a:rPr lang="id-ID" dirty="0" smtClean="0"/>
              <a:t>User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sistem</a:t>
            </a:r>
            <a:r>
              <a:rPr lang="en-ID" dirty="0" smtClean="0"/>
              <a:t> </a:t>
            </a:r>
            <a:r>
              <a:rPr lang="id-ID" dirty="0" smtClean="0"/>
              <a:t>siapa saja?</a:t>
            </a:r>
          </a:p>
          <a:p>
            <a:pPr marL="914400" lvl="1" indent="-514350">
              <a:buAutoNum type="arabicPeriod"/>
            </a:pPr>
            <a:r>
              <a:rPr lang="id-ID" dirty="0" smtClean="0"/>
              <a:t>User bisa melakukan apa saja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sistem</a:t>
            </a:r>
            <a:r>
              <a:rPr lang="en-ID" dirty="0" smtClean="0"/>
              <a:t> </a:t>
            </a:r>
            <a:r>
              <a:rPr lang="en-ID" dirty="0" err="1" smtClean="0"/>
              <a:t>kita</a:t>
            </a:r>
            <a:r>
              <a:rPr lang="id-ID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r>
              <a:rPr lang="id-ID" dirty="0" smtClean="0"/>
              <a:t>2.   Kebutuhan Non fungsional , dilakukan analisis dengan PIECES Framework</a:t>
            </a:r>
          </a:p>
          <a:p>
            <a:pPr marL="914400" lvl="1" indent="-514350">
              <a:buAutoNum type="arabicPeriod"/>
            </a:pPr>
            <a:r>
              <a:rPr lang="id-ID" dirty="0" smtClean="0"/>
              <a:t>Performance : Kebutuhan performa sistem bagaimana?</a:t>
            </a:r>
            <a:r>
              <a:rPr lang="en-ID" dirty="0" smtClean="0"/>
              <a:t> </a:t>
            </a:r>
            <a:r>
              <a:rPr lang="en-ID" dirty="0" err="1" smtClean="0"/>
              <a:t>Identifikasi</a:t>
            </a:r>
            <a:r>
              <a:rPr lang="en-ID" dirty="0" smtClean="0"/>
              <a:t> </a:t>
            </a:r>
            <a:r>
              <a:rPr lang="en-ID" dirty="0" err="1" smtClean="0"/>
              <a:t>kebutuhan</a:t>
            </a:r>
            <a:r>
              <a:rPr lang="en-ID" dirty="0" smtClean="0"/>
              <a:t> software, hardware.</a:t>
            </a:r>
            <a:endParaRPr lang="id-ID" dirty="0" smtClean="0"/>
          </a:p>
          <a:p>
            <a:pPr marL="914400" lvl="1" indent="-514350">
              <a:buAutoNum type="arabicPeriod"/>
            </a:pPr>
            <a:r>
              <a:rPr lang="id-ID" dirty="0" smtClean="0"/>
              <a:t>Information  : Data yang dibutuhkan apa saja? Dan bagaimana alir datanya?</a:t>
            </a:r>
          </a:p>
          <a:p>
            <a:pPr marL="914400" lvl="1" indent="-514350">
              <a:buAutoNum type="arabicPeriod"/>
            </a:pPr>
            <a:r>
              <a:rPr lang="id-ID" dirty="0" smtClean="0"/>
              <a:t>Economic : Nilai ekonomi apa yang dapat diperoleh dengan menjalankan sistem ini?</a:t>
            </a:r>
          </a:p>
          <a:p>
            <a:pPr marL="914400" lvl="1" indent="-514350">
              <a:buAutoNum type="arabicPeriod"/>
            </a:pPr>
            <a:r>
              <a:rPr lang="id-ID" dirty="0" smtClean="0"/>
              <a:t>Control : Pengaturan Hak Akses</a:t>
            </a:r>
          </a:p>
          <a:p>
            <a:pPr marL="914400" lvl="1" indent="-514350">
              <a:buAutoNum type="arabicPeriod"/>
            </a:pPr>
            <a:r>
              <a:rPr lang="id-ID" dirty="0" smtClean="0"/>
              <a:t>Efficiency : Nilai efisiensi apa yang diperoleh?</a:t>
            </a:r>
            <a:r>
              <a:rPr lang="en-ID" dirty="0" err="1" smtClean="0"/>
              <a:t>waktu</a:t>
            </a:r>
            <a:r>
              <a:rPr lang="en-ID" dirty="0" smtClean="0"/>
              <a:t>. </a:t>
            </a:r>
            <a:r>
              <a:rPr lang="en-ID" dirty="0" err="1" smtClean="0"/>
              <a:t>kinerja</a:t>
            </a:r>
            <a:endParaRPr lang="id-ID" dirty="0" smtClean="0"/>
          </a:p>
          <a:p>
            <a:pPr marL="914400" lvl="1" indent="-514350">
              <a:buAutoNum type="arabicPeriod"/>
            </a:pPr>
            <a:r>
              <a:rPr lang="id-ID" dirty="0" smtClean="0"/>
              <a:t>Service : Layanan</a:t>
            </a:r>
            <a:r>
              <a:rPr lang="en-ID" dirty="0" smtClean="0"/>
              <a:t>, </a:t>
            </a:r>
            <a:r>
              <a:rPr lang="en-ID" dirty="0" err="1" smtClean="0"/>
              <a:t>fitur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139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Pertemuan 2</vt:lpstr>
      <vt:lpstr>Proses Bisnis?</vt:lpstr>
      <vt:lpstr>Analisa Kebutuhan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Tacha</dc:creator>
  <cp:lastModifiedBy>Asus</cp:lastModifiedBy>
  <cp:revision>21</cp:revision>
  <dcterms:created xsi:type="dcterms:W3CDTF">2006-08-16T00:00:00Z</dcterms:created>
  <dcterms:modified xsi:type="dcterms:W3CDTF">2019-10-14T03:34:52Z</dcterms:modified>
</cp:coreProperties>
</file>