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71" r:id="rId6"/>
    <p:sldId id="262" r:id="rId7"/>
    <p:sldId id="263" r:id="rId8"/>
    <p:sldId id="266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8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80" autoAdjust="0"/>
  </p:normalViewPr>
  <p:slideViewPr>
    <p:cSldViewPr>
      <p:cViewPr>
        <p:scale>
          <a:sx n="50" d="100"/>
          <a:sy n="50" d="100"/>
        </p:scale>
        <p:origin x="-42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731F0-DB51-409C-993D-E4CD9582C5E0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67337C42-E8CD-41F7-83C2-FEFE8879F85C}">
      <dgm:prSet phldrT="[Text]"/>
      <dgm:spPr/>
      <dgm:t>
        <a:bodyPr/>
        <a:lstStyle/>
        <a:p>
          <a:pPr algn="just"/>
          <a:r>
            <a:rPr lang="id-ID" dirty="0" smtClean="0"/>
            <a:t>Mahasiswa mengerti dan mampu menjelaskan konsep tentang data mining</a:t>
          </a:r>
          <a:endParaRPr lang="id-ID" dirty="0"/>
        </a:p>
      </dgm:t>
    </dgm:pt>
    <dgm:pt modelId="{3B7B841D-065B-4C43-A929-56996D6E864B}" type="parTrans" cxnId="{BB7412FA-9398-4A30-BEAA-E0E402E59783}">
      <dgm:prSet/>
      <dgm:spPr/>
      <dgm:t>
        <a:bodyPr/>
        <a:lstStyle/>
        <a:p>
          <a:endParaRPr lang="id-ID"/>
        </a:p>
      </dgm:t>
    </dgm:pt>
    <dgm:pt modelId="{40698241-56BA-4C0B-887F-1FA0F460AD18}" type="sibTrans" cxnId="{BB7412FA-9398-4A30-BEAA-E0E402E59783}">
      <dgm:prSet/>
      <dgm:spPr/>
      <dgm:t>
        <a:bodyPr/>
        <a:lstStyle/>
        <a:p>
          <a:endParaRPr lang="id-ID"/>
        </a:p>
      </dgm:t>
    </dgm:pt>
    <dgm:pt modelId="{FB15341C-339A-412B-A71C-025A0DB984AE}">
      <dgm:prSet phldrT="[Text]"/>
      <dgm:spPr/>
      <dgm:t>
        <a:bodyPr/>
        <a:lstStyle/>
        <a:p>
          <a:pPr algn="just"/>
          <a:r>
            <a:rPr lang="id-ID" dirty="0" smtClean="0"/>
            <a:t>Mahasiswa mampu menerapkan metode-metode data mining untuk menyelesaikan masalah dalam suatu organisasi/perusahaan</a:t>
          </a:r>
          <a:endParaRPr lang="id-ID" dirty="0"/>
        </a:p>
      </dgm:t>
    </dgm:pt>
    <dgm:pt modelId="{B45F38BC-B567-41D5-94D0-7506E5FD6341}" type="parTrans" cxnId="{297BEDF4-7673-41DB-A9A5-41AC98416E7C}">
      <dgm:prSet/>
      <dgm:spPr/>
      <dgm:t>
        <a:bodyPr/>
        <a:lstStyle/>
        <a:p>
          <a:endParaRPr lang="id-ID"/>
        </a:p>
      </dgm:t>
    </dgm:pt>
    <dgm:pt modelId="{26CED3B5-006B-42D3-A2D0-9D2690102F71}" type="sibTrans" cxnId="{297BEDF4-7673-41DB-A9A5-41AC98416E7C}">
      <dgm:prSet/>
      <dgm:spPr/>
      <dgm:t>
        <a:bodyPr/>
        <a:lstStyle/>
        <a:p>
          <a:endParaRPr lang="id-ID"/>
        </a:p>
      </dgm:t>
    </dgm:pt>
    <dgm:pt modelId="{25C52C1B-20D6-4052-B393-BC08BB26C4D4}" type="pres">
      <dgm:prSet presAssocID="{30E731F0-DB51-409C-993D-E4CD9582C5E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0F667E0-8636-4977-A550-4C3A668A099C}" type="pres">
      <dgm:prSet presAssocID="{67337C42-E8CD-41F7-83C2-FEFE8879F85C}" presName="comp" presStyleCnt="0"/>
      <dgm:spPr/>
    </dgm:pt>
    <dgm:pt modelId="{C2282C37-889C-47A2-933F-4A51D8BCF0D2}" type="pres">
      <dgm:prSet presAssocID="{67337C42-E8CD-41F7-83C2-FEFE8879F85C}" presName="box" presStyleLbl="node1" presStyleIdx="0" presStyleCnt="2" custLinFactNeighborY="3750"/>
      <dgm:spPr/>
      <dgm:t>
        <a:bodyPr/>
        <a:lstStyle/>
        <a:p>
          <a:endParaRPr lang="id-ID"/>
        </a:p>
      </dgm:t>
    </dgm:pt>
    <dgm:pt modelId="{5D6A57EE-3C4F-46F0-871E-BA24EB1E9990}" type="pres">
      <dgm:prSet presAssocID="{67337C42-E8CD-41F7-83C2-FEFE8879F85C}" presName="img" presStyleLbl="fgImgPlace1" presStyleIdx="0" presStyleCnt="2" custLinFactNeighborY="676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8200BAE-869C-4C9C-99DA-9E8DED2D5BFD}" type="pres">
      <dgm:prSet presAssocID="{67337C42-E8CD-41F7-83C2-FEFE8879F85C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2A8DF05-FFCB-44D3-8C54-20E4AA73C943}" type="pres">
      <dgm:prSet presAssocID="{40698241-56BA-4C0B-887F-1FA0F460AD18}" presName="spacer" presStyleCnt="0"/>
      <dgm:spPr/>
    </dgm:pt>
    <dgm:pt modelId="{37B89584-1FEE-44B6-AFF1-24719B2E0721}" type="pres">
      <dgm:prSet presAssocID="{FB15341C-339A-412B-A71C-025A0DB984AE}" presName="comp" presStyleCnt="0"/>
      <dgm:spPr/>
    </dgm:pt>
    <dgm:pt modelId="{BFD17C88-644A-46C0-8923-D4EFA07F5D19}" type="pres">
      <dgm:prSet presAssocID="{FB15341C-339A-412B-A71C-025A0DB984AE}" presName="box" presStyleLbl="node1" presStyleIdx="1" presStyleCnt="2"/>
      <dgm:spPr/>
      <dgm:t>
        <a:bodyPr/>
        <a:lstStyle/>
        <a:p>
          <a:endParaRPr lang="id-ID"/>
        </a:p>
      </dgm:t>
    </dgm:pt>
    <dgm:pt modelId="{AD6FF7C1-A6AE-43CB-9FDF-6891C0A1ED59}" type="pres">
      <dgm:prSet presAssocID="{FB15341C-339A-412B-A71C-025A0DB984AE}" presName="img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1B36223-BDB3-4610-86F0-77C867E08254}" type="pres">
      <dgm:prSet presAssocID="{FB15341C-339A-412B-A71C-025A0DB984AE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A069D7E-7D07-4378-ADD3-2F8588909006}" type="presOf" srcId="{30E731F0-DB51-409C-993D-E4CD9582C5E0}" destId="{25C52C1B-20D6-4052-B393-BC08BB26C4D4}" srcOrd="0" destOrd="0" presId="urn:microsoft.com/office/officeart/2005/8/layout/vList4"/>
    <dgm:cxn modelId="{BB7412FA-9398-4A30-BEAA-E0E402E59783}" srcId="{30E731F0-DB51-409C-993D-E4CD9582C5E0}" destId="{67337C42-E8CD-41F7-83C2-FEFE8879F85C}" srcOrd="0" destOrd="0" parTransId="{3B7B841D-065B-4C43-A929-56996D6E864B}" sibTransId="{40698241-56BA-4C0B-887F-1FA0F460AD18}"/>
    <dgm:cxn modelId="{4F294D65-8D3D-4B6D-936E-38F012C2669C}" type="presOf" srcId="{FB15341C-339A-412B-A71C-025A0DB984AE}" destId="{BFD17C88-644A-46C0-8923-D4EFA07F5D19}" srcOrd="0" destOrd="0" presId="urn:microsoft.com/office/officeart/2005/8/layout/vList4"/>
    <dgm:cxn modelId="{C744F6B6-EF87-4559-A58C-B4BD2F84E8ED}" type="presOf" srcId="{67337C42-E8CD-41F7-83C2-FEFE8879F85C}" destId="{C2282C37-889C-47A2-933F-4A51D8BCF0D2}" srcOrd="0" destOrd="0" presId="urn:microsoft.com/office/officeart/2005/8/layout/vList4"/>
    <dgm:cxn modelId="{CAAC71F0-2231-495C-A810-A93720E05324}" type="presOf" srcId="{FB15341C-339A-412B-A71C-025A0DB984AE}" destId="{41B36223-BDB3-4610-86F0-77C867E08254}" srcOrd="1" destOrd="0" presId="urn:microsoft.com/office/officeart/2005/8/layout/vList4"/>
    <dgm:cxn modelId="{3B848286-9DFF-408C-BC37-3CED61DA1F21}" type="presOf" srcId="{67337C42-E8CD-41F7-83C2-FEFE8879F85C}" destId="{B8200BAE-869C-4C9C-99DA-9E8DED2D5BFD}" srcOrd="1" destOrd="0" presId="urn:microsoft.com/office/officeart/2005/8/layout/vList4"/>
    <dgm:cxn modelId="{297BEDF4-7673-41DB-A9A5-41AC98416E7C}" srcId="{30E731F0-DB51-409C-993D-E4CD9582C5E0}" destId="{FB15341C-339A-412B-A71C-025A0DB984AE}" srcOrd="1" destOrd="0" parTransId="{B45F38BC-B567-41D5-94D0-7506E5FD6341}" sibTransId="{26CED3B5-006B-42D3-A2D0-9D2690102F71}"/>
    <dgm:cxn modelId="{1BC7A82D-97B0-4446-9B8F-71AF601369BA}" type="presParOf" srcId="{25C52C1B-20D6-4052-B393-BC08BB26C4D4}" destId="{C0F667E0-8636-4977-A550-4C3A668A099C}" srcOrd="0" destOrd="0" presId="urn:microsoft.com/office/officeart/2005/8/layout/vList4"/>
    <dgm:cxn modelId="{1361A4A1-F5DC-4CB7-A398-A85D8683F4B9}" type="presParOf" srcId="{C0F667E0-8636-4977-A550-4C3A668A099C}" destId="{C2282C37-889C-47A2-933F-4A51D8BCF0D2}" srcOrd="0" destOrd="0" presId="urn:microsoft.com/office/officeart/2005/8/layout/vList4"/>
    <dgm:cxn modelId="{351CA2BB-D420-4284-927F-D7F5C0B8B958}" type="presParOf" srcId="{C0F667E0-8636-4977-A550-4C3A668A099C}" destId="{5D6A57EE-3C4F-46F0-871E-BA24EB1E9990}" srcOrd="1" destOrd="0" presId="urn:microsoft.com/office/officeart/2005/8/layout/vList4"/>
    <dgm:cxn modelId="{97A552B3-CD20-464F-8722-2236497E1087}" type="presParOf" srcId="{C0F667E0-8636-4977-A550-4C3A668A099C}" destId="{B8200BAE-869C-4C9C-99DA-9E8DED2D5BFD}" srcOrd="2" destOrd="0" presId="urn:microsoft.com/office/officeart/2005/8/layout/vList4"/>
    <dgm:cxn modelId="{612D69D5-3E4F-4247-8173-4411AF86250D}" type="presParOf" srcId="{25C52C1B-20D6-4052-B393-BC08BB26C4D4}" destId="{62A8DF05-FFCB-44D3-8C54-20E4AA73C943}" srcOrd="1" destOrd="0" presId="urn:microsoft.com/office/officeart/2005/8/layout/vList4"/>
    <dgm:cxn modelId="{0E289BC2-B991-40E4-A3F4-E3A47ED822FE}" type="presParOf" srcId="{25C52C1B-20D6-4052-B393-BC08BB26C4D4}" destId="{37B89584-1FEE-44B6-AFF1-24719B2E0721}" srcOrd="2" destOrd="0" presId="urn:microsoft.com/office/officeart/2005/8/layout/vList4"/>
    <dgm:cxn modelId="{1311999B-AA6C-44B1-8454-CB8B191C3B7A}" type="presParOf" srcId="{37B89584-1FEE-44B6-AFF1-24719B2E0721}" destId="{BFD17C88-644A-46C0-8923-D4EFA07F5D19}" srcOrd="0" destOrd="0" presId="urn:microsoft.com/office/officeart/2005/8/layout/vList4"/>
    <dgm:cxn modelId="{2CCC9E08-1C6A-4F44-B2F0-4662FAA62CCC}" type="presParOf" srcId="{37B89584-1FEE-44B6-AFF1-24719B2E0721}" destId="{AD6FF7C1-A6AE-43CB-9FDF-6891C0A1ED59}" srcOrd="1" destOrd="0" presId="urn:microsoft.com/office/officeart/2005/8/layout/vList4"/>
    <dgm:cxn modelId="{773EC7CE-3C66-4273-8E9E-746851FCAEE9}" type="presParOf" srcId="{37B89584-1FEE-44B6-AFF1-24719B2E0721}" destId="{41B36223-BDB3-4610-86F0-77C867E08254}" srcOrd="2" destOrd="0" presId="urn:microsoft.com/office/officeart/2005/8/layout/vList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08C8B3-069F-4472-B63E-B2FB2242C67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77CD572-B06A-4B9A-A651-761AD5E4BF85}">
      <dgm:prSet phldrT="[Text]" phldr="1"/>
      <dgm:spPr/>
      <dgm:t>
        <a:bodyPr/>
        <a:lstStyle/>
        <a:p>
          <a:endParaRPr lang="id-ID"/>
        </a:p>
      </dgm:t>
    </dgm:pt>
    <dgm:pt modelId="{0C72C626-E724-4DF4-BF01-6C496363674F}" type="parTrans" cxnId="{ABB3871D-1470-4D28-BE4F-FDA467240B7D}">
      <dgm:prSet/>
      <dgm:spPr/>
      <dgm:t>
        <a:bodyPr/>
        <a:lstStyle/>
        <a:p>
          <a:endParaRPr lang="id-ID"/>
        </a:p>
      </dgm:t>
    </dgm:pt>
    <dgm:pt modelId="{AAB4E78D-E9C1-4A30-BB4A-7BB9D8CF96DA}" type="sibTrans" cxnId="{ABB3871D-1470-4D28-BE4F-FDA467240B7D}">
      <dgm:prSet/>
      <dgm:spPr/>
      <dgm:t>
        <a:bodyPr/>
        <a:lstStyle/>
        <a:p>
          <a:endParaRPr lang="id-ID"/>
        </a:p>
      </dgm:t>
    </dgm:pt>
    <dgm:pt modelId="{5562A6DA-6EE1-4697-BFF5-2901885F3829}">
      <dgm:prSet phldrT="[Text]"/>
      <dgm:spPr/>
      <dgm:t>
        <a:bodyPr/>
        <a:lstStyle/>
        <a:p>
          <a:r>
            <a:rPr lang="en-US" dirty="0" err="1" smtClean="0"/>
            <a:t>Pengenalan</a:t>
          </a:r>
          <a:r>
            <a:rPr lang="en-US" dirty="0" smtClean="0"/>
            <a:t> Data Mining</a:t>
          </a:r>
          <a:endParaRPr lang="id-ID" dirty="0"/>
        </a:p>
      </dgm:t>
    </dgm:pt>
    <dgm:pt modelId="{7637C779-2549-4B87-825F-8194DFD21307}" type="parTrans" cxnId="{78A010B8-1B34-4408-9CE9-8E71B4022DF3}">
      <dgm:prSet/>
      <dgm:spPr/>
      <dgm:t>
        <a:bodyPr/>
        <a:lstStyle/>
        <a:p>
          <a:endParaRPr lang="id-ID"/>
        </a:p>
      </dgm:t>
    </dgm:pt>
    <dgm:pt modelId="{2011E4BE-42A1-4E24-B8C9-01F4AD8A0B31}" type="sibTrans" cxnId="{78A010B8-1B34-4408-9CE9-8E71B4022DF3}">
      <dgm:prSet/>
      <dgm:spPr/>
      <dgm:t>
        <a:bodyPr/>
        <a:lstStyle/>
        <a:p>
          <a:endParaRPr lang="id-ID"/>
        </a:p>
      </dgm:t>
    </dgm:pt>
    <dgm:pt modelId="{04CCF3EB-0B86-4976-B70F-4F36EDC7EFF6}">
      <dgm:prSet phldrT="[Text]" phldr="1"/>
      <dgm:spPr/>
      <dgm:t>
        <a:bodyPr/>
        <a:lstStyle/>
        <a:p>
          <a:endParaRPr lang="id-ID"/>
        </a:p>
      </dgm:t>
    </dgm:pt>
    <dgm:pt modelId="{27954DA2-3AEC-40FB-A0F0-B7F0C8C3391E}" type="parTrans" cxnId="{83BEEB72-76BC-468A-BA9E-06AACEA12413}">
      <dgm:prSet/>
      <dgm:spPr/>
      <dgm:t>
        <a:bodyPr/>
        <a:lstStyle/>
        <a:p>
          <a:endParaRPr lang="id-ID"/>
        </a:p>
      </dgm:t>
    </dgm:pt>
    <dgm:pt modelId="{E103CA68-BA67-40DD-8829-E42287EC8DAC}" type="sibTrans" cxnId="{83BEEB72-76BC-468A-BA9E-06AACEA12413}">
      <dgm:prSet/>
      <dgm:spPr/>
      <dgm:t>
        <a:bodyPr/>
        <a:lstStyle/>
        <a:p>
          <a:endParaRPr lang="id-ID"/>
        </a:p>
      </dgm:t>
    </dgm:pt>
    <dgm:pt modelId="{22C868AE-1912-4020-A3BC-DB8D14B13A94}">
      <dgm:prSet phldrT="[Text]"/>
      <dgm:spPr/>
      <dgm:t>
        <a:bodyPr/>
        <a:lstStyle/>
        <a:p>
          <a:r>
            <a:rPr lang="en-US" dirty="0" err="1" smtClean="0"/>
            <a:t>Deskripsi</a:t>
          </a:r>
          <a:endParaRPr lang="id-ID" dirty="0"/>
        </a:p>
      </dgm:t>
    </dgm:pt>
    <dgm:pt modelId="{FD8B4BFF-3C24-495C-A4A7-04DAD6B1BFE2}" type="parTrans" cxnId="{310238D0-BA98-45B8-97D9-A38E2BAC435D}">
      <dgm:prSet/>
      <dgm:spPr/>
      <dgm:t>
        <a:bodyPr/>
        <a:lstStyle/>
        <a:p>
          <a:endParaRPr lang="id-ID"/>
        </a:p>
      </dgm:t>
    </dgm:pt>
    <dgm:pt modelId="{614AA9C5-5F96-4C76-9F76-572A8AC80B4A}" type="sibTrans" cxnId="{310238D0-BA98-45B8-97D9-A38E2BAC435D}">
      <dgm:prSet/>
      <dgm:spPr/>
      <dgm:t>
        <a:bodyPr/>
        <a:lstStyle/>
        <a:p>
          <a:endParaRPr lang="id-ID"/>
        </a:p>
      </dgm:t>
    </dgm:pt>
    <dgm:pt modelId="{D92D02D9-12B5-4AB0-8ACD-A85B7AC5819D}">
      <dgm:prSet phldrT="[Text]"/>
      <dgm:spPr/>
      <dgm:t>
        <a:bodyPr/>
        <a:lstStyle/>
        <a:p>
          <a:r>
            <a:rPr lang="en-US" dirty="0" err="1" smtClean="0"/>
            <a:t>Estimasi</a:t>
          </a:r>
          <a:endParaRPr lang="id-ID" dirty="0"/>
        </a:p>
      </dgm:t>
    </dgm:pt>
    <dgm:pt modelId="{38BD1D91-E763-4C98-9F34-16D3792A0719}" type="parTrans" cxnId="{598F02C5-26A4-46CD-8E6E-B90E5F183038}">
      <dgm:prSet/>
      <dgm:spPr/>
      <dgm:t>
        <a:bodyPr/>
        <a:lstStyle/>
        <a:p>
          <a:endParaRPr lang="id-ID"/>
        </a:p>
      </dgm:t>
    </dgm:pt>
    <dgm:pt modelId="{F309A98E-BA04-4FF4-BE7B-A40E17233F2A}" type="sibTrans" cxnId="{598F02C5-26A4-46CD-8E6E-B90E5F183038}">
      <dgm:prSet/>
      <dgm:spPr/>
      <dgm:t>
        <a:bodyPr/>
        <a:lstStyle/>
        <a:p>
          <a:endParaRPr lang="id-ID"/>
        </a:p>
      </dgm:t>
    </dgm:pt>
    <dgm:pt modelId="{444F9EF4-52F9-4C6A-9FE7-FCF2B40062E2}">
      <dgm:prSet phldrT="[Text]" phldr="1"/>
      <dgm:spPr/>
      <dgm:t>
        <a:bodyPr/>
        <a:lstStyle/>
        <a:p>
          <a:endParaRPr lang="id-ID" dirty="0"/>
        </a:p>
      </dgm:t>
    </dgm:pt>
    <dgm:pt modelId="{51C7B423-28FF-4216-AACC-F06E457293A5}" type="parTrans" cxnId="{2CEA50C2-08AF-46B9-9E97-632F0C4BCF76}">
      <dgm:prSet/>
      <dgm:spPr/>
      <dgm:t>
        <a:bodyPr/>
        <a:lstStyle/>
        <a:p>
          <a:endParaRPr lang="id-ID"/>
        </a:p>
      </dgm:t>
    </dgm:pt>
    <dgm:pt modelId="{7928F9E3-C773-4A7A-8456-B78E263E8BAC}" type="sibTrans" cxnId="{2CEA50C2-08AF-46B9-9E97-632F0C4BCF76}">
      <dgm:prSet/>
      <dgm:spPr/>
      <dgm:t>
        <a:bodyPr/>
        <a:lstStyle/>
        <a:p>
          <a:endParaRPr lang="id-ID"/>
        </a:p>
      </dgm:t>
    </dgm:pt>
    <dgm:pt modelId="{456A00D9-F735-42F4-9EC1-7D7344B7192B}">
      <dgm:prSet phldrT="[Text]"/>
      <dgm:spPr/>
      <dgm:t>
        <a:bodyPr/>
        <a:lstStyle/>
        <a:p>
          <a:r>
            <a:rPr lang="en-US" dirty="0" smtClean="0"/>
            <a:t>Forecasting</a:t>
          </a:r>
          <a:endParaRPr lang="id-ID" dirty="0"/>
        </a:p>
      </dgm:t>
    </dgm:pt>
    <dgm:pt modelId="{3D3A4030-8DAC-48D1-AF46-AD7634B69034}" type="parTrans" cxnId="{79F8680E-1B78-4CC0-A1BD-0192619B69EA}">
      <dgm:prSet/>
      <dgm:spPr/>
      <dgm:t>
        <a:bodyPr/>
        <a:lstStyle/>
        <a:p>
          <a:endParaRPr lang="id-ID"/>
        </a:p>
      </dgm:t>
    </dgm:pt>
    <dgm:pt modelId="{343DD5F6-E9F1-4B6A-9C31-37B09CCCAF61}" type="sibTrans" cxnId="{79F8680E-1B78-4CC0-A1BD-0192619B69EA}">
      <dgm:prSet/>
      <dgm:spPr/>
      <dgm:t>
        <a:bodyPr/>
        <a:lstStyle/>
        <a:p>
          <a:endParaRPr lang="id-ID"/>
        </a:p>
      </dgm:t>
    </dgm:pt>
    <dgm:pt modelId="{E1888E41-4054-4AFF-BA49-E80185C5CEA1}">
      <dgm:prSet phldrT="[Text]"/>
      <dgm:spPr/>
      <dgm:t>
        <a:bodyPr/>
        <a:lstStyle/>
        <a:p>
          <a:r>
            <a:rPr lang="en-US" dirty="0" err="1" smtClean="0"/>
            <a:t>Klasifikasi</a:t>
          </a:r>
          <a:endParaRPr lang="id-ID" dirty="0"/>
        </a:p>
      </dgm:t>
    </dgm:pt>
    <dgm:pt modelId="{40235ED6-5DF4-4418-BF22-6BCBEF702BF7}" type="parTrans" cxnId="{FE463843-16DE-44DB-B272-A9CB2D9A2B4D}">
      <dgm:prSet/>
      <dgm:spPr/>
      <dgm:t>
        <a:bodyPr/>
        <a:lstStyle/>
        <a:p>
          <a:endParaRPr lang="id-ID"/>
        </a:p>
      </dgm:t>
    </dgm:pt>
    <dgm:pt modelId="{EE286DF3-7CDA-4BB9-8DF7-BE16067D44F5}" type="sibTrans" cxnId="{FE463843-16DE-44DB-B272-A9CB2D9A2B4D}">
      <dgm:prSet/>
      <dgm:spPr/>
      <dgm:t>
        <a:bodyPr/>
        <a:lstStyle/>
        <a:p>
          <a:endParaRPr lang="id-ID"/>
        </a:p>
      </dgm:t>
    </dgm:pt>
    <dgm:pt modelId="{BB9FD19C-6640-46F6-AAA6-F759ADDFCE03}">
      <dgm:prSet phldrT="[Text]"/>
      <dgm:spPr/>
      <dgm:t>
        <a:bodyPr/>
        <a:lstStyle/>
        <a:p>
          <a:endParaRPr lang="id-ID" dirty="0"/>
        </a:p>
      </dgm:t>
    </dgm:pt>
    <dgm:pt modelId="{39A2C34B-2AA1-418D-BB96-775CE6DEC89D}" type="parTrans" cxnId="{D083B34D-8490-4BA8-972D-4A3588F9FDB2}">
      <dgm:prSet/>
      <dgm:spPr/>
      <dgm:t>
        <a:bodyPr/>
        <a:lstStyle/>
        <a:p>
          <a:endParaRPr lang="id-ID"/>
        </a:p>
      </dgm:t>
    </dgm:pt>
    <dgm:pt modelId="{4DCAAC93-721B-4A2D-B3AF-104425BB5166}" type="sibTrans" cxnId="{D083B34D-8490-4BA8-972D-4A3588F9FDB2}">
      <dgm:prSet/>
      <dgm:spPr/>
      <dgm:t>
        <a:bodyPr/>
        <a:lstStyle/>
        <a:p>
          <a:endParaRPr lang="id-ID"/>
        </a:p>
      </dgm:t>
    </dgm:pt>
    <dgm:pt modelId="{A0F853CB-AD66-4EAC-BB26-E57E6E5980F0}">
      <dgm:prSet phldrT="[Text]"/>
      <dgm:spPr/>
      <dgm:t>
        <a:bodyPr/>
        <a:lstStyle/>
        <a:p>
          <a:endParaRPr lang="id-ID" dirty="0"/>
        </a:p>
      </dgm:t>
    </dgm:pt>
    <dgm:pt modelId="{1C7F311E-8F9C-40CE-B100-BF24686007A5}" type="parTrans" cxnId="{D919752B-0656-405D-8442-AC4D0A3659EA}">
      <dgm:prSet/>
      <dgm:spPr/>
      <dgm:t>
        <a:bodyPr/>
        <a:lstStyle/>
        <a:p>
          <a:endParaRPr lang="id-ID"/>
        </a:p>
      </dgm:t>
    </dgm:pt>
    <dgm:pt modelId="{0B908F7A-6038-4E26-80F0-E6367AD63DA0}" type="sibTrans" cxnId="{D919752B-0656-405D-8442-AC4D0A3659EA}">
      <dgm:prSet/>
      <dgm:spPr/>
      <dgm:t>
        <a:bodyPr/>
        <a:lstStyle/>
        <a:p>
          <a:endParaRPr lang="id-ID"/>
        </a:p>
      </dgm:t>
    </dgm:pt>
    <dgm:pt modelId="{5EB47025-308C-4285-9422-539FECFD976F}">
      <dgm:prSet phldrT="[Text]"/>
      <dgm:spPr/>
      <dgm:t>
        <a:bodyPr/>
        <a:lstStyle/>
        <a:p>
          <a:r>
            <a:rPr lang="en-US" dirty="0" smtClean="0"/>
            <a:t>Clustering</a:t>
          </a:r>
          <a:endParaRPr lang="id-ID" dirty="0"/>
        </a:p>
      </dgm:t>
    </dgm:pt>
    <dgm:pt modelId="{C39AF149-9D40-460D-A023-6C701986B782}" type="parTrans" cxnId="{71A14AF4-2153-4FE2-B1DE-2334599325E4}">
      <dgm:prSet/>
      <dgm:spPr/>
      <dgm:t>
        <a:bodyPr/>
        <a:lstStyle/>
        <a:p>
          <a:endParaRPr lang="id-ID"/>
        </a:p>
      </dgm:t>
    </dgm:pt>
    <dgm:pt modelId="{1F3CEC73-ACD8-45BD-B02F-C6174F35F839}" type="sibTrans" cxnId="{71A14AF4-2153-4FE2-B1DE-2334599325E4}">
      <dgm:prSet/>
      <dgm:spPr/>
      <dgm:t>
        <a:bodyPr/>
        <a:lstStyle/>
        <a:p>
          <a:endParaRPr lang="id-ID"/>
        </a:p>
      </dgm:t>
    </dgm:pt>
    <dgm:pt modelId="{DE83C875-44BE-4E4F-ABAE-DB81E2FB6A54}">
      <dgm:prSet phldrT="[Text]"/>
      <dgm:spPr/>
      <dgm:t>
        <a:bodyPr/>
        <a:lstStyle/>
        <a:p>
          <a:endParaRPr lang="id-ID" dirty="0"/>
        </a:p>
      </dgm:t>
    </dgm:pt>
    <dgm:pt modelId="{521BF19D-70A6-414D-94F9-DCA8C2A677C3}" type="parTrans" cxnId="{F5EC938A-E866-4215-9CDF-CA7C3862F402}">
      <dgm:prSet/>
      <dgm:spPr/>
      <dgm:t>
        <a:bodyPr/>
        <a:lstStyle/>
        <a:p>
          <a:endParaRPr lang="id-ID"/>
        </a:p>
      </dgm:t>
    </dgm:pt>
    <dgm:pt modelId="{C446D180-6A77-4703-A7B5-406A5B32DF02}" type="sibTrans" cxnId="{F5EC938A-E866-4215-9CDF-CA7C3862F402}">
      <dgm:prSet/>
      <dgm:spPr/>
      <dgm:t>
        <a:bodyPr/>
        <a:lstStyle/>
        <a:p>
          <a:endParaRPr lang="id-ID"/>
        </a:p>
      </dgm:t>
    </dgm:pt>
    <dgm:pt modelId="{9CCEE06E-08B3-416F-BF6D-80CCA8B46832}">
      <dgm:prSet phldrT="[Text]"/>
      <dgm:spPr/>
      <dgm:t>
        <a:bodyPr/>
        <a:lstStyle/>
        <a:p>
          <a:r>
            <a:rPr lang="en-US" dirty="0" err="1" smtClean="0"/>
            <a:t>Asosiasi</a:t>
          </a:r>
          <a:endParaRPr lang="id-ID" dirty="0"/>
        </a:p>
      </dgm:t>
    </dgm:pt>
    <dgm:pt modelId="{5A994B96-6EC7-4BD7-9045-B2E2F1A7CFF7}" type="parTrans" cxnId="{1553CBF9-AB17-442F-B978-0B5C56003A42}">
      <dgm:prSet/>
      <dgm:spPr/>
      <dgm:t>
        <a:bodyPr/>
        <a:lstStyle/>
        <a:p>
          <a:endParaRPr lang="id-ID"/>
        </a:p>
      </dgm:t>
    </dgm:pt>
    <dgm:pt modelId="{C507CCC7-040C-4DD8-8BA3-1281B8A9B818}" type="sibTrans" cxnId="{1553CBF9-AB17-442F-B978-0B5C56003A42}">
      <dgm:prSet/>
      <dgm:spPr/>
      <dgm:t>
        <a:bodyPr/>
        <a:lstStyle/>
        <a:p>
          <a:endParaRPr lang="id-ID"/>
        </a:p>
      </dgm:t>
    </dgm:pt>
    <dgm:pt modelId="{0F2C72A7-39A6-4831-B41A-3DA179DC8F6C}">
      <dgm:prSet phldrT="[Text]"/>
      <dgm:spPr/>
      <dgm:t>
        <a:bodyPr/>
        <a:lstStyle/>
        <a:p>
          <a:endParaRPr lang="id-ID" dirty="0"/>
        </a:p>
      </dgm:t>
    </dgm:pt>
    <dgm:pt modelId="{63E4B9E9-7C5C-470A-B608-C794A3577B25}" type="parTrans" cxnId="{16CFB8A3-D1F9-4073-B8A0-9D182551E897}">
      <dgm:prSet/>
      <dgm:spPr/>
      <dgm:t>
        <a:bodyPr/>
        <a:lstStyle/>
        <a:p>
          <a:endParaRPr lang="id-ID"/>
        </a:p>
      </dgm:t>
    </dgm:pt>
    <dgm:pt modelId="{CAAD9D74-D2E2-4453-9312-C912324A98D6}" type="sibTrans" cxnId="{16CFB8A3-D1F9-4073-B8A0-9D182551E897}">
      <dgm:prSet/>
      <dgm:spPr/>
      <dgm:t>
        <a:bodyPr/>
        <a:lstStyle/>
        <a:p>
          <a:endParaRPr lang="id-ID"/>
        </a:p>
      </dgm:t>
    </dgm:pt>
    <dgm:pt modelId="{8D8423D7-FA7E-4899-B57E-F4F12E93E782}" type="pres">
      <dgm:prSet presAssocID="{9708C8B3-069F-4472-B63E-B2FB2242C6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5BD3A8E-1C47-4C56-A264-9CBA5B9DEA15}" type="pres">
      <dgm:prSet presAssocID="{077CD572-B06A-4B9A-A651-761AD5E4BF85}" presName="composite" presStyleCnt="0"/>
      <dgm:spPr/>
    </dgm:pt>
    <dgm:pt modelId="{7922F27E-ED8B-4621-8545-99A6F6A9AAD7}" type="pres">
      <dgm:prSet presAssocID="{077CD572-B06A-4B9A-A651-761AD5E4BF85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EAD27CE-F7F8-48A4-B754-62912744E377}" type="pres">
      <dgm:prSet presAssocID="{077CD572-B06A-4B9A-A651-761AD5E4BF85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34611FD-BEF5-4760-BCAD-68E37774EA5F}" type="pres">
      <dgm:prSet presAssocID="{AAB4E78D-E9C1-4A30-BB4A-7BB9D8CF96DA}" presName="sp" presStyleCnt="0"/>
      <dgm:spPr/>
    </dgm:pt>
    <dgm:pt modelId="{4FE83BEA-91F6-4AA6-B5A1-923DE24B5BB0}" type="pres">
      <dgm:prSet presAssocID="{04CCF3EB-0B86-4976-B70F-4F36EDC7EFF6}" presName="composite" presStyleCnt="0"/>
      <dgm:spPr/>
    </dgm:pt>
    <dgm:pt modelId="{6467046E-49DB-47C9-ACD3-87306BC1BECC}" type="pres">
      <dgm:prSet presAssocID="{04CCF3EB-0B86-4976-B70F-4F36EDC7EFF6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AA9786D-9585-47A1-9219-01B1F1E3C4E7}" type="pres">
      <dgm:prSet presAssocID="{04CCF3EB-0B86-4976-B70F-4F36EDC7EFF6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EF20FA2-41A6-413B-9968-86C5E92E115B}" type="pres">
      <dgm:prSet presAssocID="{E103CA68-BA67-40DD-8829-E42287EC8DAC}" presName="sp" presStyleCnt="0"/>
      <dgm:spPr/>
    </dgm:pt>
    <dgm:pt modelId="{1B9D714C-EE47-4F68-93F6-58A098D32565}" type="pres">
      <dgm:prSet presAssocID="{BB9FD19C-6640-46F6-AAA6-F759ADDFCE03}" presName="composite" presStyleCnt="0"/>
      <dgm:spPr/>
    </dgm:pt>
    <dgm:pt modelId="{8814BB46-7F90-4514-AB9D-C292B27FC2F3}" type="pres">
      <dgm:prSet presAssocID="{BB9FD19C-6640-46F6-AAA6-F759ADDFCE03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B44D6C3-3DC0-4D6F-9A79-283696B66050}" type="pres">
      <dgm:prSet presAssocID="{BB9FD19C-6640-46F6-AAA6-F759ADDFCE03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C5B12E7-F43F-4F69-990A-D7635721C975}" type="pres">
      <dgm:prSet presAssocID="{4DCAAC93-721B-4A2D-B3AF-104425BB5166}" presName="sp" presStyleCnt="0"/>
      <dgm:spPr/>
    </dgm:pt>
    <dgm:pt modelId="{FDA347A4-C3B2-4673-8791-B431AC3ED3DC}" type="pres">
      <dgm:prSet presAssocID="{444F9EF4-52F9-4C6A-9FE7-FCF2B40062E2}" presName="composite" presStyleCnt="0"/>
      <dgm:spPr/>
    </dgm:pt>
    <dgm:pt modelId="{A07E508B-18BA-4308-97B3-60625ED7266A}" type="pres">
      <dgm:prSet presAssocID="{444F9EF4-52F9-4C6A-9FE7-FCF2B40062E2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695A6C9-03BF-4AF0-9471-86880AD5D126}" type="pres">
      <dgm:prSet presAssocID="{444F9EF4-52F9-4C6A-9FE7-FCF2B40062E2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1FB7105-9907-405C-9923-F9B98E2A82F6}" type="pres">
      <dgm:prSet presAssocID="{7928F9E3-C773-4A7A-8456-B78E263E8BAC}" presName="sp" presStyleCnt="0"/>
      <dgm:spPr/>
    </dgm:pt>
    <dgm:pt modelId="{64FD870D-1D0F-4760-AB04-68FD52218A5F}" type="pres">
      <dgm:prSet presAssocID="{A0F853CB-AD66-4EAC-BB26-E57E6E5980F0}" presName="composite" presStyleCnt="0"/>
      <dgm:spPr/>
    </dgm:pt>
    <dgm:pt modelId="{5DF48123-647B-4EBC-977C-EA159978F1A0}" type="pres">
      <dgm:prSet presAssocID="{A0F853CB-AD66-4EAC-BB26-E57E6E5980F0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F119AAF-2066-4B60-A623-44A7186CD25C}" type="pres">
      <dgm:prSet presAssocID="{A0F853CB-AD66-4EAC-BB26-E57E6E5980F0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8CDB95B-C501-447A-9069-4DE5A527AAE6}" type="pres">
      <dgm:prSet presAssocID="{0B908F7A-6038-4E26-80F0-E6367AD63DA0}" presName="sp" presStyleCnt="0"/>
      <dgm:spPr/>
    </dgm:pt>
    <dgm:pt modelId="{569BC4A6-4050-453B-8309-711A176091FE}" type="pres">
      <dgm:prSet presAssocID="{DE83C875-44BE-4E4F-ABAE-DB81E2FB6A54}" presName="composite" presStyleCnt="0"/>
      <dgm:spPr/>
    </dgm:pt>
    <dgm:pt modelId="{7928053E-4F55-48DC-A3B6-A69AA3954DF0}" type="pres">
      <dgm:prSet presAssocID="{DE83C875-44BE-4E4F-ABAE-DB81E2FB6A54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7DB47FB-96D7-4021-B2F5-F5A2DE663018}" type="pres">
      <dgm:prSet presAssocID="{DE83C875-44BE-4E4F-ABAE-DB81E2FB6A54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A564622-3C93-45EC-8312-90CADC4511D3}" type="pres">
      <dgm:prSet presAssocID="{C446D180-6A77-4703-A7B5-406A5B32DF02}" presName="sp" presStyleCnt="0"/>
      <dgm:spPr/>
    </dgm:pt>
    <dgm:pt modelId="{02E0036A-386C-4C17-9E77-1FA47269C9FF}" type="pres">
      <dgm:prSet presAssocID="{0F2C72A7-39A6-4831-B41A-3DA179DC8F6C}" presName="composite" presStyleCnt="0"/>
      <dgm:spPr/>
    </dgm:pt>
    <dgm:pt modelId="{12812BF7-F05F-4361-8CF1-2D9DECA72F5C}" type="pres">
      <dgm:prSet presAssocID="{0F2C72A7-39A6-4831-B41A-3DA179DC8F6C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02E641-E1DB-4E23-9F9D-A370E43E323D}" type="pres">
      <dgm:prSet presAssocID="{0F2C72A7-39A6-4831-B41A-3DA179DC8F6C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74CE7A6-3CE2-4C30-B0B6-A2019E729368}" type="presOf" srcId="{DE83C875-44BE-4E4F-ABAE-DB81E2FB6A54}" destId="{7928053E-4F55-48DC-A3B6-A69AA3954DF0}" srcOrd="0" destOrd="0" presId="urn:microsoft.com/office/officeart/2005/8/layout/chevron2"/>
    <dgm:cxn modelId="{0CB58A3C-92B6-4E7E-B0EE-FAD0DC590C9B}" type="presOf" srcId="{5562A6DA-6EE1-4697-BFF5-2901885F3829}" destId="{AEAD27CE-F7F8-48A4-B754-62912744E377}" srcOrd="0" destOrd="0" presId="urn:microsoft.com/office/officeart/2005/8/layout/chevron2"/>
    <dgm:cxn modelId="{310238D0-BA98-45B8-97D9-A38E2BAC435D}" srcId="{04CCF3EB-0B86-4976-B70F-4F36EDC7EFF6}" destId="{22C868AE-1912-4020-A3BC-DB8D14B13A94}" srcOrd="0" destOrd="0" parTransId="{FD8B4BFF-3C24-495C-A4A7-04DAD6B1BFE2}" sibTransId="{614AA9C5-5F96-4C76-9F76-572A8AC80B4A}"/>
    <dgm:cxn modelId="{045373B6-516D-4B83-B7FD-4783588C22A4}" type="presOf" srcId="{456A00D9-F735-42F4-9EC1-7D7344B7192B}" destId="{F695A6C9-03BF-4AF0-9471-86880AD5D126}" srcOrd="0" destOrd="0" presId="urn:microsoft.com/office/officeart/2005/8/layout/chevron2"/>
    <dgm:cxn modelId="{1553CBF9-AB17-442F-B978-0B5C56003A42}" srcId="{0F2C72A7-39A6-4831-B41A-3DA179DC8F6C}" destId="{9CCEE06E-08B3-416F-BF6D-80CCA8B46832}" srcOrd="0" destOrd="0" parTransId="{5A994B96-6EC7-4BD7-9045-B2E2F1A7CFF7}" sibTransId="{C507CCC7-040C-4DD8-8BA3-1281B8A9B818}"/>
    <dgm:cxn modelId="{4FF89346-B821-4CE9-8DE6-0F3472CD6C03}" type="presOf" srcId="{04CCF3EB-0B86-4976-B70F-4F36EDC7EFF6}" destId="{6467046E-49DB-47C9-ACD3-87306BC1BECC}" srcOrd="0" destOrd="0" presId="urn:microsoft.com/office/officeart/2005/8/layout/chevron2"/>
    <dgm:cxn modelId="{ABB3871D-1470-4D28-BE4F-FDA467240B7D}" srcId="{9708C8B3-069F-4472-B63E-B2FB2242C67F}" destId="{077CD572-B06A-4B9A-A651-761AD5E4BF85}" srcOrd="0" destOrd="0" parTransId="{0C72C626-E724-4DF4-BF01-6C496363674F}" sibTransId="{AAB4E78D-E9C1-4A30-BB4A-7BB9D8CF96DA}"/>
    <dgm:cxn modelId="{FEBB3F55-E8C9-4C48-8E41-5E90CCCB7CF0}" type="presOf" srcId="{077CD572-B06A-4B9A-A651-761AD5E4BF85}" destId="{7922F27E-ED8B-4621-8545-99A6F6A9AAD7}" srcOrd="0" destOrd="0" presId="urn:microsoft.com/office/officeart/2005/8/layout/chevron2"/>
    <dgm:cxn modelId="{598F02C5-26A4-46CD-8E6E-B90E5F183038}" srcId="{BB9FD19C-6640-46F6-AAA6-F759ADDFCE03}" destId="{D92D02D9-12B5-4AB0-8ACD-A85B7AC5819D}" srcOrd="0" destOrd="0" parTransId="{38BD1D91-E763-4C98-9F34-16D3792A0719}" sibTransId="{F309A98E-BA04-4FF4-BE7B-A40E17233F2A}"/>
    <dgm:cxn modelId="{B059A64C-5B9C-4E74-955A-6EA2AAD94DCE}" type="presOf" srcId="{0F2C72A7-39A6-4831-B41A-3DA179DC8F6C}" destId="{12812BF7-F05F-4361-8CF1-2D9DECA72F5C}" srcOrd="0" destOrd="0" presId="urn:microsoft.com/office/officeart/2005/8/layout/chevron2"/>
    <dgm:cxn modelId="{FE463843-16DE-44DB-B272-A9CB2D9A2B4D}" srcId="{A0F853CB-AD66-4EAC-BB26-E57E6E5980F0}" destId="{E1888E41-4054-4AFF-BA49-E80185C5CEA1}" srcOrd="0" destOrd="0" parTransId="{40235ED6-5DF4-4418-BF22-6BCBEF702BF7}" sibTransId="{EE286DF3-7CDA-4BB9-8DF7-BE16067D44F5}"/>
    <dgm:cxn modelId="{EEBDD6C5-AB65-40E1-A51C-10B9D575FC17}" type="presOf" srcId="{D92D02D9-12B5-4AB0-8ACD-A85B7AC5819D}" destId="{CB44D6C3-3DC0-4D6F-9A79-283696B66050}" srcOrd="0" destOrd="0" presId="urn:microsoft.com/office/officeart/2005/8/layout/chevron2"/>
    <dgm:cxn modelId="{83BEEB72-76BC-468A-BA9E-06AACEA12413}" srcId="{9708C8B3-069F-4472-B63E-B2FB2242C67F}" destId="{04CCF3EB-0B86-4976-B70F-4F36EDC7EFF6}" srcOrd="1" destOrd="0" parTransId="{27954DA2-3AEC-40FB-A0F0-B7F0C8C3391E}" sibTransId="{E103CA68-BA67-40DD-8829-E42287EC8DAC}"/>
    <dgm:cxn modelId="{78A010B8-1B34-4408-9CE9-8E71B4022DF3}" srcId="{077CD572-B06A-4B9A-A651-761AD5E4BF85}" destId="{5562A6DA-6EE1-4697-BFF5-2901885F3829}" srcOrd="0" destOrd="0" parTransId="{7637C779-2549-4B87-825F-8194DFD21307}" sibTransId="{2011E4BE-42A1-4E24-B8C9-01F4AD8A0B31}"/>
    <dgm:cxn modelId="{9216F264-5F85-4065-B7FB-EC0124576D4E}" type="presOf" srcId="{5EB47025-308C-4285-9422-539FECFD976F}" destId="{97DB47FB-96D7-4021-B2F5-F5A2DE663018}" srcOrd="0" destOrd="0" presId="urn:microsoft.com/office/officeart/2005/8/layout/chevron2"/>
    <dgm:cxn modelId="{D083B34D-8490-4BA8-972D-4A3588F9FDB2}" srcId="{9708C8B3-069F-4472-B63E-B2FB2242C67F}" destId="{BB9FD19C-6640-46F6-AAA6-F759ADDFCE03}" srcOrd="2" destOrd="0" parTransId="{39A2C34B-2AA1-418D-BB96-775CE6DEC89D}" sibTransId="{4DCAAC93-721B-4A2D-B3AF-104425BB5166}"/>
    <dgm:cxn modelId="{F5EC938A-E866-4215-9CDF-CA7C3862F402}" srcId="{9708C8B3-069F-4472-B63E-B2FB2242C67F}" destId="{DE83C875-44BE-4E4F-ABAE-DB81E2FB6A54}" srcOrd="5" destOrd="0" parTransId="{521BF19D-70A6-414D-94F9-DCA8C2A677C3}" sibTransId="{C446D180-6A77-4703-A7B5-406A5B32DF02}"/>
    <dgm:cxn modelId="{16CFB8A3-D1F9-4073-B8A0-9D182551E897}" srcId="{9708C8B3-069F-4472-B63E-B2FB2242C67F}" destId="{0F2C72A7-39A6-4831-B41A-3DA179DC8F6C}" srcOrd="6" destOrd="0" parTransId="{63E4B9E9-7C5C-470A-B608-C794A3577B25}" sibTransId="{CAAD9D74-D2E2-4453-9312-C912324A98D6}"/>
    <dgm:cxn modelId="{43E3C57A-84F3-40E1-82C1-4149221B0258}" type="presOf" srcId="{9708C8B3-069F-4472-B63E-B2FB2242C67F}" destId="{8D8423D7-FA7E-4899-B57E-F4F12E93E782}" srcOrd="0" destOrd="0" presId="urn:microsoft.com/office/officeart/2005/8/layout/chevron2"/>
    <dgm:cxn modelId="{EAB57EAD-1529-41CF-83A7-469768200388}" type="presOf" srcId="{BB9FD19C-6640-46F6-AAA6-F759ADDFCE03}" destId="{8814BB46-7F90-4514-AB9D-C292B27FC2F3}" srcOrd="0" destOrd="0" presId="urn:microsoft.com/office/officeart/2005/8/layout/chevron2"/>
    <dgm:cxn modelId="{D919752B-0656-405D-8442-AC4D0A3659EA}" srcId="{9708C8B3-069F-4472-B63E-B2FB2242C67F}" destId="{A0F853CB-AD66-4EAC-BB26-E57E6E5980F0}" srcOrd="4" destOrd="0" parTransId="{1C7F311E-8F9C-40CE-B100-BF24686007A5}" sibTransId="{0B908F7A-6038-4E26-80F0-E6367AD63DA0}"/>
    <dgm:cxn modelId="{79F8680E-1B78-4CC0-A1BD-0192619B69EA}" srcId="{444F9EF4-52F9-4C6A-9FE7-FCF2B40062E2}" destId="{456A00D9-F735-42F4-9EC1-7D7344B7192B}" srcOrd="0" destOrd="0" parTransId="{3D3A4030-8DAC-48D1-AF46-AD7634B69034}" sibTransId="{343DD5F6-E9F1-4B6A-9C31-37B09CCCAF61}"/>
    <dgm:cxn modelId="{C8195F4E-2DC5-4539-AD27-D958F9A3FDCD}" type="presOf" srcId="{9CCEE06E-08B3-416F-BF6D-80CCA8B46832}" destId="{B102E641-E1DB-4E23-9F9D-A370E43E323D}" srcOrd="0" destOrd="0" presId="urn:microsoft.com/office/officeart/2005/8/layout/chevron2"/>
    <dgm:cxn modelId="{9AA41C77-9F0A-4568-B8D5-597C62A0A304}" type="presOf" srcId="{22C868AE-1912-4020-A3BC-DB8D14B13A94}" destId="{AAA9786D-9585-47A1-9219-01B1F1E3C4E7}" srcOrd="0" destOrd="0" presId="urn:microsoft.com/office/officeart/2005/8/layout/chevron2"/>
    <dgm:cxn modelId="{71A14AF4-2153-4FE2-B1DE-2334599325E4}" srcId="{DE83C875-44BE-4E4F-ABAE-DB81E2FB6A54}" destId="{5EB47025-308C-4285-9422-539FECFD976F}" srcOrd="0" destOrd="0" parTransId="{C39AF149-9D40-460D-A023-6C701986B782}" sibTransId="{1F3CEC73-ACD8-45BD-B02F-C6174F35F839}"/>
    <dgm:cxn modelId="{AE4A6C16-62E3-4C7C-9CD4-2C0EC1CACDFD}" type="presOf" srcId="{444F9EF4-52F9-4C6A-9FE7-FCF2B40062E2}" destId="{A07E508B-18BA-4308-97B3-60625ED7266A}" srcOrd="0" destOrd="0" presId="urn:microsoft.com/office/officeart/2005/8/layout/chevron2"/>
    <dgm:cxn modelId="{2CEA50C2-08AF-46B9-9E97-632F0C4BCF76}" srcId="{9708C8B3-069F-4472-B63E-B2FB2242C67F}" destId="{444F9EF4-52F9-4C6A-9FE7-FCF2B40062E2}" srcOrd="3" destOrd="0" parTransId="{51C7B423-28FF-4216-AACC-F06E457293A5}" sibTransId="{7928F9E3-C773-4A7A-8456-B78E263E8BAC}"/>
    <dgm:cxn modelId="{F87C1BB2-FE4B-49C3-954D-96C599FAC2D7}" type="presOf" srcId="{A0F853CB-AD66-4EAC-BB26-E57E6E5980F0}" destId="{5DF48123-647B-4EBC-977C-EA159978F1A0}" srcOrd="0" destOrd="0" presId="urn:microsoft.com/office/officeart/2005/8/layout/chevron2"/>
    <dgm:cxn modelId="{46C67ADB-EF5F-4114-BA47-8D31377AB773}" type="presOf" srcId="{E1888E41-4054-4AFF-BA49-E80185C5CEA1}" destId="{8F119AAF-2066-4B60-A623-44A7186CD25C}" srcOrd="0" destOrd="0" presId="urn:microsoft.com/office/officeart/2005/8/layout/chevron2"/>
    <dgm:cxn modelId="{8D99C918-AD06-4D1A-9B94-A240BF37FA2A}" type="presParOf" srcId="{8D8423D7-FA7E-4899-B57E-F4F12E93E782}" destId="{75BD3A8E-1C47-4C56-A264-9CBA5B9DEA15}" srcOrd="0" destOrd="0" presId="urn:microsoft.com/office/officeart/2005/8/layout/chevron2"/>
    <dgm:cxn modelId="{BDA2485D-1C14-4510-BD5F-E6231E7CF2F0}" type="presParOf" srcId="{75BD3A8E-1C47-4C56-A264-9CBA5B9DEA15}" destId="{7922F27E-ED8B-4621-8545-99A6F6A9AAD7}" srcOrd="0" destOrd="0" presId="urn:microsoft.com/office/officeart/2005/8/layout/chevron2"/>
    <dgm:cxn modelId="{809FDC6D-1CD8-4BAC-AA00-1E76844AA36B}" type="presParOf" srcId="{75BD3A8E-1C47-4C56-A264-9CBA5B9DEA15}" destId="{AEAD27CE-F7F8-48A4-B754-62912744E377}" srcOrd="1" destOrd="0" presId="urn:microsoft.com/office/officeart/2005/8/layout/chevron2"/>
    <dgm:cxn modelId="{7CFCDFFF-B7F1-45E7-B1B2-B764FD7EBB04}" type="presParOf" srcId="{8D8423D7-FA7E-4899-B57E-F4F12E93E782}" destId="{334611FD-BEF5-4760-BCAD-68E37774EA5F}" srcOrd="1" destOrd="0" presId="urn:microsoft.com/office/officeart/2005/8/layout/chevron2"/>
    <dgm:cxn modelId="{A5393CE1-252B-4B6B-91C3-4D3BBE66E36E}" type="presParOf" srcId="{8D8423D7-FA7E-4899-B57E-F4F12E93E782}" destId="{4FE83BEA-91F6-4AA6-B5A1-923DE24B5BB0}" srcOrd="2" destOrd="0" presId="urn:microsoft.com/office/officeart/2005/8/layout/chevron2"/>
    <dgm:cxn modelId="{9BBE2D4A-FA26-4EC6-BE1D-D3DE3849A41F}" type="presParOf" srcId="{4FE83BEA-91F6-4AA6-B5A1-923DE24B5BB0}" destId="{6467046E-49DB-47C9-ACD3-87306BC1BECC}" srcOrd="0" destOrd="0" presId="urn:microsoft.com/office/officeart/2005/8/layout/chevron2"/>
    <dgm:cxn modelId="{AE101AFD-008B-42B6-868D-8C04FE0C058F}" type="presParOf" srcId="{4FE83BEA-91F6-4AA6-B5A1-923DE24B5BB0}" destId="{AAA9786D-9585-47A1-9219-01B1F1E3C4E7}" srcOrd="1" destOrd="0" presId="urn:microsoft.com/office/officeart/2005/8/layout/chevron2"/>
    <dgm:cxn modelId="{61D7545C-197C-4901-994F-BF8ACC9894C4}" type="presParOf" srcId="{8D8423D7-FA7E-4899-B57E-F4F12E93E782}" destId="{8EF20FA2-41A6-413B-9968-86C5E92E115B}" srcOrd="3" destOrd="0" presId="urn:microsoft.com/office/officeart/2005/8/layout/chevron2"/>
    <dgm:cxn modelId="{FC061F6D-CAE8-438F-B552-DECD28D2A7DF}" type="presParOf" srcId="{8D8423D7-FA7E-4899-B57E-F4F12E93E782}" destId="{1B9D714C-EE47-4F68-93F6-58A098D32565}" srcOrd="4" destOrd="0" presId="urn:microsoft.com/office/officeart/2005/8/layout/chevron2"/>
    <dgm:cxn modelId="{E4604184-D930-4C31-BED8-F931F55C0849}" type="presParOf" srcId="{1B9D714C-EE47-4F68-93F6-58A098D32565}" destId="{8814BB46-7F90-4514-AB9D-C292B27FC2F3}" srcOrd="0" destOrd="0" presId="urn:microsoft.com/office/officeart/2005/8/layout/chevron2"/>
    <dgm:cxn modelId="{8800FF5A-0128-43A1-8009-7E0ABDDCE80F}" type="presParOf" srcId="{1B9D714C-EE47-4F68-93F6-58A098D32565}" destId="{CB44D6C3-3DC0-4D6F-9A79-283696B66050}" srcOrd="1" destOrd="0" presId="urn:microsoft.com/office/officeart/2005/8/layout/chevron2"/>
    <dgm:cxn modelId="{687009B8-F2F4-404E-8361-DBD783352C45}" type="presParOf" srcId="{8D8423D7-FA7E-4899-B57E-F4F12E93E782}" destId="{BC5B12E7-F43F-4F69-990A-D7635721C975}" srcOrd="5" destOrd="0" presId="urn:microsoft.com/office/officeart/2005/8/layout/chevron2"/>
    <dgm:cxn modelId="{543F5A4F-20C7-46E9-832E-DF0FA8E7C509}" type="presParOf" srcId="{8D8423D7-FA7E-4899-B57E-F4F12E93E782}" destId="{FDA347A4-C3B2-4673-8791-B431AC3ED3DC}" srcOrd="6" destOrd="0" presId="urn:microsoft.com/office/officeart/2005/8/layout/chevron2"/>
    <dgm:cxn modelId="{1621E3E6-A0A4-4843-8398-394E9E47F0D4}" type="presParOf" srcId="{FDA347A4-C3B2-4673-8791-B431AC3ED3DC}" destId="{A07E508B-18BA-4308-97B3-60625ED7266A}" srcOrd="0" destOrd="0" presId="urn:microsoft.com/office/officeart/2005/8/layout/chevron2"/>
    <dgm:cxn modelId="{ADE393C5-8B6E-4556-9183-7F038C6DD271}" type="presParOf" srcId="{FDA347A4-C3B2-4673-8791-B431AC3ED3DC}" destId="{F695A6C9-03BF-4AF0-9471-86880AD5D126}" srcOrd="1" destOrd="0" presId="urn:microsoft.com/office/officeart/2005/8/layout/chevron2"/>
    <dgm:cxn modelId="{93077A24-C96D-4511-AC6A-842345679ABE}" type="presParOf" srcId="{8D8423D7-FA7E-4899-B57E-F4F12E93E782}" destId="{F1FB7105-9907-405C-9923-F9B98E2A82F6}" srcOrd="7" destOrd="0" presId="urn:microsoft.com/office/officeart/2005/8/layout/chevron2"/>
    <dgm:cxn modelId="{61B186EE-C609-4339-B9F6-3193ED846A72}" type="presParOf" srcId="{8D8423D7-FA7E-4899-B57E-F4F12E93E782}" destId="{64FD870D-1D0F-4760-AB04-68FD52218A5F}" srcOrd="8" destOrd="0" presId="urn:microsoft.com/office/officeart/2005/8/layout/chevron2"/>
    <dgm:cxn modelId="{63A6BDA1-4049-457A-B917-D9E91EC4D0C8}" type="presParOf" srcId="{64FD870D-1D0F-4760-AB04-68FD52218A5F}" destId="{5DF48123-647B-4EBC-977C-EA159978F1A0}" srcOrd="0" destOrd="0" presId="urn:microsoft.com/office/officeart/2005/8/layout/chevron2"/>
    <dgm:cxn modelId="{CBFC27FA-59A9-4742-AD60-CE0BE94CF378}" type="presParOf" srcId="{64FD870D-1D0F-4760-AB04-68FD52218A5F}" destId="{8F119AAF-2066-4B60-A623-44A7186CD25C}" srcOrd="1" destOrd="0" presId="urn:microsoft.com/office/officeart/2005/8/layout/chevron2"/>
    <dgm:cxn modelId="{35F2F04D-DF26-4481-B128-5C66A2F9B67C}" type="presParOf" srcId="{8D8423D7-FA7E-4899-B57E-F4F12E93E782}" destId="{A8CDB95B-C501-447A-9069-4DE5A527AAE6}" srcOrd="9" destOrd="0" presId="urn:microsoft.com/office/officeart/2005/8/layout/chevron2"/>
    <dgm:cxn modelId="{E3B36288-4121-4BB0-A2C0-5202516730A0}" type="presParOf" srcId="{8D8423D7-FA7E-4899-B57E-F4F12E93E782}" destId="{569BC4A6-4050-453B-8309-711A176091FE}" srcOrd="10" destOrd="0" presId="urn:microsoft.com/office/officeart/2005/8/layout/chevron2"/>
    <dgm:cxn modelId="{9429BE7E-896B-44B3-9A26-F372928770A3}" type="presParOf" srcId="{569BC4A6-4050-453B-8309-711A176091FE}" destId="{7928053E-4F55-48DC-A3B6-A69AA3954DF0}" srcOrd="0" destOrd="0" presId="urn:microsoft.com/office/officeart/2005/8/layout/chevron2"/>
    <dgm:cxn modelId="{B6A5BAAD-0F19-426C-9D3F-5A891EEE327E}" type="presParOf" srcId="{569BC4A6-4050-453B-8309-711A176091FE}" destId="{97DB47FB-96D7-4021-B2F5-F5A2DE663018}" srcOrd="1" destOrd="0" presId="urn:microsoft.com/office/officeart/2005/8/layout/chevron2"/>
    <dgm:cxn modelId="{CC079BB8-CCCF-4D72-865D-FB4A659E4959}" type="presParOf" srcId="{8D8423D7-FA7E-4899-B57E-F4F12E93E782}" destId="{5A564622-3C93-45EC-8312-90CADC4511D3}" srcOrd="11" destOrd="0" presId="urn:microsoft.com/office/officeart/2005/8/layout/chevron2"/>
    <dgm:cxn modelId="{73871E16-378E-41EA-BC86-9170A1CB8153}" type="presParOf" srcId="{8D8423D7-FA7E-4899-B57E-F4F12E93E782}" destId="{02E0036A-386C-4C17-9E77-1FA47269C9FF}" srcOrd="12" destOrd="0" presId="urn:microsoft.com/office/officeart/2005/8/layout/chevron2"/>
    <dgm:cxn modelId="{EA80E6C3-C7F7-40E3-BB1B-75513C2DF0CF}" type="presParOf" srcId="{02E0036A-386C-4C17-9E77-1FA47269C9FF}" destId="{12812BF7-F05F-4361-8CF1-2D9DECA72F5C}" srcOrd="0" destOrd="0" presId="urn:microsoft.com/office/officeart/2005/8/layout/chevron2"/>
    <dgm:cxn modelId="{2998A0CB-9356-4BBC-86DF-6E268BB47A47}" type="presParOf" srcId="{02E0036A-386C-4C17-9E77-1FA47269C9FF}" destId="{B102E641-E1DB-4E23-9F9D-A370E43E323D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71C5732-B6FA-4D13-B96D-687A0746D02E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6D61F89-7A23-4A42-AA7E-9BAA5FE3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2643188" y="214290"/>
            <a:ext cx="6215062" cy="171451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42910" y="1571612"/>
            <a:ext cx="5072098" cy="2357454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5786446" y="4000504"/>
            <a:ext cx="2643206" cy="2214562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785813" y="4071938"/>
            <a:ext cx="4786312" cy="2000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00063" y="1714500"/>
            <a:ext cx="3143250" cy="4429144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3786182" y="4143380"/>
            <a:ext cx="2357448" cy="2000248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286506" y="4143382"/>
            <a:ext cx="2357448" cy="2000248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857620" y="1928813"/>
            <a:ext cx="4000505" cy="1928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1000121" y="2071687"/>
            <a:ext cx="2214558" cy="2143131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zh-CN" smtClean="0"/>
              <a:t>Click icon to add picture</a:t>
            </a:r>
            <a:endParaRPr lang="zh-CN" altLang="en-US" dirty="0"/>
          </a:p>
        </p:txBody>
      </p:sp>
      <p:sp>
        <p:nvSpPr>
          <p:cNvPr id="5" name="图片占位符 2"/>
          <p:cNvSpPr>
            <a:spLocks noGrp="1"/>
          </p:cNvSpPr>
          <p:nvPr>
            <p:ph type="pic" sz="quarter" idx="11"/>
          </p:nvPr>
        </p:nvSpPr>
        <p:spPr>
          <a:xfrm>
            <a:off x="3357554" y="2071678"/>
            <a:ext cx="2214558" cy="2143131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sz="quarter" idx="12"/>
          </p:nvPr>
        </p:nvSpPr>
        <p:spPr>
          <a:xfrm>
            <a:off x="5715029" y="2071687"/>
            <a:ext cx="2214558" cy="2143131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000125" y="4357686"/>
            <a:ext cx="6929438" cy="1500188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71500" y="1143000"/>
            <a:ext cx="8072438" cy="1428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428875" y="142875"/>
            <a:ext cx="6429375" cy="1714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319F8E-3CC1-459D-978A-9782B214D712}" type="datetime1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8C4F17-4862-49E4-9FDD-85CC765073B1}" type="datetime1">
              <a:rPr lang="en-US" smtClean="0"/>
              <a:pPr/>
              <a:t>9/17/2018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4852B9-46CB-4BDA-9807-8794D88E83F4}" type="datetime1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500438"/>
            <a:ext cx="8429684" cy="85725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D</a:t>
            </a:r>
            <a:r>
              <a:rPr lang="id-ID" sz="4800" dirty="0" smtClean="0"/>
              <a:t>ata Mining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4786322"/>
            <a:ext cx="8501122" cy="785818"/>
          </a:xfrm>
        </p:spPr>
        <p:txBody>
          <a:bodyPr>
            <a:normAutofit lnSpcReduction="10000"/>
          </a:bodyPr>
          <a:lstStyle/>
          <a:p>
            <a:pPr algn="ctr"/>
            <a:r>
              <a:rPr lang="id-ID" sz="4800" dirty="0" smtClean="0"/>
              <a:t>Kontrak Kuliah</a:t>
            </a:r>
          </a:p>
        </p:txBody>
      </p:sp>
      <p:pic>
        <p:nvPicPr>
          <p:cNvPr id="4" name="Picture 3" descr="D:\DOKUMEN\UMK\logo umk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254758"/>
            <a:ext cx="1898650" cy="188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57158" y="5857892"/>
            <a:ext cx="8501122" cy="64294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id-ID" sz="2400" dirty="0" smtClean="0"/>
              <a:t>Tutik Khotimah, </a:t>
            </a:r>
            <a:r>
              <a:rPr lang="en-US" sz="2400" dirty="0" err="1" smtClean="0"/>
              <a:t>S.Kom</a:t>
            </a:r>
            <a:r>
              <a:rPr lang="en-US" sz="2400" dirty="0" smtClean="0"/>
              <a:t>, </a:t>
            </a:r>
            <a:r>
              <a:rPr lang="id-ID" sz="2400" dirty="0" smtClean="0"/>
              <a:t>M.Kom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3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OKUMEN\UMK\logo um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78" y="6072206"/>
            <a:ext cx="63150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000100" y="6284932"/>
            <a:ext cx="75724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500694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Tata Tertib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285720" y="1785926"/>
            <a:ext cx="850112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Tujuan</a:t>
            </a:r>
            <a:endParaRPr lang="en-US" sz="2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7143768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Daftar Pustaka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214546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Materi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857620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Penilaian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1472" y="714356"/>
            <a:ext cx="1428760" cy="785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en-US" b="1" dirty="0"/>
          </a:p>
        </p:txBody>
      </p:sp>
      <p:graphicFrame>
        <p:nvGraphicFramePr>
          <p:cNvPr id="27" name="Diagram 26"/>
          <p:cNvGraphicFramePr/>
          <p:nvPr/>
        </p:nvGraphicFramePr>
        <p:xfrm>
          <a:off x="1214414" y="2285992"/>
          <a:ext cx="6858048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D6A57EE-3C4F-46F0-871E-BA24EB1E9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>
                                            <p:graphicEl>
                                              <a:dgm id="{5D6A57EE-3C4F-46F0-871E-BA24EB1E9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2282C37-889C-47A2-933F-4A51D8BCF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>
                                            <p:graphicEl>
                                              <a:dgm id="{C2282C37-889C-47A2-933F-4A51D8BCF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D6FF7C1-A6AE-43CB-9FDF-6891C0A1E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>
                                            <p:graphicEl>
                                              <a:dgm id="{AD6FF7C1-A6AE-43CB-9FDF-6891C0A1ED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FD17C88-644A-46C0-8923-D4EFA07F5D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7">
                                            <p:graphicEl>
                                              <a:dgm id="{BFD17C88-644A-46C0-8923-D4EFA07F5D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OKUMEN\UMK\logo um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78" y="6072206"/>
            <a:ext cx="63150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000100" y="6284932"/>
            <a:ext cx="75724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500694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Tata Tertib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285720" y="1785926"/>
            <a:ext cx="850112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Materi</a:t>
            </a:r>
            <a:endParaRPr lang="en-US" sz="2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7143768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Daftar Pustaka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214546" y="714356"/>
            <a:ext cx="1428760" cy="785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Materi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857620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Penilaian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1472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en-US" b="1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1857356" y="24288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OKUMEN\UMK\logo um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78" y="6072206"/>
            <a:ext cx="63150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000100" y="6284932"/>
            <a:ext cx="75724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500694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Tata Tertib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285720" y="1785926"/>
            <a:ext cx="850112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Penilaian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43768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Daftar Pustaka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214546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lt1"/>
                </a:solidFill>
              </a:rPr>
              <a:t>Materi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57620" y="714356"/>
            <a:ext cx="1428760" cy="785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dk1"/>
                </a:solidFill>
              </a:rPr>
              <a:t>Penilaian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1472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14546" y="2500306"/>
          <a:ext cx="400052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192882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Unsur</a:t>
                      </a:r>
                      <a:r>
                        <a:rPr lang="id-ID" baseline="0" dirty="0" smtClean="0"/>
                        <a:t> Penilaian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Komposisi Nilai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Kehadiran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15%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Keaktifan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15%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Tugas Individu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 1</a:t>
                      </a:r>
                      <a:r>
                        <a:rPr lang="en-US" dirty="0" smtClean="0"/>
                        <a:t>5</a:t>
                      </a:r>
                      <a:r>
                        <a:rPr lang="id-ID" dirty="0" smtClean="0"/>
                        <a:t>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Tugas Kelompok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25%</a:t>
                      </a:r>
                      <a:endParaRPr lang="id-ID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id-ID" dirty="0" smtClean="0"/>
                        <a:t>Ujian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r>
                        <a:rPr lang="en-US" dirty="0" smtClean="0"/>
                        <a:t>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100%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OKUMEN\UMK\logo um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78" y="6072206"/>
            <a:ext cx="63150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000100" y="6284932"/>
            <a:ext cx="75724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500694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Tata Tertib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285720" y="1785926"/>
            <a:ext cx="850112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Penilaian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43768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Daftar Pustaka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214546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lt1"/>
                </a:solidFill>
              </a:rPr>
              <a:t>Materi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57620" y="714356"/>
            <a:ext cx="1428760" cy="785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dk1"/>
                </a:solidFill>
              </a:rPr>
              <a:t>Penilaian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1472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143240" y="2428868"/>
          <a:ext cx="278608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285884"/>
              </a:tblGrid>
              <a:tr h="35719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 dirty="0">
                          <a:latin typeface="+mn-lt"/>
                          <a:ea typeface="Times New Roman"/>
                          <a:cs typeface="Times New Roman"/>
                        </a:rPr>
                        <a:t>Nilai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 dirty="0">
                          <a:latin typeface="+mn-lt"/>
                          <a:ea typeface="Times New Roman"/>
                          <a:cs typeface="Times New Roman"/>
                        </a:rPr>
                        <a:t>Range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 dirty="0">
                          <a:latin typeface="+mn-lt"/>
                          <a:ea typeface="Times New Roman"/>
                          <a:cs typeface="Times New Roman"/>
                        </a:rPr>
                        <a:t>85-100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>
                          <a:latin typeface="+mn-lt"/>
                          <a:ea typeface="Times New Roman"/>
                          <a:cs typeface="Times New Roman"/>
                        </a:rPr>
                        <a:t>AB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 dirty="0">
                          <a:latin typeface="+mn-lt"/>
                          <a:ea typeface="Times New Roman"/>
                          <a:cs typeface="Times New Roman"/>
                        </a:rPr>
                        <a:t>75-84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 dirty="0">
                          <a:latin typeface="+mn-lt"/>
                          <a:ea typeface="Times New Roman"/>
                          <a:cs typeface="Times New Roman"/>
                        </a:rPr>
                        <a:t>67-74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>
                          <a:latin typeface="+mn-lt"/>
                          <a:ea typeface="Times New Roman"/>
                          <a:cs typeface="Times New Roman"/>
                        </a:rPr>
                        <a:t>BC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 dirty="0">
                          <a:latin typeface="+mn-lt"/>
                          <a:ea typeface="Times New Roman"/>
                          <a:cs typeface="Times New Roman"/>
                        </a:rPr>
                        <a:t>61-66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 dirty="0">
                          <a:latin typeface="+mn-lt"/>
                          <a:ea typeface="Times New Roman"/>
                          <a:cs typeface="Times New Roman"/>
                        </a:rPr>
                        <a:t>55-60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 dirty="0">
                          <a:latin typeface="+mj-lt"/>
                          <a:ea typeface="Times New Roman"/>
                          <a:cs typeface="Times New Roman"/>
                        </a:rPr>
                        <a:t>CD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>
                          <a:latin typeface="+mj-lt"/>
                          <a:ea typeface="Times New Roman"/>
                          <a:cs typeface="Times New Roman"/>
                        </a:rPr>
                        <a:t>45-54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>
                          <a:latin typeface="+mj-lt"/>
                          <a:ea typeface="Times New Roman"/>
                          <a:cs typeface="Times New Roman"/>
                        </a:rPr>
                        <a:t>35-44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  <a:tab pos="1530350" algn="l"/>
                        </a:tabLst>
                      </a:pPr>
                      <a:r>
                        <a:rPr lang="id-ID" sz="1800" dirty="0">
                          <a:latin typeface="+mj-lt"/>
                          <a:ea typeface="Times New Roman"/>
                          <a:cs typeface="Times New Roman"/>
                        </a:rPr>
                        <a:t>0-34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OKUMEN\UMK\logo um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78" y="6072206"/>
            <a:ext cx="63150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000100" y="6284932"/>
            <a:ext cx="75724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500694" y="714356"/>
            <a:ext cx="1428760" cy="785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dk1"/>
                </a:solidFill>
              </a:rPr>
              <a:t>Tata Tertib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720" y="1785926"/>
            <a:ext cx="850112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Tata Tertib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43768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Daftar Pustaka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214546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lt1"/>
                </a:solidFill>
              </a:rPr>
              <a:t>Materi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57620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lt1"/>
                </a:solidFill>
              </a:rPr>
              <a:t>Penilaian</a:t>
            </a:r>
            <a:endParaRPr lang="en-US" b="1" dirty="0" smtClean="0">
              <a:solidFill>
                <a:schemeClr val="lt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1472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en-US" b="1" dirty="0"/>
          </a:p>
        </p:txBody>
      </p:sp>
      <p:sp>
        <p:nvSpPr>
          <p:cNvPr id="1030" name="AutoShape 6" descr="http://images.gofreedownload.net/check-mark-clip-art-506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TextBox 22"/>
          <p:cNvSpPr txBox="1"/>
          <p:nvPr/>
        </p:nvSpPr>
        <p:spPr>
          <a:xfrm>
            <a:off x="357158" y="2714620"/>
            <a:ext cx="8143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>
              <a:buFont typeface="Wingdings" pitchFamily="2" charset="2"/>
              <a:buChar char="q"/>
            </a:pPr>
            <a:r>
              <a:rPr lang="id-ID" sz="2400" dirty="0" smtClean="0"/>
              <a:t>Mahasiswa hadir sebelum perkuliahan dimulai. Bagi yang terlambat, tidak memperoleh nilai kehadiran.</a:t>
            </a:r>
          </a:p>
          <a:p>
            <a:pPr marL="266700" lvl="0" indent="-266700">
              <a:buFont typeface="Wingdings" pitchFamily="2" charset="2"/>
              <a:buChar char="q"/>
            </a:pPr>
            <a:r>
              <a:rPr lang="id-ID" sz="2400" dirty="0" smtClean="0"/>
              <a:t>Mahasiswa berpakaian sopan dan rapi.</a:t>
            </a:r>
          </a:p>
          <a:p>
            <a:pPr marL="266700" lvl="0" indent="-266700">
              <a:buFont typeface="Wingdings" pitchFamily="2" charset="2"/>
              <a:buChar char="q"/>
            </a:pPr>
            <a:r>
              <a:rPr lang="id-ID" sz="2400" dirty="0" smtClean="0"/>
              <a:t>Tidak diperkenankan merokok di dalam kelas.</a:t>
            </a:r>
          </a:p>
          <a:p>
            <a:pPr marL="266700" lvl="0" indent="-266700">
              <a:buFont typeface="Wingdings" pitchFamily="2" charset="2"/>
              <a:buChar char="q"/>
            </a:pPr>
            <a:r>
              <a:rPr lang="id-ID" sz="2400" dirty="0" smtClean="0"/>
              <a:t>Sebelum dan sesudah perkuliahan, diawali dengan berdo'a dipimpin oleh komting atau yang mewakili.</a:t>
            </a:r>
          </a:p>
          <a:p>
            <a:pPr marL="266700" indent="-266700">
              <a:buFont typeface="Wingdings" pitchFamily="2" charset="2"/>
              <a:buChar char="q"/>
            </a:pPr>
            <a:r>
              <a:rPr lang="id-ID" sz="2400" dirty="0" smtClean="0"/>
              <a:t>Setelah perkuliahan selesai, dosen dan mahasiswa saling bersalaman (salaman menyesuaikan)</a:t>
            </a:r>
            <a:endParaRPr lang="id-ID" sz="24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OKUMEN\UMK\logo um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78" y="6072206"/>
            <a:ext cx="63150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id-ID" sz="2800" dirty="0" smtClean="0"/>
              <a:t>Han, Jiawei dan Micheline Kamber. 2007. </a:t>
            </a:r>
            <a:r>
              <a:rPr lang="id-ID" sz="2800" b="1" dirty="0" smtClean="0"/>
              <a:t>Data Mining Concepts and Techniques. 2nd Ed. </a:t>
            </a:r>
            <a:r>
              <a:rPr lang="id-ID" sz="2800" dirty="0" smtClean="0"/>
              <a:t>USA: Elsevier</a:t>
            </a:r>
          </a:p>
          <a:p>
            <a:pPr lvl="0">
              <a:buNone/>
            </a:pPr>
            <a:r>
              <a:rPr lang="id-ID" sz="2800" dirty="0" smtClean="0"/>
              <a:t>Inmon, William H.  2005. </a:t>
            </a:r>
            <a:r>
              <a:rPr lang="id-ID" sz="2800" b="1" dirty="0" smtClean="0"/>
              <a:t>Building the Data Warehouse. 4th Ed</a:t>
            </a:r>
            <a:r>
              <a:rPr lang="id-ID" sz="2800" dirty="0" smtClean="0"/>
              <a:t>. Indiana: Wiley Publishing</a:t>
            </a:r>
          </a:p>
          <a:p>
            <a:pPr lvl="0">
              <a:buNone/>
            </a:pPr>
            <a:r>
              <a:rPr lang="en-US" sz="2800" dirty="0" err="1" smtClean="0"/>
              <a:t>Kusrini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Emha</a:t>
            </a:r>
            <a:r>
              <a:rPr lang="en-US" sz="2800" dirty="0" smtClean="0"/>
              <a:t> </a:t>
            </a:r>
            <a:r>
              <a:rPr lang="en-US" sz="2800" dirty="0" err="1" smtClean="0"/>
              <a:t>Taufiq</a:t>
            </a:r>
            <a:r>
              <a:rPr lang="en-US" sz="2800" dirty="0" smtClean="0"/>
              <a:t> </a:t>
            </a:r>
            <a:r>
              <a:rPr lang="en-US" sz="2800" dirty="0" err="1" smtClean="0"/>
              <a:t>Luthfi</a:t>
            </a:r>
            <a:r>
              <a:rPr lang="en-US" sz="2800" dirty="0" smtClean="0"/>
              <a:t>. 2009. </a:t>
            </a:r>
            <a:r>
              <a:rPr lang="en-US" sz="2800" b="1" dirty="0" err="1" smtClean="0"/>
              <a:t>Algoritma</a:t>
            </a:r>
            <a:r>
              <a:rPr lang="en-US" sz="2800" b="1" dirty="0" smtClean="0"/>
              <a:t> Data Mining</a:t>
            </a:r>
            <a:r>
              <a:rPr lang="en-US" sz="2800" dirty="0" smtClean="0"/>
              <a:t>. Yogyakarta: </a:t>
            </a:r>
            <a:r>
              <a:rPr lang="en-US" sz="2800" dirty="0" err="1" smtClean="0"/>
              <a:t>Andi</a:t>
            </a:r>
            <a:endParaRPr lang="en-US" sz="2800" dirty="0" smtClean="0"/>
          </a:p>
          <a:p>
            <a:pPr lvl="0">
              <a:buNone/>
            </a:pPr>
            <a:r>
              <a:rPr lang="id-ID" sz="2800" dirty="0" smtClean="0"/>
              <a:t>Santoso, Budi. 2007. </a:t>
            </a:r>
            <a:r>
              <a:rPr lang="id-ID" sz="2800" b="1" dirty="0" smtClean="0"/>
              <a:t>Data Mining: Teknik Pemanfaatan Data untuk Keperluan Bisnis. </a:t>
            </a:r>
            <a:r>
              <a:rPr lang="id-ID" sz="2800" dirty="0" smtClean="0"/>
              <a:t>Yogyakarta: Graha Ilmu</a:t>
            </a:r>
          </a:p>
          <a:p>
            <a:pPr>
              <a:buNone/>
            </a:pPr>
            <a:r>
              <a:rPr lang="id-ID" sz="2800" dirty="0" smtClean="0"/>
              <a:t>Susanto, Sani dan Dedy Suryadi. 2010. </a:t>
            </a:r>
            <a:r>
              <a:rPr lang="id-ID" sz="2800" b="1" dirty="0" smtClean="0"/>
              <a:t>Pengantar Data Mining: Menggali Pengetahuan dari Bongkahan Data</a:t>
            </a:r>
            <a:r>
              <a:rPr lang="id-ID" sz="2800" dirty="0" smtClean="0"/>
              <a:t>. Yogyakarta: Andi</a:t>
            </a:r>
          </a:p>
          <a:p>
            <a:pPr lvl="0">
              <a:buNone/>
            </a:pPr>
            <a:endParaRPr lang="id-ID" sz="28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00100" y="6284932"/>
            <a:ext cx="75724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500694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lt1"/>
                </a:solidFill>
              </a:rPr>
              <a:t>Tata Tertib</a:t>
            </a:r>
            <a:endParaRPr lang="en-US" b="1" dirty="0" smtClean="0">
              <a:solidFill>
                <a:schemeClr val="l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720" y="1785926"/>
            <a:ext cx="850112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Daftar Pustaka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43768" y="714356"/>
            <a:ext cx="1428760" cy="785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dk1"/>
                </a:solidFill>
              </a:rPr>
              <a:t>Daftar Pustaka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14546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lt1"/>
                </a:solidFill>
              </a:rPr>
              <a:t>Materi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57620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lt1"/>
                </a:solidFill>
              </a:rPr>
              <a:t>Penilaian</a:t>
            </a:r>
            <a:endParaRPr lang="en-US" b="1" dirty="0" smtClean="0">
              <a:solidFill>
                <a:schemeClr val="lt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1472" y="714356"/>
            <a:ext cx="1428760" cy="7858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en-US" b="1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143372" y="642917"/>
            <a:ext cx="4714878" cy="1214457"/>
          </a:xfrm>
        </p:spPr>
        <p:txBody>
          <a:bodyPr/>
          <a:lstStyle/>
          <a:p>
            <a:pPr>
              <a:buNone/>
            </a:pPr>
            <a:r>
              <a:rPr lang="en-US" altLang="zh-CN" sz="5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id-ID" altLang="zh-CN" sz="5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erima Kasih</a:t>
            </a:r>
            <a:endParaRPr lang="zh-CN" altLang="en-US" sz="54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graduation1</Template>
  <TotalTime>2024</TotalTime>
  <Words>292</Words>
  <Application>Microsoft Office PowerPoint</Application>
  <PresentationFormat>On-screen Show (4:3)</PresentationFormat>
  <Paragraphs>92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</vt:lpstr>
      <vt:lpstr>Data Mining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anamorfosis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Perancangan Sistem Informasi</dc:title>
  <dc:creator>Asyadda</dc:creator>
  <cp:lastModifiedBy>Asyadda</cp:lastModifiedBy>
  <cp:revision>147</cp:revision>
  <dcterms:created xsi:type="dcterms:W3CDTF">2012-08-27T07:24:24Z</dcterms:created>
  <dcterms:modified xsi:type="dcterms:W3CDTF">2018-09-17T01:31:56Z</dcterms:modified>
</cp:coreProperties>
</file>