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Default Extension="png" ContentType="image/png"/>
  <Override PartName="/ppt/slideLayouts/slideLayout76.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slideLayouts/slideLayout90.xml" ContentType="application/vnd.openxmlformats-officedocument.presentationml.slideLayout+xml"/>
  <Override PartName="/ppt/slideLayouts/slideLayout92.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33"/>
  </p:notesMasterIdLst>
  <p:sldIdLst>
    <p:sldId id="261" r:id="rId4"/>
    <p:sldId id="262" r:id="rId5"/>
    <p:sldId id="265" r:id="rId6"/>
    <p:sldId id="357" r:id="rId7"/>
    <p:sldId id="356" r:id="rId8"/>
    <p:sldId id="362" r:id="rId9"/>
    <p:sldId id="332" r:id="rId10"/>
    <p:sldId id="363" r:id="rId11"/>
    <p:sldId id="275" r:id="rId12"/>
    <p:sldId id="274" r:id="rId13"/>
    <p:sldId id="298" r:id="rId14"/>
    <p:sldId id="297" r:id="rId15"/>
    <p:sldId id="267" r:id="rId16"/>
    <p:sldId id="354" r:id="rId17"/>
    <p:sldId id="290" r:id="rId18"/>
    <p:sldId id="364" r:id="rId19"/>
    <p:sldId id="365" r:id="rId20"/>
    <p:sldId id="366" r:id="rId21"/>
    <p:sldId id="367" r:id="rId22"/>
    <p:sldId id="368" r:id="rId23"/>
    <p:sldId id="369" r:id="rId24"/>
    <p:sldId id="370" r:id="rId25"/>
    <p:sldId id="374" r:id="rId26"/>
    <p:sldId id="371" r:id="rId27"/>
    <p:sldId id="372" r:id="rId28"/>
    <p:sldId id="373" r:id="rId29"/>
    <p:sldId id="375" r:id="rId30"/>
    <p:sldId id="348" r:id="rId31"/>
    <p:sldId id="376" r:id="rId32"/>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7F7F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129" autoAdjust="0"/>
    <p:restoredTop sz="84460" autoAdjust="0"/>
  </p:normalViewPr>
  <p:slideViewPr>
    <p:cSldViewPr snapToGrid="0">
      <p:cViewPr>
        <p:scale>
          <a:sx n="30" d="100"/>
          <a:sy n="30" d="100"/>
        </p:scale>
        <p:origin x="-1752" y="-378"/>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pPr/>
              <a:t>2019/10/11</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pPr/>
              <a:t>‹#›</a:t>
            </a:fld>
            <a:endParaRPr kumimoji="1" lang="ja-JP" altLang="en-US"/>
          </a:p>
        </p:txBody>
      </p:sp>
    </p:spTree>
    <p:extLst>
      <p:ext uri="{BB962C8B-B14F-4D97-AF65-F5344CB8AC3E}">
        <p14:creationId xmlns=""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2" decel="10000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1962564"/>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042683"/>
            <a:ext cx="5329368" cy="3954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142583"/>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2539296" y="4382257"/>
            <a:ext cx="6421824" cy="445775"/>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3386534" y="5868135"/>
            <a:ext cx="6232954" cy="422938"/>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3411865"/>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2575872" y="4788014"/>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3423110" y="6273892"/>
            <a:ext cx="7129368" cy="1080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3555309"/>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2705481" y="4968034"/>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3519739" y="6417336"/>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1863755"/>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0587910" y="647335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3495192"/>
            <a:ext cx="5544616" cy="1003656"/>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9638990" y="4872085"/>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4" name="平行四辺形 22"/>
          <p:cNvSpPr/>
          <p:nvPr userDrawn="1"/>
        </p:nvSpPr>
        <p:spPr>
          <a:xfrm>
            <a:off x="5221430" y="7337270"/>
            <a:ext cx="5329368" cy="552061"/>
          </a:xfrm>
          <a:prstGeom prst="parallelogram">
            <a:avLst>
              <a:gd name="adj" fmla="val 137052"/>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18"/>
          <p:cNvSpPr/>
          <p:nvPr userDrawn="1"/>
        </p:nvSpPr>
        <p:spPr>
          <a:xfrm>
            <a:off x="5303520" y="7779604"/>
            <a:ext cx="6547104"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9" hasCustomPrompt="1"/>
          </p:nvPr>
        </p:nvSpPr>
        <p:spPr>
          <a:xfrm>
            <a:off x="5047488" y="7973568"/>
            <a:ext cx="5884238" cy="841248"/>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30" hasCustomPrompt="1"/>
          </p:nvPr>
        </p:nvSpPr>
        <p:spPr>
          <a:xfrm>
            <a:off x="11581558" y="8052216"/>
            <a:ext cx="5544616" cy="982056"/>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animEffect transition="in" filter="wipe(left)">
                                      <p:cBhvr>
                                        <p:cTn id="15" dur="500"/>
                                        <p:tgtEl>
                                          <p:spTgt spid="18">
                                            <p:txEl>
                                              <p:pRg st="0" end="0"/>
                                            </p:txEl>
                                          </p:spTgt>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Effect transition="in" filter="wipe(left)">
                                      <p:cBhvr>
                                        <p:cTn id="19" dur="500"/>
                                        <p:tgtEl>
                                          <p:spTgt spid="30">
                                            <p:txEl>
                                              <p:pRg st="0" end="0"/>
                                            </p:txEl>
                                          </p:spTgt>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animEffect transition="in" filter="wipe(left)">
                                      <p:cBhvr>
                                        <p:cTn id="30" dur="500"/>
                                        <p:tgtEl>
                                          <p:spTgt spid="25">
                                            <p:txEl>
                                              <p:pRg st="0" end="0"/>
                                            </p:txEl>
                                          </p:spTgt>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32">
                                            <p:txEl>
                                              <p:pRg st="0" end="0"/>
                                            </p:txEl>
                                          </p:spTgt>
                                        </p:tgtEl>
                                        <p:attrNameLst>
                                          <p:attrName>style.visibility</p:attrName>
                                        </p:attrNameLst>
                                      </p:cBhvr>
                                      <p:to>
                                        <p:strVal val="visible"/>
                                      </p:to>
                                    </p:set>
                                    <p:animEffect transition="in" filter="wipe(left)">
                                      <p:cBhvr>
                                        <p:cTn id="34" dur="500"/>
                                        <p:tgtEl>
                                          <p:spTgt spid="32">
                                            <p:txEl>
                                              <p:pRg st="0" end="0"/>
                                            </p:txEl>
                                          </p:spTgt>
                                        </p:tgtEl>
                                      </p:cBhvr>
                                    </p:animEffect>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up)">
                                      <p:cBhvr>
                                        <p:cTn id="38" dur="500"/>
                                        <p:tgtEl>
                                          <p:spTgt spid="22"/>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wipe(left)">
                                      <p:cBhvr>
                                        <p:cTn id="45" dur="500"/>
                                        <p:tgtEl>
                                          <p:spTgt spid="27">
                                            <p:txEl>
                                              <p:pRg st="0" end="0"/>
                                            </p:txEl>
                                          </p:spTgt>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33">
                                            <p:txEl>
                                              <p:pRg st="0" end="0"/>
                                            </p:txEl>
                                          </p:spTgt>
                                        </p:tgtEl>
                                        <p:attrNameLst>
                                          <p:attrName>style.visibility</p:attrName>
                                        </p:attrNameLst>
                                      </p:cBhvr>
                                      <p:to>
                                        <p:strVal val="visible"/>
                                      </p:to>
                                    </p:set>
                                    <p:animEffect transition="in" filter="wipe(left)">
                                      <p:cBhvr>
                                        <p:cTn id="49" dur="500"/>
                                        <p:tgtEl>
                                          <p:spTgt spid="33">
                                            <p:txEl>
                                              <p:pRg st="0" end="0"/>
                                            </p:txEl>
                                          </p:spTgt>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up)">
                                      <p:cBhvr>
                                        <p:cTn id="53" dur="500"/>
                                        <p:tgtEl>
                                          <p:spTgt spid="23"/>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9">
                                            <p:txEl>
                                              <p:pRg st="0" end="0"/>
                                            </p:txEl>
                                          </p:spTgt>
                                        </p:tgtEl>
                                        <p:attrNameLst>
                                          <p:attrName>style.visibility</p:attrName>
                                        </p:attrNameLst>
                                      </p:cBhvr>
                                      <p:to>
                                        <p:strVal val="visible"/>
                                      </p:to>
                                    </p:set>
                                    <p:animEffect transition="in" filter="wipe(left)">
                                      <p:cBhvr>
                                        <p:cTn id="60" dur="500"/>
                                        <p:tgtEl>
                                          <p:spTgt spid="29">
                                            <p:txEl>
                                              <p:pRg st="0" end="0"/>
                                            </p:txEl>
                                          </p:spTgt>
                                        </p:tgtEl>
                                      </p:cBhvr>
                                    </p:animEffect>
                                  </p:childTnLst>
                                </p:cTn>
                              </p:par>
                            </p:childTnLst>
                          </p:cTn>
                        </p:par>
                        <p:par>
                          <p:cTn id="61" fill="hold">
                            <p:stCondLst>
                              <p:cond delay="5500"/>
                            </p:stCondLst>
                            <p:childTnLst>
                              <p:par>
                                <p:cTn id="62" presetID="22" presetClass="entr" presetSubtype="8" fill="hold" grpId="0" nodeType="afterEffect">
                                  <p:stCondLst>
                                    <p:cond delay="0"/>
                                  </p:stCondLst>
                                  <p:childTnLst>
                                    <p:set>
                                      <p:cBhvr>
                                        <p:cTn id="63" dur="1" fill="hold">
                                          <p:stCondLst>
                                            <p:cond delay="0"/>
                                          </p:stCondLst>
                                        </p:cTn>
                                        <p:tgtEl>
                                          <p:spTgt spid="31">
                                            <p:txEl>
                                              <p:pRg st="0" end="0"/>
                                            </p:txEl>
                                          </p:spTgt>
                                        </p:tgtEl>
                                        <p:attrNameLst>
                                          <p:attrName>style.visibility</p:attrName>
                                        </p:attrNameLst>
                                      </p:cBhvr>
                                      <p:to>
                                        <p:strVal val="visible"/>
                                      </p:to>
                                    </p:set>
                                    <p:animEffect transition="in" filter="wipe(left)">
                                      <p:cBhvr>
                                        <p:cTn id="64" dur="500"/>
                                        <p:tgtEl>
                                          <p:spTgt spid="31">
                                            <p:txEl>
                                              <p:pRg st="0" end="0"/>
                                            </p:txEl>
                                          </p:spTgt>
                                        </p:tgtEl>
                                      </p:cBhvr>
                                    </p:animEffect>
                                  </p:childTnLst>
                                </p:cTn>
                              </p:par>
                            </p:childTnLst>
                          </p:cTn>
                        </p:par>
                        <p:par>
                          <p:cTn id="65" fill="hold">
                            <p:stCondLst>
                              <p:cond delay="6000"/>
                            </p:stCondLst>
                            <p:childTnLst>
                              <p:par>
                                <p:cTn id="66" presetID="22" presetClass="entr" presetSubtype="1" fill="hold" grpId="0"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up)">
                                      <p:cBhvr>
                                        <p:cTn id="68" dur="500"/>
                                        <p:tgtEl>
                                          <p:spTgt spid="24"/>
                                        </p:tgtEl>
                                      </p:cBhvr>
                                    </p:animEffect>
                                  </p:childTnLst>
                                </p:cTn>
                              </p:par>
                            </p:childTnLst>
                          </p:cTn>
                        </p:par>
                        <p:par>
                          <p:cTn id="69" fill="hold">
                            <p:stCondLst>
                              <p:cond delay="6500"/>
                            </p:stCondLst>
                            <p:childTnLst>
                              <p:par>
                                <p:cTn id="70" presetID="22" presetClass="entr" presetSubtype="8"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left)">
                                      <p:cBhvr>
                                        <p:cTn id="72" dur="500"/>
                                        <p:tgtEl>
                                          <p:spTgt spid="2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8">
                                            <p:txEl>
                                              <p:pRg st="0" end="0"/>
                                            </p:txEl>
                                          </p:spTgt>
                                        </p:tgtEl>
                                        <p:attrNameLst>
                                          <p:attrName>style.visibility</p:attrName>
                                        </p:attrNameLst>
                                      </p:cBhvr>
                                      <p:to>
                                        <p:strVal val="visible"/>
                                      </p:to>
                                    </p:set>
                                    <p:animEffect transition="in" filter="wipe(left)">
                                      <p:cBhvr>
                                        <p:cTn id="75" dur="500"/>
                                        <p:tgtEl>
                                          <p:spTgt spid="28">
                                            <p:txEl>
                                              <p:pRg st="0" end="0"/>
                                            </p:txEl>
                                          </p:spTgt>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34">
                                            <p:txEl>
                                              <p:pRg st="0" end="0"/>
                                            </p:txEl>
                                          </p:spTgt>
                                        </p:tgtEl>
                                        <p:attrNameLst>
                                          <p:attrName>style.visibility</p:attrName>
                                        </p:attrNameLst>
                                      </p:cBhvr>
                                      <p:to>
                                        <p:strVal val="visible"/>
                                      </p:to>
                                    </p:set>
                                    <p:animEffect transition="in" filter="wipe(left)">
                                      <p:cBhvr>
                                        <p:cTn id="79"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24" grpId="0" animBg="1"/>
      <p:bldP spid="26"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20" name="正方形/長方形 19"/>
          <p:cNvSpPr/>
          <p:nvPr userDrawn="1"/>
        </p:nvSpPr>
        <p:spPr>
          <a:xfrm>
            <a:off x="0" y="0"/>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450702" y="36576"/>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正方形/長方形 6"/>
          <p:cNvSpPr/>
          <p:nvPr userDrawn="1"/>
        </p:nvSpPr>
        <p:spPr>
          <a:xfrm>
            <a:off x="521566" y="164734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Vertical)">
                                      <p:cBhvr>
                                        <p:cTn id="7" dur="500"/>
                                        <p:tgtEl>
                                          <p:spTgt spid="20"/>
                                        </p:tgtEl>
                                      </p:cBhvr>
                                    </p:animEffect>
                                  </p:childTnLst>
                                </p:cTn>
                              </p:par>
                            </p:childTnLst>
                          </p:cTn>
                        </p:par>
                        <p:par>
                          <p:cTn id="8" fill="hold">
                            <p:stCondLst>
                              <p:cond delay="500"/>
                            </p:stCondLst>
                            <p:childTnLst>
                              <p:par>
                                <p:cTn id="9" presetID="2" presetClass="entr" presetSubtype="3" decel="100000" fill="hold" grpId="0" nodeType="afterEffect">
                                  <p:stCondLst>
                                    <p:cond delay="25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 grpId="0"/>
      <p:bldP spid="7"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5"/>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childTnLst>
                          </p:cTn>
                        </p:par>
                        <p:par>
                          <p:cTn id="73" fill="hold">
                            <p:stCondLst>
                              <p:cond delay="1600"/>
                            </p:stCondLst>
                            <p:childTnLst>
                              <p:par>
                                <p:cTn id="74" presetID="2" presetClass="entr" presetSubtype="4" decel="100000" fill="hold" grpId="0" nodeType="afterEffect">
                                  <p:stCondLst>
                                    <p:cond delay="250"/>
                                  </p:stCondLst>
                                  <p:childTnLst>
                                    <p:set>
                                      <p:cBhvr>
                                        <p:cTn id="75" dur="1" fill="hold">
                                          <p:stCondLst>
                                            <p:cond delay="0"/>
                                          </p:stCondLst>
                                        </p:cTn>
                                        <p:tgtEl>
                                          <p:spTgt spid="9"/>
                                        </p:tgtEl>
                                        <p:attrNameLst>
                                          <p:attrName>style.visibility</p:attrName>
                                        </p:attrNameLst>
                                      </p:cBhvr>
                                      <p:to>
                                        <p:strVal val="visible"/>
                                      </p:to>
                                    </p:set>
                                    <p:anim calcmode="lin" valueType="num">
                                      <p:cBhvr additive="base">
                                        <p:cTn id="76" dur="500" fill="hold"/>
                                        <p:tgtEl>
                                          <p:spTgt spid="9"/>
                                        </p:tgtEl>
                                        <p:attrNameLst>
                                          <p:attrName>ppt_x</p:attrName>
                                        </p:attrNameLst>
                                      </p:cBhvr>
                                      <p:tavLst>
                                        <p:tav tm="0">
                                          <p:val>
                                            <p:strVal val="#ppt_x"/>
                                          </p:val>
                                        </p:tav>
                                        <p:tav tm="100000">
                                          <p:val>
                                            <p:strVal val="#ppt_x"/>
                                          </p:val>
                                        </p:tav>
                                      </p:tavLst>
                                    </p:anim>
                                    <p:anim calcmode="lin" valueType="num">
                                      <p:cBhvr additive="base">
                                        <p:cTn id="77" dur="500" fill="hold"/>
                                        <p:tgtEl>
                                          <p:spTgt spid="9"/>
                                        </p:tgtEl>
                                        <p:attrNameLst>
                                          <p:attrName>ppt_y</p:attrName>
                                        </p:attrNameLst>
                                      </p:cBhvr>
                                      <p:tavLst>
                                        <p:tav tm="0">
                                          <p:val>
                                            <p:strVal val="1+#ppt_h/2"/>
                                          </p:val>
                                        </p:tav>
                                        <p:tav tm="100000">
                                          <p:val>
                                            <p:strVal val="#ppt_y"/>
                                          </p:val>
                                        </p:tav>
                                      </p:tavLst>
                                    </p:anim>
                                  </p:childTnLst>
                                </p:cTn>
                              </p:par>
                            </p:childTnLst>
                          </p:cTn>
                        </p:par>
                        <p:par>
                          <p:cTn id="78" fill="hold">
                            <p:stCondLst>
                              <p:cond delay="2350"/>
                            </p:stCondLst>
                            <p:childTnLst>
                              <p:par>
                                <p:cTn id="79" presetID="22" presetClass="entr" presetSubtype="8" fill="hold" grpId="0" nodeType="afterEffect">
                                  <p:stCondLst>
                                    <p:cond delay="0"/>
                                  </p:stCondLst>
                                  <p:iterate type="lt">
                                    <p:tmPct val="10000"/>
                                  </p:iterate>
                                  <p:childTnLst>
                                    <p:set>
                                      <p:cBhvr>
                                        <p:cTn id="80" dur="1" fill="hold">
                                          <p:stCondLst>
                                            <p:cond delay="0"/>
                                          </p:stCondLst>
                                        </p:cTn>
                                        <p:tgtEl>
                                          <p:spTgt spid="11">
                                            <p:txEl>
                                              <p:pRg st="0" end="0"/>
                                            </p:txEl>
                                          </p:spTgt>
                                        </p:tgtEl>
                                        <p:attrNameLst>
                                          <p:attrName>style.visibility</p:attrName>
                                        </p:attrNameLst>
                                      </p:cBhvr>
                                      <p:to>
                                        <p:strVal val="visible"/>
                                      </p:to>
                                    </p:set>
                                    <p:animEffect transition="in" filter="wipe(left)">
                                      <p:cBhvr>
                                        <p:cTn id="81" dur="500"/>
                                        <p:tgtEl>
                                          <p:spTgt spid="11">
                                            <p:txEl>
                                              <p:pRg st="0" end="0"/>
                                            </p:txEl>
                                          </p:spTgt>
                                        </p:tgtEl>
                                      </p:cBhvr>
                                    </p:animEffect>
                                  </p:childTnLst>
                                </p:cTn>
                              </p:par>
                            </p:childTnLst>
                          </p:cTn>
                        </p:par>
                        <p:par>
                          <p:cTn id="82" fill="hold">
                            <p:stCondLst>
                              <p:cond delay="3400"/>
                            </p:stCondLst>
                            <p:childTnLst>
                              <p:par>
                                <p:cTn id="83" presetID="2" presetClass="entr" presetSubtype="4" decel="100000" fill="hold" grpId="0" nodeType="after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additive="base">
                                        <p:cTn id="85" dur="500" fill="hold"/>
                                        <p:tgtEl>
                                          <p:spTgt spid="10"/>
                                        </p:tgtEl>
                                        <p:attrNameLst>
                                          <p:attrName>ppt_x</p:attrName>
                                        </p:attrNameLst>
                                      </p:cBhvr>
                                      <p:tavLst>
                                        <p:tav tm="0">
                                          <p:val>
                                            <p:strVal val="#ppt_x"/>
                                          </p:val>
                                        </p:tav>
                                        <p:tav tm="100000">
                                          <p:val>
                                            <p:strVal val="#ppt_x"/>
                                          </p:val>
                                        </p:tav>
                                      </p:tavLst>
                                    </p:anim>
                                    <p:anim calcmode="lin" valueType="num">
                                      <p:cBhvr additive="base">
                                        <p:cTn id="86" dur="500" fill="hold"/>
                                        <p:tgtEl>
                                          <p:spTgt spid="10"/>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100"/>
                                  </p:stCondLst>
                                  <p:childTnLst>
                                    <p:set>
                                      <p:cBhvr>
                                        <p:cTn id="88" dur="1" fill="hold">
                                          <p:stCondLst>
                                            <p:cond delay="0"/>
                                          </p:stCondLst>
                                        </p:cTn>
                                        <p:tgtEl>
                                          <p:spTgt spid="22">
                                            <p:txEl>
                                              <p:pRg st="0" end="0"/>
                                            </p:txEl>
                                          </p:spTgt>
                                        </p:tgtEl>
                                        <p:attrNameLst>
                                          <p:attrName>style.visibility</p:attrName>
                                        </p:attrNameLst>
                                      </p:cBhvr>
                                      <p:to>
                                        <p:strVal val="visible"/>
                                      </p:to>
                                    </p:set>
                                    <p:anim calcmode="lin" valueType="num">
                                      <p:cBhvr additive="base">
                                        <p:cTn id="8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6620256"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7012646" y="17541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2" presetClass="entr" presetSubtype="3" decel="100000" fill="hold" grpId="0" nodeType="withEffect">
                                  <p:stCondLst>
                                    <p:cond delay="1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1+#ppt_w/2"/>
                                          </p:val>
                                        </p:tav>
                                        <p:tav tm="100000">
                                          <p:val>
                                            <p:strVal val="#ppt_x"/>
                                          </p:val>
                                        </p:tav>
                                      </p:tavLst>
                                    </p:anim>
                                    <p:anim calcmode="lin" valueType="num">
                                      <p:cBhvr additive="base">
                                        <p:cTn id="11" dur="5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900"/>
                            </p:stCondLst>
                            <p:childTnLst>
                              <p:par>
                                <p:cTn id="13" presetID="2" presetClass="entr" presetSubtype="2" decel="10000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 calcmode="lin" valueType="num">
                                      <p:cBhvr additive="base">
                                        <p:cTn id="19"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a:xfrm>
            <a:off x="914320" y="9701213"/>
            <a:ext cx="4266830" cy="452438"/>
          </a:xfrm>
          <a:prstGeom prst="rect">
            <a:avLst/>
          </a:prstGeom>
        </p:spPr>
        <p:txBody>
          <a:bodyPr lIns="163275" tIns="81638" rIns="163275" bIns="81638"/>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9A2217-9041-4ECA-974C-E03914BE70B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 xmlns:p14="http://schemas.microsoft.com/office/powerpoint/2010/main" val="31985783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225659370"/>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9632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93756367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a:xfrm>
            <a:off x="914321" y="9701213"/>
            <a:ext cx="4266830" cy="452438"/>
          </a:xfrm>
          <a:prstGeom prst="rect">
            <a:avLst/>
          </a:prstGeom>
        </p:spPr>
        <p:txBody>
          <a:bodyPr lIns="163275" tIns="81638" rIns="163275" bIns="81638"/>
          <a:lstStyle>
            <a:lvl1pPr>
              <a:defRPr/>
            </a:lvl1pPr>
          </a:lstStyle>
          <a:p>
            <a:endParaRPr lang="en-US"/>
          </a:p>
        </p:txBody>
      </p:sp>
      <p:sp>
        <p:nvSpPr>
          <p:cNvPr id="5" name="Footer Placeholder 4"/>
          <p:cNvSpPr>
            <a:spLocks noGrp="1"/>
          </p:cNvSpPr>
          <p:nvPr>
            <p:ph type="ftr" sz="quarter" idx="11"/>
          </p:nvPr>
        </p:nvSpPr>
        <p:spPr>
          <a:xfrm>
            <a:off x="6247858" y="9701213"/>
            <a:ext cx="5790697" cy="452438"/>
          </a:xfrm>
          <a:prstGeom prst="rect">
            <a:avLst/>
          </a:prstGeom>
        </p:spPr>
        <p:txBody>
          <a:bodyPr lIns="163275" tIns="81638" rIns="163275" bIns="81638"/>
          <a:lstStyle>
            <a:lvl1pPr>
              <a:defRPr/>
            </a:lvl1pPr>
          </a:lstStyle>
          <a:p>
            <a:endParaRPr lang="en-US"/>
          </a:p>
        </p:txBody>
      </p:sp>
      <p:sp>
        <p:nvSpPr>
          <p:cNvPr id="6" name="Slide Number Placeholder 5"/>
          <p:cNvSpPr>
            <a:spLocks noGrp="1"/>
          </p:cNvSpPr>
          <p:nvPr>
            <p:ph type="sldNum" sz="quarter" idx="12"/>
          </p:nvPr>
        </p:nvSpPr>
        <p:spPr>
          <a:xfrm>
            <a:off x="13105263" y="9701213"/>
            <a:ext cx="4266830" cy="452438"/>
          </a:xfrm>
          <a:prstGeom prst="rect">
            <a:avLst/>
          </a:prstGeom>
        </p:spPr>
        <p:txBody>
          <a:bodyPr lIns="163275" tIns="81638" rIns="163275" bIns="81638"/>
          <a:lstStyle>
            <a:lvl1pPr>
              <a:defRPr/>
            </a:lvl1pPr>
          </a:lstStyle>
          <a:p>
            <a:fld id="{3562D3F9-71B2-4913-B73D-0FC7850EBB89}" type="slidenum">
              <a:rPr lang="en-US"/>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_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theme" Target="../theme/theme2.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theme" Target="../theme/theme3.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 id="2147483777" r:id="rId2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 id="2147483775" r:id="rId24"/>
    <p:sldLayoutId id="2147483776" r:id="rId25"/>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52.xml"/><Relationship Id="rId5" Type="http://schemas.openxmlformats.org/officeDocument/2006/relationships/image" Target="../media/image1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9.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9.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9.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1.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kumimoji="1" lang="en-US" altLang="ja-JP" dirty="0" smtClean="0"/>
              <a:t>Data Mining</a:t>
            </a:r>
            <a:endParaRPr kumimoji="1" lang="ja-JP" altLang="en-US" dirty="0"/>
          </a:p>
        </p:txBody>
      </p:sp>
      <p:sp>
        <p:nvSpPr>
          <p:cNvPr id="9" name="テキスト プレースホルダー 8"/>
          <p:cNvSpPr>
            <a:spLocks noGrp="1"/>
          </p:cNvSpPr>
          <p:nvPr>
            <p:ph type="body" sz="quarter" idx="10"/>
          </p:nvPr>
        </p:nvSpPr>
        <p:spPr/>
        <p:txBody>
          <a:bodyPr/>
          <a:lstStyle/>
          <a:p>
            <a:r>
              <a:rPr lang="en-US" altLang="ja-JP" dirty="0" err="1" smtClean="0"/>
              <a:t>Fungsi</a:t>
            </a:r>
            <a:r>
              <a:rPr lang="en-US" altLang="ja-JP" dirty="0" smtClean="0"/>
              <a:t> </a:t>
            </a:r>
            <a:r>
              <a:rPr lang="en-US" altLang="ja-JP" dirty="0" err="1" smtClean="0"/>
              <a:t>Estimasi</a:t>
            </a:r>
            <a:endParaRPr kumimoji="1" lang="ja-JP" altLang="en-US" dirty="0"/>
          </a:p>
        </p:txBody>
      </p:sp>
      <p:sp>
        <p:nvSpPr>
          <p:cNvPr id="8" name="サブタイトル 7"/>
          <p:cNvSpPr>
            <a:spLocks noGrp="1"/>
          </p:cNvSpPr>
          <p:nvPr>
            <p:ph type="subTitle" idx="1"/>
          </p:nvPr>
        </p:nvSpPr>
        <p:spPr/>
        <p:txBody>
          <a:bodyPr/>
          <a:lstStyle/>
          <a:p>
            <a:r>
              <a:rPr kumimoji="1" lang="en-US" altLang="ja-JP" dirty="0" err="1" smtClean="0">
                <a:latin typeface="Batang" pitchFamily="18" charset="-127"/>
                <a:ea typeface="Batang" pitchFamily="18" charset="-127"/>
              </a:rPr>
              <a:t>Tutik</a:t>
            </a:r>
            <a:r>
              <a:rPr kumimoji="1" lang="en-US" altLang="ja-JP" dirty="0" smtClean="0">
                <a:latin typeface="Batang" pitchFamily="18" charset="-127"/>
                <a:ea typeface="Batang" pitchFamily="18" charset="-127"/>
              </a:rPr>
              <a:t> </a:t>
            </a:r>
            <a:r>
              <a:rPr kumimoji="1" lang="en-US" altLang="ja-JP" dirty="0" err="1" smtClean="0">
                <a:latin typeface="Batang" pitchFamily="18" charset="-127"/>
                <a:ea typeface="Batang" pitchFamily="18" charset="-127"/>
              </a:rPr>
              <a:t>Khotimah</a:t>
            </a:r>
            <a:r>
              <a:rPr kumimoji="1" lang="en-US" altLang="ja-JP" dirty="0" smtClean="0">
                <a:latin typeface="Batang" pitchFamily="18" charset="-127"/>
                <a:ea typeface="Batang" pitchFamily="18" charset="-127"/>
              </a:rPr>
              <a:t>, </a:t>
            </a:r>
            <a:r>
              <a:rPr kumimoji="1" lang="en-US" altLang="ja-JP" dirty="0" err="1" smtClean="0">
                <a:latin typeface="Batang" pitchFamily="18" charset="-127"/>
                <a:ea typeface="Batang" pitchFamily="18" charset="-127"/>
              </a:rPr>
              <a:t>S.Kom</a:t>
            </a:r>
            <a:r>
              <a:rPr kumimoji="1" lang="en-US" altLang="ja-JP" dirty="0" smtClean="0">
                <a:latin typeface="Batang" pitchFamily="18" charset="-127"/>
                <a:ea typeface="Batang" pitchFamily="18" charset="-127"/>
              </a:rPr>
              <a:t>, </a:t>
            </a:r>
            <a:r>
              <a:rPr kumimoji="1" lang="en-US" altLang="ja-JP" dirty="0" err="1" smtClean="0">
                <a:latin typeface="Batang" pitchFamily="18" charset="-127"/>
                <a:ea typeface="Batang" pitchFamily="18" charset="-127"/>
              </a:rPr>
              <a:t>M.Kom</a:t>
            </a:r>
            <a:endParaRPr kumimoji="1" lang="ja-JP" altLang="en-US" dirty="0">
              <a:latin typeface="Batang" pitchFamily="18" charset="-127"/>
              <a:ea typeface="Batang" pitchFamily="18" charset="-127"/>
            </a:endParaRPr>
          </a:p>
        </p:txBody>
      </p:sp>
    </p:spTree>
    <p:extLst>
      <p:ext uri="{BB962C8B-B14F-4D97-AF65-F5344CB8AC3E}">
        <p14:creationId xmlns="" xmlns:p14="http://schemas.microsoft.com/office/powerpoint/2010/main" val="221739691"/>
      </p:ext>
    </p:extLst>
  </p:cSld>
  <p:clrMapOvr>
    <a:masterClrMapping/>
  </p:clrMapOvr>
  <mc:AlternateContent xmlns:mc="http://schemas.openxmlformats.org/markup-compatibility/2006">
    <mc:Choice xmlns="" xmlns:p14="http://schemas.microsoft.com/office/powerpoint/2010/main" Requires="p14">
      <p:transition spd="med" p14:dur="700" advTm="6754">
        <p:fade/>
      </p:transition>
    </mc:Choice>
    <mc:Fallback>
      <p:transition spd="med" advTm="6754">
        <p:fade/>
      </p:transition>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err="1" smtClean="0"/>
              <a:t>Rumus</a:t>
            </a:r>
            <a:r>
              <a:rPr lang="en-US" altLang="ja-JP" dirty="0" smtClean="0"/>
              <a:t> </a:t>
            </a:r>
            <a:r>
              <a:rPr lang="en-US" altLang="ja-JP" dirty="0" err="1" smtClean="0">
                <a:solidFill>
                  <a:schemeClr val="accent1"/>
                </a:solidFill>
                <a:latin typeface="Route 159 Bold" pitchFamily="50" charset="0"/>
              </a:rPr>
              <a:t>Regresi</a:t>
            </a:r>
            <a:r>
              <a:rPr lang="en-US" altLang="ja-JP" dirty="0" smtClean="0">
                <a:solidFill>
                  <a:schemeClr val="accent1"/>
                </a:solidFill>
                <a:latin typeface="Route 159 Bold" pitchFamily="50" charset="0"/>
              </a:rPr>
              <a:t> </a:t>
            </a:r>
            <a:r>
              <a:rPr lang="en-US" altLang="ja-JP" dirty="0" smtClean="0">
                <a:solidFill>
                  <a:schemeClr val="accent1"/>
                </a:solidFill>
                <a:latin typeface="Route 159 Bold" pitchFamily="50" charset="0"/>
              </a:rPr>
              <a:t>Linear </a:t>
            </a:r>
            <a:r>
              <a:rPr lang="en-US" altLang="ja-JP" dirty="0" err="1" smtClean="0">
                <a:solidFill>
                  <a:schemeClr val="accent1"/>
                </a:solidFill>
                <a:latin typeface="Route 159 Bold" pitchFamily="50" charset="0"/>
              </a:rPr>
              <a:t>Sederhana</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dirty="0" err="1" smtClean="0">
                <a:latin typeface="Batang" pitchFamily="18" charset="-127"/>
                <a:ea typeface="Batang" pitchFamily="18" charset="-127"/>
              </a:rPr>
              <a:t>Tutik</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Khotimah</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S.Kom</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M.Kom</a:t>
            </a:r>
            <a:endParaRPr lang="ja-JP" altLang="en-US" dirty="0">
              <a:latin typeface="Batang" pitchFamily="18" charset="-127"/>
              <a:ea typeface="Batang" pitchFamily="18" charset="-127"/>
            </a:endParaRP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10</a:t>
            </a:fld>
            <a:endParaRPr lang="ja-JP" altLang="en-US"/>
          </a:p>
        </p:txBody>
      </p:sp>
      <p:pic>
        <p:nvPicPr>
          <p:cNvPr id="6" name="Picture 2"/>
          <p:cNvPicPr>
            <a:picLocks noChangeAspect="1" noChangeArrowheads="1"/>
          </p:cNvPicPr>
          <p:nvPr/>
        </p:nvPicPr>
        <p:blipFill>
          <a:blip r:embed="rId2"/>
          <a:srcRect/>
          <a:stretch>
            <a:fillRect/>
          </a:stretch>
        </p:blipFill>
        <p:spPr bwMode="auto">
          <a:xfrm>
            <a:off x="1043532" y="2444876"/>
            <a:ext cx="5599960" cy="1724788"/>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897228" y="4071943"/>
            <a:ext cx="5357268" cy="1570234"/>
          </a:xfrm>
          <a:prstGeom prst="rect">
            <a:avLst/>
          </a:prstGeom>
          <a:noFill/>
          <a:ln w="9525">
            <a:noFill/>
            <a:miter lim="800000"/>
            <a:headEnd/>
            <a:tailEnd/>
          </a:ln>
          <a:effectLst/>
        </p:spPr>
      </p:pic>
      <p:pic>
        <p:nvPicPr>
          <p:cNvPr id="8" name="Picture 4"/>
          <p:cNvPicPr>
            <a:picLocks noChangeAspect="1" noChangeArrowheads="1"/>
          </p:cNvPicPr>
          <p:nvPr/>
        </p:nvPicPr>
        <p:blipFill>
          <a:blip r:embed="rId4"/>
          <a:srcRect/>
          <a:stretch>
            <a:fillRect/>
          </a:stretch>
        </p:blipFill>
        <p:spPr bwMode="auto">
          <a:xfrm>
            <a:off x="768095" y="5363925"/>
            <a:ext cx="11338561" cy="4320455"/>
          </a:xfrm>
          <a:prstGeom prst="rect">
            <a:avLst/>
          </a:prstGeom>
          <a:noFill/>
          <a:ln w="9525">
            <a:noFill/>
            <a:miter lim="800000"/>
            <a:headEnd/>
            <a:tailEnd/>
          </a:ln>
          <a:effectLst/>
        </p:spPr>
      </p:pic>
      <p:sp>
        <p:nvSpPr>
          <p:cNvPr id="10" name="TextBox 9"/>
          <p:cNvSpPr txBox="1"/>
          <p:nvPr/>
        </p:nvSpPr>
        <p:spPr>
          <a:xfrm>
            <a:off x="8585076" y="2202556"/>
            <a:ext cx="8971404" cy="3416320"/>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50000"/>
              </a:lnSpc>
            </a:pPr>
            <a:r>
              <a:rPr lang="en-US" dirty="0" smtClean="0"/>
              <a:t>Y = </a:t>
            </a:r>
            <a:r>
              <a:rPr lang="en-US" dirty="0" err="1" smtClean="0"/>
              <a:t>variabel</a:t>
            </a:r>
            <a:r>
              <a:rPr lang="en-US" dirty="0" smtClean="0"/>
              <a:t> </a:t>
            </a:r>
            <a:r>
              <a:rPr lang="en-US" dirty="0" err="1" smtClean="0"/>
              <a:t>terpengaruh</a:t>
            </a:r>
            <a:endParaRPr lang="en-US" dirty="0" smtClean="0"/>
          </a:p>
          <a:p>
            <a:r>
              <a:rPr lang="el-GR" sz="4800" dirty="0" smtClean="0"/>
              <a:t>ᵦ</a:t>
            </a:r>
            <a:r>
              <a:rPr lang="en-US" dirty="0" smtClean="0"/>
              <a:t>0= </a:t>
            </a:r>
            <a:r>
              <a:rPr lang="en-US" dirty="0" err="1" smtClean="0"/>
              <a:t>konstanta</a:t>
            </a:r>
            <a:endParaRPr lang="en-US" dirty="0" smtClean="0"/>
          </a:p>
          <a:p>
            <a:pPr>
              <a:lnSpc>
                <a:spcPct val="150000"/>
              </a:lnSpc>
            </a:pPr>
            <a:r>
              <a:rPr lang="el-GR" sz="4800" dirty="0" smtClean="0"/>
              <a:t>ᵦ</a:t>
            </a:r>
            <a:r>
              <a:rPr lang="en-US" dirty="0" smtClean="0"/>
              <a:t>1= </a:t>
            </a:r>
            <a:r>
              <a:rPr lang="en-US" dirty="0" err="1" smtClean="0"/>
              <a:t>gradien</a:t>
            </a:r>
            <a:r>
              <a:rPr lang="en-US" dirty="0" smtClean="0"/>
              <a:t> </a:t>
            </a:r>
            <a:r>
              <a:rPr lang="en-US" dirty="0" err="1" smtClean="0"/>
              <a:t>garis</a:t>
            </a:r>
            <a:endParaRPr lang="en-US" dirty="0" smtClean="0"/>
          </a:p>
          <a:p>
            <a:pPr>
              <a:lnSpc>
                <a:spcPct val="150000"/>
              </a:lnSpc>
            </a:pPr>
            <a:r>
              <a:rPr lang="en-US" dirty="0" smtClean="0"/>
              <a:t>X = </a:t>
            </a:r>
            <a:r>
              <a:rPr lang="en-US" dirty="0" err="1" smtClean="0"/>
              <a:t>variabel</a:t>
            </a:r>
            <a:r>
              <a:rPr lang="en-US" dirty="0" smtClean="0"/>
              <a:t> </a:t>
            </a:r>
            <a:r>
              <a:rPr lang="en-US" dirty="0" err="1" smtClean="0"/>
              <a:t>pemberi</a:t>
            </a:r>
            <a:r>
              <a:rPr lang="en-US" dirty="0" smtClean="0"/>
              <a:t> </a:t>
            </a:r>
            <a:r>
              <a:rPr lang="en-US" dirty="0" err="1" smtClean="0"/>
              <a:t>pengaruh</a:t>
            </a:r>
            <a:endParaRPr lang="id-ID" dirty="0"/>
          </a:p>
        </p:txBody>
      </p:sp>
    </p:spTree>
    <p:extLst>
      <p:ext uri="{BB962C8B-B14F-4D97-AF65-F5344CB8AC3E}">
        <p14:creationId xmlns="" xmlns:p14="http://schemas.microsoft.com/office/powerpoint/2010/main" val="3325641804"/>
      </p:ext>
    </p:extLst>
  </p:cSld>
  <p:clrMapOvr>
    <a:masterClrMapping/>
  </p:clrMapOvr>
  <p:transition spd="slow" advTm="4073">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テキスト プレースホルダー 36"/>
          <p:cNvSpPr>
            <a:spLocks noGrp="1"/>
          </p:cNvSpPr>
          <p:nvPr>
            <p:ph type="body" sz="quarter" idx="11"/>
          </p:nvPr>
        </p:nvSpPr>
        <p:spPr>
          <a:solidFill>
            <a:schemeClr val="accent4">
              <a:alpha val="80000"/>
            </a:schemeClr>
          </a:solidFill>
        </p:spPr>
        <p:txBody>
          <a:bodyPr/>
          <a:lstStyle/>
          <a:p>
            <a:endParaRPr kumimoji="1" lang="ja-JP" altLang="en-US" dirty="0"/>
          </a:p>
        </p:txBody>
      </p:sp>
      <p:sp>
        <p:nvSpPr>
          <p:cNvPr id="38" name="テキスト プレースホルダー 37"/>
          <p:cNvSpPr>
            <a:spLocks noGrp="1"/>
          </p:cNvSpPr>
          <p:nvPr>
            <p:ph type="body" sz="quarter" idx="12"/>
          </p:nvPr>
        </p:nvSpPr>
        <p:spPr/>
        <p:txBody>
          <a:bodyPr>
            <a:normAutofit/>
          </a:bodyPr>
          <a:lstStyle/>
          <a:p>
            <a:r>
              <a:rPr lang="en-US" altLang="ja-JP" dirty="0"/>
              <a:t> </a:t>
            </a:r>
            <a:endParaRPr lang="ja-JP" altLang="en-US" dirty="0"/>
          </a:p>
        </p:txBody>
      </p:sp>
      <p:sp>
        <p:nvSpPr>
          <p:cNvPr id="8" name="テキスト プレースホルダー 7"/>
          <p:cNvSpPr>
            <a:spLocks noGrp="1"/>
          </p:cNvSpPr>
          <p:nvPr>
            <p:ph type="body" sz="quarter" idx="13"/>
          </p:nvPr>
        </p:nvSpPr>
        <p:spPr/>
        <p:txBody>
          <a:bodyPr/>
          <a:lstStyle/>
          <a:p>
            <a:endParaRPr kumimoji="1" lang="ja-JP" altLang="en-US"/>
          </a:p>
        </p:txBody>
      </p:sp>
      <p:sp>
        <p:nvSpPr>
          <p:cNvPr id="9" name="テキスト プレースホルダー 8"/>
          <p:cNvSpPr>
            <a:spLocks noGrp="1"/>
          </p:cNvSpPr>
          <p:nvPr>
            <p:ph type="body" sz="quarter" idx="14"/>
          </p:nvPr>
        </p:nvSpPr>
        <p:spPr/>
        <p:txBody>
          <a:bodyPr/>
          <a:lstStyle/>
          <a:p>
            <a:endParaRPr kumimoji="1" lang="ja-JP" altLang="en-US"/>
          </a:p>
        </p:txBody>
      </p:sp>
      <p:sp>
        <p:nvSpPr>
          <p:cNvPr id="10" name="テキスト プレースホルダー 9"/>
          <p:cNvSpPr>
            <a:spLocks noGrp="1"/>
          </p:cNvSpPr>
          <p:nvPr>
            <p:ph type="body" sz="quarter" idx="15"/>
          </p:nvPr>
        </p:nvSpPr>
        <p:spPr/>
        <p:txBody>
          <a:bodyPr/>
          <a:lstStyle/>
          <a:p>
            <a:r>
              <a:rPr kumimoji="1" lang="en-US" altLang="ja-JP" dirty="0"/>
              <a:t>4</a:t>
            </a:r>
            <a:endParaRPr kumimoji="1" lang="ja-JP" altLang="en-US" dirty="0"/>
          </a:p>
        </p:txBody>
      </p:sp>
      <p:sp>
        <p:nvSpPr>
          <p:cNvPr id="11" name="テキスト プレースホルダー 10"/>
          <p:cNvSpPr>
            <a:spLocks noGrp="1"/>
          </p:cNvSpPr>
          <p:nvPr>
            <p:ph type="body" sz="quarter" idx="17"/>
          </p:nvPr>
        </p:nvSpPr>
        <p:spPr>
          <a:xfrm>
            <a:off x="11015315" y="4937759"/>
            <a:ext cx="6336704" cy="2816353"/>
          </a:xfrm>
        </p:spPr>
        <p:txBody>
          <a:bodyPr>
            <a:normAutofit/>
          </a:bodyPr>
          <a:lstStyle/>
          <a:p>
            <a:r>
              <a:rPr lang="en-US" altLang="ja-JP" dirty="0" err="1" smtClean="0"/>
              <a:t>Tahapan</a:t>
            </a:r>
            <a:r>
              <a:rPr lang="en-US" altLang="ja-JP" dirty="0" smtClean="0"/>
              <a:t> </a:t>
            </a:r>
            <a:r>
              <a:rPr lang="en-US" altLang="ja-JP" dirty="0" err="1" smtClean="0"/>
              <a:t>Regresi</a:t>
            </a:r>
            <a:r>
              <a:rPr lang="en-US" altLang="ja-JP" dirty="0" smtClean="0"/>
              <a:t> Linear </a:t>
            </a:r>
            <a:r>
              <a:rPr lang="en-US" altLang="ja-JP" dirty="0" err="1" smtClean="0"/>
              <a:t>Sederhana</a:t>
            </a:r>
            <a:endParaRPr lang="ja-JP" altLang="en-US" dirty="0"/>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 xmlns:p14="http://schemas.microsoft.com/office/powerpoint/2010/main" val="1792162201"/>
      </p:ext>
    </p:extLst>
  </p:cSld>
  <p:clrMapOvr>
    <a:masterClrMapping/>
  </p:clrMapOvr>
  <mc:AlternateContent xmlns:mc="http://schemas.openxmlformats.org/markup-compatibility/2006">
    <mc:Choice xmlns="" xmlns:p14="http://schemas.microsoft.com/office/powerpoint/2010/main" Requires="p14">
      <p:transition spd="slow" p14:dur="1200" advTm="3696">
        <p14:flip dir="r"/>
      </p:transition>
    </mc:Choice>
    <mc:Fallback>
      <p:transition spd="slow" advTm="3696">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normAutofit fontScale="90000"/>
          </a:bodyPr>
          <a:lstStyle/>
          <a:p>
            <a:r>
              <a:rPr lang="en-US" altLang="ja-JP" dirty="0" err="1" smtClean="0"/>
              <a:t>Tahapan</a:t>
            </a:r>
            <a:r>
              <a:rPr lang="en-US" altLang="ja-JP" dirty="0" smtClean="0"/>
              <a:t> </a:t>
            </a:r>
            <a:r>
              <a:rPr lang="en-US" altLang="ja-JP" dirty="0" err="1" smtClean="0">
                <a:solidFill>
                  <a:schemeClr val="accent1"/>
                </a:solidFill>
                <a:latin typeface="Route 159 Bold" pitchFamily="50" charset="0"/>
              </a:rPr>
              <a:t>Regresi</a:t>
            </a:r>
            <a:r>
              <a:rPr lang="en-US" altLang="ja-JP" dirty="0" smtClean="0">
                <a:solidFill>
                  <a:schemeClr val="accent1"/>
                </a:solidFill>
                <a:latin typeface="Route 159 Bold" pitchFamily="50" charset="0"/>
              </a:rPr>
              <a:t> Linear </a:t>
            </a:r>
            <a:r>
              <a:rPr lang="en-US" altLang="ja-JP" dirty="0" err="1" smtClean="0">
                <a:solidFill>
                  <a:schemeClr val="accent1"/>
                </a:solidFill>
                <a:latin typeface="Route 159 Bold" pitchFamily="50" charset="0"/>
              </a:rPr>
              <a:t>Sederhana</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err="1" smtClean="0">
                <a:latin typeface="Batang" pitchFamily="18" charset="-127"/>
                <a:ea typeface="Batang" pitchFamily="18" charset="-127"/>
              </a:rPr>
              <a:t>Tutik</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Khotimah</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S.Kom</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M.Kom</a:t>
            </a:r>
            <a:endParaRPr lang="ja-JP" altLang="en-US" dirty="0">
              <a:latin typeface="Batang" pitchFamily="18" charset="-127"/>
              <a:ea typeface="Batang" pitchFamily="18" charset="-127"/>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11" name="テキスト プレースホルダー 10"/>
          <p:cNvSpPr>
            <a:spLocks noGrp="1"/>
          </p:cNvSpPr>
          <p:nvPr>
            <p:ph type="body" sz="quarter" idx="4294967295"/>
          </p:nvPr>
        </p:nvSpPr>
        <p:spPr>
          <a:xfrm>
            <a:off x="3166542" y="1543100"/>
            <a:ext cx="14329592" cy="504056"/>
          </a:xfrm>
        </p:spPr>
        <p:txBody>
          <a:bodyPr>
            <a:normAutofit fontScale="25000" lnSpcReduction="20000"/>
          </a:bodyPr>
          <a:lstStyle/>
          <a:p>
            <a:r>
              <a:rPr kumimoji="1" lang="en-US" altLang="ja-JP" dirty="0"/>
              <a:t>4 steps</a:t>
            </a:r>
            <a:endParaRPr kumimoji="1" lang="ja-JP" altLang="en-US" dirty="0"/>
          </a:p>
        </p:txBody>
      </p:sp>
      <p:sp>
        <p:nvSpPr>
          <p:cNvPr id="12" name="テキスト プレースホルダー 11"/>
          <p:cNvSpPr>
            <a:spLocks noGrp="1"/>
          </p:cNvSpPr>
          <p:nvPr>
            <p:ph type="body" sz="quarter" idx="21"/>
          </p:nvPr>
        </p:nvSpPr>
        <p:spPr/>
        <p:txBody>
          <a:bodyPr/>
          <a:lstStyle/>
          <a:p>
            <a:r>
              <a:rPr lang="en-US" altLang="ja-JP" dirty="0" err="1" smtClean="0"/>
              <a:t>Persiapkan</a:t>
            </a:r>
            <a:r>
              <a:rPr lang="en-US" altLang="ja-JP" dirty="0" smtClean="0"/>
              <a:t> Data</a:t>
            </a:r>
            <a:endParaRPr kumimoji="1" lang="ja-JP" altLang="en-US" dirty="0"/>
          </a:p>
        </p:txBody>
      </p:sp>
      <p:sp>
        <p:nvSpPr>
          <p:cNvPr id="13" name="テキスト プレースホルダー 12"/>
          <p:cNvSpPr>
            <a:spLocks noGrp="1"/>
          </p:cNvSpPr>
          <p:nvPr>
            <p:ph type="body" sz="quarter" idx="22"/>
          </p:nvPr>
        </p:nvSpPr>
        <p:spPr>
          <a:xfrm>
            <a:off x="1792225" y="3555308"/>
            <a:ext cx="6957860" cy="870387"/>
          </a:xfrm>
        </p:spPr>
        <p:txBody>
          <a:bodyPr/>
          <a:lstStyle/>
          <a:p>
            <a:r>
              <a:rPr lang="en-US" altLang="ja-JP" dirty="0" err="1" smtClean="0"/>
              <a:t>Identifikasi</a:t>
            </a:r>
            <a:r>
              <a:rPr lang="en-US" altLang="ja-JP" dirty="0" smtClean="0"/>
              <a:t> </a:t>
            </a:r>
            <a:r>
              <a:rPr lang="en-US" altLang="ja-JP" dirty="0" err="1" smtClean="0"/>
              <a:t>Atribut</a:t>
            </a:r>
            <a:r>
              <a:rPr lang="en-US" altLang="ja-JP" dirty="0" smtClean="0"/>
              <a:t> </a:t>
            </a:r>
            <a:r>
              <a:rPr lang="en-US" altLang="ja-JP" dirty="0" err="1" smtClean="0"/>
              <a:t>dan</a:t>
            </a:r>
            <a:r>
              <a:rPr lang="en-US" altLang="ja-JP" dirty="0" smtClean="0"/>
              <a:t> Label</a:t>
            </a:r>
            <a:endParaRPr kumimoji="1" lang="ja-JP" altLang="en-US" dirty="0"/>
          </a:p>
        </p:txBody>
      </p:sp>
      <p:sp>
        <p:nvSpPr>
          <p:cNvPr id="14" name="テキスト プレースホルダー 13"/>
          <p:cNvSpPr>
            <a:spLocks noGrp="1"/>
          </p:cNvSpPr>
          <p:nvPr>
            <p:ph type="body" sz="quarter" idx="23"/>
          </p:nvPr>
        </p:nvSpPr>
        <p:spPr/>
        <p:txBody>
          <a:bodyPr/>
          <a:lstStyle/>
          <a:p>
            <a:r>
              <a:rPr kumimoji="1" lang="en-US" altLang="ja-JP" dirty="0" err="1" smtClean="0"/>
              <a:t>Hitung</a:t>
            </a:r>
            <a:r>
              <a:rPr kumimoji="1" lang="en-US" altLang="ja-JP" dirty="0" smtClean="0"/>
              <a:t> </a:t>
            </a:r>
            <a:r>
              <a:rPr kumimoji="1" lang="en-US" altLang="ja-JP" dirty="0" err="1" smtClean="0"/>
              <a:t>xy</a:t>
            </a:r>
            <a:r>
              <a:rPr kumimoji="1" lang="en-US" altLang="ja-JP" dirty="0" smtClean="0"/>
              <a:t>, x</a:t>
            </a:r>
            <a:r>
              <a:rPr kumimoji="1" lang="en-US" altLang="ja-JP" baseline="30000" dirty="0" smtClean="0"/>
              <a:t>2</a:t>
            </a:r>
            <a:r>
              <a:rPr kumimoji="1" lang="en-US" altLang="ja-JP" dirty="0" smtClean="0"/>
              <a:t>, total, </a:t>
            </a:r>
            <a:r>
              <a:rPr kumimoji="1" lang="en-US" altLang="ja-JP" dirty="0" err="1" smtClean="0"/>
              <a:t>rerata</a:t>
            </a:r>
            <a:endParaRPr kumimoji="1" lang="ja-JP" altLang="en-US" dirty="0"/>
          </a:p>
        </p:txBody>
      </p:sp>
      <p:sp>
        <p:nvSpPr>
          <p:cNvPr id="15" name="テキスト プレースホルダー 14"/>
          <p:cNvSpPr>
            <a:spLocks noGrp="1"/>
          </p:cNvSpPr>
          <p:nvPr>
            <p:ph type="body" sz="quarter" idx="24"/>
          </p:nvPr>
        </p:nvSpPr>
        <p:spPr/>
        <p:txBody>
          <a:bodyPr/>
          <a:lstStyle/>
          <a:p>
            <a:r>
              <a:rPr kumimoji="1" lang="en-US" altLang="ja-JP" dirty="0" err="1" smtClean="0"/>
              <a:t>Hitung</a:t>
            </a:r>
            <a:r>
              <a:rPr kumimoji="1" lang="en-US" altLang="ja-JP" dirty="0" smtClean="0"/>
              <a:t> </a:t>
            </a:r>
            <a:r>
              <a:rPr kumimoji="1" lang="el-GR" altLang="ja-JP" dirty="0" smtClean="0">
                <a:latin typeface="Calibri"/>
                <a:cs typeface="Calibri"/>
              </a:rPr>
              <a:t>β</a:t>
            </a:r>
            <a:r>
              <a:rPr kumimoji="1" lang="en-US" altLang="ja-JP" baseline="-25000" dirty="0" smtClean="0">
                <a:latin typeface="Calibri"/>
                <a:cs typeface="Calibri"/>
              </a:rPr>
              <a:t>1 </a:t>
            </a:r>
            <a:r>
              <a:rPr kumimoji="1" lang="en-US" altLang="ja-JP" dirty="0" err="1" smtClean="0">
                <a:latin typeface="Calibri"/>
                <a:cs typeface="Calibri"/>
              </a:rPr>
              <a:t>dan</a:t>
            </a:r>
            <a:r>
              <a:rPr kumimoji="1" lang="en-US" altLang="ja-JP" dirty="0" smtClean="0">
                <a:latin typeface="Calibri"/>
                <a:cs typeface="Calibri"/>
              </a:rPr>
              <a:t> </a:t>
            </a:r>
            <a:r>
              <a:rPr lang="el-GR" altLang="ja-JP" dirty="0" smtClean="0">
                <a:latin typeface="Calibri"/>
                <a:cs typeface="Calibri"/>
              </a:rPr>
              <a:t>β</a:t>
            </a:r>
            <a:r>
              <a:rPr lang="en-US" altLang="ja-JP" baseline="-25000" dirty="0" smtClean="0">
                <a:latin typeface="Calibri"/>
                <a:cs typeface="Calibri"/>
              </a:rPr>
              <a:t>0</a:t>
            </a:r>
            <a:r>
              <a:rPr lang="en-US" altLang="ja-JP" dirty="0" smtClean="0">
                <a:latin typeface="Calibri"/>
                <a:cs typeface="Calibri"/>
              </a:rPr>
              <a:t> </a:t>
            </a:r>
            <a:endParaRPr kumimoji="1" lang="ja-JP" altLang="en-US" dirty="0"/>
          </a:p>
        </p:txBody>
      </p:sp>
      <p:sp>
        <p:nvSpPr>
          <p:cNvPr id="16" name="テキスト プレースホルダー 15"/>
          <p:cNvSpPr>
            <a:spLocks noGrp="1"/>
          </p:cNvSpPr>
          <p:nvPr>
            <p:ph type="body" sz="quarter" idx="25"/>
          </p:nvPr>
        </p:nvSpPr>
        <p:spPr/>
        <p:txBody>
          <a:bodyPr>
            <a:normAutofit/>
          </a:bodyPr>
          <a:lstStyle/>
          <a:p>
            <a:r>
              <a:rPr lang="en-US" altLang="ja-JP" sz="2400" dirty="0" err="1" smtClean="0"/>
              <a:t>Siapkan</a:t>
            </a:r>
            <a:r>
              <a:rPr lang="en-US" altLang="ja-JP" sz="2400" dirty="0" smtClean="0"/>
              <a:t> data yang </a:t>
            </a:r>
            <a:r>
              <a:rPr lang="en-US" altLang="ja-JP" sz="2400" dirty="0" err="1" smtClean="0"/>
              <a:t>akan</a:t>
            </a:r>
            <a:r>
              <a:rPr lang="en-US" altLang="ja-JP" sz="2400" dirty="0" smtClean="0"/>
              <a:t> </a:t>
            </a:r>
            <a:r>
              <a:rPr lang="en-US" altLang="ja-JP" sz="2400" dirty="0" err="1" smtClean="0"/>
              <a:t>diolah</a:t>
            </a:r>
            <a:endParaRPr kumimoji="1" lang="ja-JP" altLang="en-US" sz="2400" dirty="0"/>
          </a:p>
        </p:txBody>
      </p:sp>
      <p:sp>
        <p:nvSpPr>
          <p:cNvPr id="17" name="テキスト プレースホルダー 16"/>
          <p:cNvSpPr>
            <a:spLocks noGrp="1"/>
          </p:cNvSpPr>
          <p:nvPr>
            <p:ph type="body" sz="quarter" idx="26"/>
          </p:nvPr>
        </p:nvSpPr>
        <p:spPr>
          <a:xfrm>
            <a:off x="10587910" y="6473352"/>
            <a:ext cx="6237050" cy="1284144"/>
          </a:xfrm>
        </p:spPr>
        <p:txBody>
          <a:bodyPr>
            <a:noAutofit/>
          </a:bodyPr>
          <a:lstStyle/>
          <a:p>
            <a:r>
              <a:rPr lang="en-US" altLang="ja-JP" sz="2400" dirty="0" err="1" smtClean="0"/>
              <a:t>Hitung</a:t>
            </a:r>
            <a:r>
              <a:rPr lang="en-US" altLang="ja-JP" sz="2400" dirty="0" smtClean="0"/>
              <a:t> </a:t>
            </a:r>
            <a:r>
              <a:rPr lang="en-US" altLang="ja-JP" sz="2400" dirty="0" err="1" smtClean="0"/>
              <a:t>nilai</a:t>
            </a:r>
            <a:r>
              <a:rPr lang="en-US" altLang="ja-JP" sz="2400" dirty="0" smtClean="0"/>
              <a:t> </a:t>
            </a:r>
            <a:r>
              <a:rPr lang="el-GR" altLang="ja-JP" sz="2400" dirty="0" smtClean="0">
                <a:cs typeface="Calibri"/>
              </a:rPr>
              <a:t>β</a:t>
            </a:r>
            <a:r>
              <a:rPr lang="en-US" altLang="ja-JP" sz="2400" baseline="-25000" dirty="0" smtClean="0">
                <a:cs typeface="Calibri"/>
              </a:rPr>
              <a:t>1 </a:t>
            </a:r>
            <a:r>
              <a:rPr lang="en-US" altLang="ja-JP" sz="2400" dirty="0" err="1" smtClean="0">
                <a:cs typeface="Calibri"/>
              </a:rPr>
              <a:t>dan</a:t>
            </a:r>
            <a:r>
              <a:rPr lang="en-US" altLang="ja-JP" sz="2400" dirty="0" smtClean="0">
                <a:cs typeface="Calibri"/>
              </a:rPr>
              <a:t> </a:t>
            </a:r>
            <a:r>
              <a:rPr lang="el-GR" altLang="ja-JP" sz="2400" dirty="0" smtClean="0">
                <a:cs typeface="Calibri"/>
              </a:rPr>
              <a:t>β</a:t>
            </a:r>
            <a:r>
              <a:rPr lang="en-US" altLang="ja-JP" sz="2400" baseline="-25000" dirty="0" smtClean="0">
                <a:cs typeface="Calibri"/>
              </a:rPr>
              <a:t>0</a:t>
            </a:r>
            <a:r>
              <a:rPr lang="en-US" altLang="ja-JP" sz="2400" dirty="0" smtClean="0">
                <a:cs typeface="Calibri"/>
              </a:rPr>
              <a:t> </a:t>
            </a:r>
            <a:r>
              <a:rPr lang="ja-JP" altLang="en-US" sz="2400" smtClean="0">
                <a:cs typeface="Calibri"/>
              </a:rPr>
              <a:t> </a:t>
            </a:r>
            <a:r>
              <a:rPr lang="en-US" altLang="ja-JP" sz="2400" dirty="0" err="1" smtClean="0">
                <a:cs typeface="Calibri"/>
              </a:rPr>
              <a:t>menggunakan</a:t>
            </a:r>
            <a:r>
              <a:rPr lang="en-US" altLang="ja-JP" sz="2400" dirty="0" smtClean="0">
                <a:cs typeface="Calibri"/>
              </a:rPr>
              <a:t> </a:t>
            </a:r>
            <a:r>
              <a:rPr lang="en-US" altLang="ja-JP" sz="2400" dirty="0" err="1" smtClean="0">
                <a:cs typeface="Calibri"/>
              </a:rPr>
              <a:t>rumus</a:t>
            </a:r>
            <a:endParaRPr lang="ja-JP" altLang="en-US" sz="2400" smtClean="0"/>
          </a:p>
        </p:txBody>
      </p:sp>
      <p:sp>
        <p:nvSpPr>
          <p:cNvPr id="18" name="テキスト プレースホルダー 17"/>
          <p:cNvSpPr>
            <a:spLocks noGrp="1"/>
          </p:cNvSpPr>
          <p:nvPr>
            <p:ph type="body" sz="quarter" idx="27"/>
          </p:nvPr>
        </p:nvSpPr>
        <p:spPr/>
        <p:txBody>
          <a:bodyPr>
            <a:noAutofit/>
          </a:bodyPr>
          <a:lstStyle/>
          <a:p>
            <a:r>
              <a:rPr lang="en-US" altLang="ja-JP" sz="2400" dirty="0" err="1" smtClean="0"/>
              <a:t>Tentukan</a:t>
            </a:r>
            <a:r>
              <a:rPr lang="en-US" altLang="ja-JP" sz="2400" dirty="0" smtClean="0"/>
              <a:t> </a:t>
            </a:r>
            <a:r>
              <a:rPr lang="en-US" altLang="ja-JP" sz="2400" dirty="0" err="1" smtClean="0"/>
              <a:t>variabel</a:t>
            </a:r>
            <a:r>
              <a:rPr lang="en-US" altLang="ja-JP" sz="2400" dirty="0" smtClean="0"/>
              <a:t> yang </a:t>
            </a:r>
            <a:r>
              <a:rPr lang="en-US" altLang="ja-JP" sz="2400" dirty="0" err="1" smtClean="0"/>
              <a:t>menjadi</a:t>
            </a:r>
            <a:r>
              <a:rPr lang="en-US" altLang="ja-JP" sz="2400" dirty="0" smtClean="0"/>
              <a:t> target </a:t>
            </a:r>
            <a:r>
              <a:rPr lang="en-US" altLang="ja-JP" sz="2400" dirty="0" err="1" smtClean="0"/>
              <a:t>dan</a:t>
            </a:r>
            <a:r>
              <a:rPr lang="en-US" altLang="ja-JP" sz="2400" dirty="0" smtClean="0"/>
              <a:t> </a:t>
            </a:r>
            <a:r>
              <a:rPr lang="en-US" altLang="ja-JP" sz="2400" dirty="0" err="1" smtClean="0"/>
              <a:t>variabel</a:t>
            </a:r>
            <a:r>
              <a:rPr lang="en-US" altLang="ja-JP" sz="2400" dirty="0" smtClean="0"/>
              <a:t> yang </a:t>
            </a:r>
            <a:r>
              <a:rPr lang="en-US" altLang="ja-JP" sz="2400" dirty="0" err="1" smtClean="0"/>
              <a:t>memberi</a:t>
            </a:r>
            <a:r>
              <a:rPr lang="en-US" altLang="ja-JP" sz="2400" dirty="0" smtClean="0"/>
              <a:t> </a:t>
            </a:r>
            <a:r>
              <a:rPr lang="en-US" altLang="ja-JP" sz="2400" dirty="0" err="1" smtClean="0"/>
              <a:t>pengaruh</a:t>
            </a:r>
            <a:endParaRPr kumimoji="1" lang="ja-JP" altLang="en-US" sz="2400" dirty="0"/>
          </a:p>
        </p:txBody>
      </p:sp>
      <p:sp>
        <p:nvSpPr>
          <p:cNvPr id="19" name="テキスト プレースホルダー 18"/>
          <p:cNvSpPr>
            <a:spLocks noGrp="1"/>
          </p:cNvSpPr>
          <p:nvPr>
            <p:ph type="body" sz="quarter" idx="28"/>
          </p:nvPr>
        </p:nvSpPr>
        <p:spPr>
          <a:xfrm>
            <a:off x="9638990" y="4872085"/>
            <a:ext cx="6600754" cy="1284144"/>
          </a:xfrm>
        </p:spPr>
        <p:txBody>
          <a:bodyPr>
            <a:noAutofit/>
          </a:bodyPr>
          <a:lstStyle/>
          <a:p>
            <a:r>
              <a:rPr lang="en-US" altLang="ja-JP" sz="2400" dirty="0" err="1" smtClean="0"/>
              <a:t>Hitung</a:t>
            </a:r>
            <a:r>
              <a:rPr lang="en-US" altLang="ja-JP" sz="2400" dirty="0" smtClean="0"/>
              <a:t> </a:t>
            </a:r>
            <a:r>
              <a:rPr lang="en-US" altLang="ja-JP" sz="2400" dirty="0" err="1" smtClean="0"/>
              <a:t>nilai</a:t>
            </a:r>
            <a:r>
              <a:rPr lang="en-US" altLang="ja-JP" sz="2400" dirty="0" smtClean="0"/>
              <a:t> </a:t>
            </a:r>
            <a:r>
              <a:rPr lang="en-US" altLang="ja-JP" sz="2400" dirty="0" err="1" smtClean="0"/>
              <a:t>xy</a:t>
            </a:r>
            <a:r>
              <a:rPr lang="en-US" altLang="ja-JP" sz="2400" dirty="0" smtClean="0"/>
              <a:t>, x</a:t>
            </a:r>
            <a:r>
              <a:rPr lang="en-US" altLang="ja-JP" sz="2400" baseline="30000" dirty="0" smtClean="0"/>
              <a:t>2</a:t>
            </a:r>
            <a:r>
              <a:rPr lang="en-US" altLang="ja-JP" sz="2400" dirty="0" smtClean="0"/>
              <a:t>, </a:t>
            </a:r>
            <a:r>
              <a:rPr lang="en-US" altLang="ja-JP" sz="2400" dirty="0" err="1" smtClean="0"/>
              <a:t>kemudian</a:t>
            </a:r>
            <a:r>
              <a:rPr lang="en-US" altLang="ja-JP" sz="2400" dirty="0" smtClean="0"/>
              <a:t> </a:t>
            </a:r>
            <a:r>
              <a:rPr lang="en-US" altLang="ja-JP" sz="2400" dirty="0" err="1" smtClean="0"/>
              <a:t>cari</a:t>
            </a:r>
            <a:r>
              <a:rPr lang="en-US" altLang="ja-JP" sz="2400" dirty="0" smtClean="0"/>
              <a:t> </a:t>
            </a:r>
            <a:r>
              <a:rPr lang="en-US" altLang="ja-JP" sz="2400" dirty="0" err="1" smtClean="0"/>
              <a:t>rerata</a:t>
            </a:r>
            <a:r>
              <a:rPr lang="en-US" altLang="ja-JP" sz="2400" dirty="0" smtClean="0"/>
              <a:t> </a:t>
            </a:r>
            <a:r>
              <a:rPr lang="en-US" altLang="ja-JP" sz="2400" dirty="0" err="1" smtClean="0"/>
              <a:t>dari</a:t>
            </a:r>
            <a:r>
              <a:rPr lang="en-US" altLang="ja-JP" sz="2400" dirty="0" smtClean="0"/>
              <a:t> x </a:t>
            </a:r>
            <a:r>
              <a:rPr lang="en-US" altLang="ja-JP" sz="2400" dirty="0" err="1" smtClean="0"/>
              <a:t>dan</a:t>
            </a:r>
            <a:r>
              <a:rPr lang="en-US" altLang="ja-JP" sz="2400" dirty="0" smtClean="0"/>
              <a:t> y, </a:t>
            </a:r>
            <a:r>
              <a:rPr lang="en-US" altLang="ja-JP" sz="2400" dirty="0" err="1" smtClean="0"/>
              <a:t>dan</a:t>
            </a:r>
            <a:r>
              <a:rPr lang="en-US" altLang="ja-JP" sz="2400" dirty="0" smtClean="0"/>
              <a:t> total </a:t>
            </a:r>
            <a:r>
              <a:rPr lang="en-US" altLang="ja-JP" sz="2400" dirty="0" err="1" smtClean="0"/>
              <a:t>masing-masing</a:t>
            </a:r>
            <a:endParaRPr kumimoji="1" lang="ja-JP" altLang="en-US" sz="2400" dirty="0"/>
          </a:p>
        </p:txBody>
      </p:sp>
      <p:sp>
        <p:nvSpPr>
          <p:cNvPr id="21" name="テキスト プレースホルダー 13"/>
          <p:cNvSpPr>
            <a:spLocks noGrp="1"/>
          </p:cNvSpPr>
          <p:nvPr>
            <p:ph type="body" sz="quarter" idx="23"/>
          </p:nvPr>
        </p:nvSpPr>
        <p:spPr>
          <a:xfrm>
            <a:off x="5418201" y="7936786"/>
            <a:ext cx="6432423" cy="768302"/>
          </a:xfrm>
        </p:spPr>
        <p:txBody>
          <a:bodyPr/>
          <a:lstStyle/>
          <a:p>
            <a:r>
              <a:rPr kumimoji="1" lang="en-US" altLang="ja-JP" dirty="0" err="1" smtClean="0"/>
              <a:t>Buat</a:t>
            </a:r>
            <a:r>
              <a:rPr kumimoji="1" lang="en-US" altLang="ja-JP" dirty="0" smtClean="0"/>
              <a:t> model </a:t>
            </a:r>
            <a:r>
              <a:rPr kumimoji="1" lang="en-US" altLang="ja-JP" dirty="0" err="1" smtClean="0"/>
              <a:t>persamaan</a:t>
            </a:r>
            <a:r>
              <a:rPr kumimoji="1" lang="en-US" altLang="ja-JP" dirty="0" smtClean="0"/>
              <a:t> </a:t>
            </a:r>
            <a:r>
              <a:rPr kumimoji="1" lang="en-US" altLang="ja-JP" dirty="0" err="1" smtClean="0"/>
              <a:t>Regresi</a:t>
            </a:r>
            <a:endParaRPr kumimoji="1" lang="ja-JP" altLang="en-US" dirty="0"/>
          </a:p>
        </p:txBody>
      </p:sp>
      <p:sp>
        <p:nvSpPr>
          <p:cNvPr id="22" name="テキスト プレースホルダー 17"/>
          <p:cNvSpPr>
            <a:spLocks noGrp="1"/>
          </p:cNvSpPr>
          <p:nvPr>
            <p:ph type="body" sz="quarter" idx="27"/>
          </p:nvPr>
        </p:nvSpPr>
        <p:spPr>
          <a:xfrm>
            <a:off x="11894790" y="7780680"/>
            <a:ext cx="5544616" cy="1003656"/>
          </a:xfrm>
        </p:spPr>
        <p:txBody>
          <a:bodyPr>
            <a:noAutofit/>
          </a:bodyPr>
          <a:lstStyle/>
          <a:p>
            <a:r>
              <a:rPr kumimoji="1" lang="en-US" altLang="ja-JP" sz="2400" dirty="0" err="1" smtClean="0"/>
              <a:t>Masukkan</a:t>
            </a:r>
            <a:r>
              <a:rPr kumimoji="1" lang="en-US" altLang="ja-JP" sz="2400" dirty="0" smtClean="0"/>
              <a:t> </a:t>
            </a:r>
            <a:r>
              <a:rPr lang="en-US" altLang="ja-JP" sz="2400" dirty="0" err="1" smtClean="0"/>
              <a:t>nilai</a:t>
            </a:r>
            <a:r>
              <a:rPr lang="en-US" altLang="ja-JP" sz="2400" dirty="0" smtClean="0"/>
              <a:t> </a:t>
            </a:r>
            <a:r>
              <a:rPr lang="el-GR" altLang="ja-JP" sz="2400" dirty="0" smtClean="0">
                <a:cs typeface="Calibri"/>
              </a:rPr>
              <a:t>β</a:t>
            </a:r>
            <a:r>
              <a:rPr lang="en-US" altLang="ja-JP" sz="2400" baseline="-25000" dirty="0" smtClean="0">
                <a:cs typeface="Calibri"/>
              </a:rPr>
              <a:t>1 </a:t>
            </a:r>
            <a:r>
              <a:rPr lang="en-US" altLang="ja-JP" sz="2400" dirty="0" err="1" smtClean="0">
                <a:cs typeface="Calibri"/>
              </a:rPr>
              <a:t>dan</a:t>
            </a:r>
            <a:r>
              <a:rPr lang="en-US" altLang="ja-JP" sz="2400" dirty="0" smtClean="0">
                <a:cs typeface="Calibri"/>
              </a:rPr>
              <a:t> </a:t>
            </a:r>
            <a:r>
              <a:rPr lang="el-GR" altLang="ja-JP" sz="2400" dirty="0" smtClean="0">
                <a:cs typeface="Calibri"/>
              </a:rPr>
              <a:t>β</a:t>
            </a:r>
            <a:r>
              <a:rPr lang="en-US" altLang="ja-JP" sz="2400" baseline="-25000" dirty="0" smtClean="0">
                <a:cs typeface="Calibri"/>
              </a:rPr>
              <a:t>0</a:t>
            </a:r>
            <a:r>
              <a:rPr lang="en-US" altLang="ja-JP" sz="2400" dirty="0" smtClean="0">
                <a:cs typeface="Calibri"/>
              </a:rPr>
              <a:t> </a:t>
            </a:r>
            <a:r>
              <a:rPr lang="en-US" altLang="ja-JP" sz="2400" dirty="0" smtClean="0">
                <a:cs typeface="Calibri"/>
              </a:rPr>
              <a:t> </a:t>
            </a:r>
            <a:r>
              <a:rPr lang="en-US" altLang="ja-JP" sz="2400" dirty="0" err="1" smtClean="0">
                <a:cs typeface="Calibri"/>
              </a:rPr>
              <a:t>ke</a:t>
            </a:r>
            <a:r>
              <a:rPr lang="en-US" altLang="ja-JP" sz="2400" dirty="0" smtClean="0">
                <a:cs typeface="Calibri"/>
              </a:rPr>
              <a:t> </a:t>
            </a:r>
            <a:r>
              <a:rPr lang="en-US" altLang="ja-JP" sz="2400" dirty="0" err="1" smtClean="0">
                <a:cs typeface="Calibri"/>
              </a:rPr>
              <a:t>persamaan</a:t>
            </a:r>
            <a:r>
              <a:rPr lang="en-US" altLang="ja-JP" sz="2400" dirty="0" smtClean="0">
                <a:cs typeface="Calibri"/>
              </a:rPr>
              <a:t> y</a:t>
            </a:r>
            <a:endParaRPr kumimoji="1" lang="ja-JP" altLang="en-US" sz="2400" dirty="0"/>
          </a:p>
        </p:txBody>
      </p:sp>
    </p:spTree>
    <p:extLst>
      <p:ext uri="{BB962C8B-B14F-4D97-AF65-F5344CB8AC3E}">
        <p14:creationId xmlns="" xmlns:p14="http://schemas.microsoft.com/office/powerpoint/2010/main" val="470740425"/>
      </p:ext>
    </p:extLst>
  </p:cSld>
  <p:clrMapOvr>
    <a:masterClrMapping/>
  </p:clrMapOvr>
  <p:transition spd="slow" advTm="9045">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a:xfrm>
            <a:off x="450702" y="36576"/>
            <a:ext cx="14618610" cy="1350907"/>
          </a:xfrm>
        </p:spPr>
        <p:txBody>
          <a:bodyPr>
            <a:normAutofit/>
          </a:bodyPr>
          <a:lstStyle/>
          <a:p>
            <a:r>
              <a:rPr lang="en-US" altLang="ja-JP" dirty="0" smtClean="0"/>
              <a:t>Data </a:t>
            </a:r>
            <a:r>
              <a:rPr lang="en-US" altLang="ja-JP" dirty="0" err="1" smtClean="0"/>
              <a:t>Transaksi</a:t>
            </a:r>
            <a:r>
              <a:rPr lang="en-US" altLang="ja-JP" dirty="0" smtClean="0"/>
              <a:t> </a:t>
            </a:r>
            <a:r>
              <a:rPr lang="en-US" altLang="ja-JP" dirty="0" err="1" smtClean="0"/>
              <a:t>GrabFood</a:t>
            </a:r>
            <a:endParaRPr kumimoji="1" lang="ja-JP" altLang="en-US" dirty="0">
              <a:latin typeface="Route 159 Bold" pitchFamily="50" charset="0"/>
            </a:endParaRPr>
          </a:p>
        </p:txBody>
      </p:sp>
      <p:sp>
        <p:nvSpPr>
          <p:cNvPr id="37" name="テキスト プレースホルダー 36"/>
          <p:cNvSpPr>
            <a:spLocks noGrp="1"/>
          </p:cNvSpPr>
          <p:nvPr>
            <p:ph type="body" sz="quarter" idx="4294967295"/>
          </p:nvPr>
        </p:nvSpPr>
        <p:spPr>
          <a:xfrm>
            <a:off x="8351118" y="5359524"/>
            <a:ext cx="9577064" cy="3168352"/>
          </a:xfrm>
        </p:spPr>
        <p:txBody>
          <a:bodyPr>
            <a:normAutofit fontScale="25000" lnSpcReduction="20000"/>
          </a:bodyPr>
          <a:lstStyle/>
          <a:p>
            <a:r>
              <a:rPr lang="en-US" altLang="ja-JP" dirty="0"/>
              <a:t>Ius ut augue consul principes, eum in bonorum reprimique. Ut tractatos definitionem duo, his simul fierent phaedrum ei. Pro id putent appetere. Vel hinc magna virtute eu, ei vel quod ridens. Nihil sententiae eu sea.</a:t>
            </a:r>
          </a:p>
          <a:p>
            <a:r>
              <a:rPr lang="en-US" altLang="ja-JP" dirty="0"/>
              <a:t>Eu docendi propriae sit, per altera putant ut. Nam partiendo intellegat ei, id usu nonumy eleifend delicata, inimicus evertitur similique vis ei. Ea omittam probatus persequeris ius.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dirty="0" err="1" smtClean="0">
                <a:latin typeface="Batang" pitchFamily="18" charset="-127"/>
                <a:ea typeface="Batang" pitchFamily="18" charset="-127"/>
              </a:rPr>
              <a:t>Tutik</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Khotimah</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S.Kom</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M.Kom</a:t>
            </a:r>
            <a:endParaRPr lang="ja-JP" altLang="en-US" dirty="0">
              <a:latin typeface="Batang" pitchFamily="18" charset="-127"/>
              <a:ea typeface="Batang" pitchFamily="18" charset="-127"/>
            </a:endParaRPr>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13</a:t>
            </a:fld>
            <a:endParaRPr lang="ja-JP" altLang="en-US"/>
          </a:p>
        </p:txBody>
      </p:sp>
      <p:graphicFrame>
        <p:nvGraphicFramePr>
          <p:cNvPr id="9" name="Table 8"/>
          <p:cNvGraphicFramePr>
            <a:graphicFrameLocks noGrp="1"/>
          </p:cNvGraphicFramePr>
          <p:nvPr/>
        </p:nvGraphicFramePr>
        <p:xfrm>
          <a:off x="1010385" y="2750634"/>
          <a:ext cx="4914927" cy="6810375"/>
        </p:xfrm>
        <a:graphic>
          <a:graphicData uri="http://schemas.openxmlformats.org/drawingml/2006/table">
            <a:tbl>
              <a:tblPr firstRow="1" bandRow="1">
                <a:tableStyleId>{073A0DAA-6AF3-43AB-8588-CEC1D06C72B9}</a:tableStyleId>
              </a:tblPr>
              <a:tblGrid>
                <a:gridCol w="792731"/>
                <a:gridCol w="1902553"/>
                <a:gridCol w="2219643"/>
              </a:tblGrid>
              <a:tr h="387946">
                <a:tc>
                  <a:txBody>
                    <a:bodyPr/>
                    <a:lstStyle/>
                    <a:p>
                      <a:pPr algn="ctr" fontAlgn="b"/>
                      <a:r>
                        <a:rPr lang="id-ID" sz="4000" u="none" strike="noStrike" dirty="0" smtClean="0"/>
                        <a:t>NO</a:t>
                      </a:r>
                      <a:endParaRPr lang="id-ID" sz="4000" b="0" i="0" u="none" strike="noStrike" dirty="0">
                        <a:solidFill>
                          <a:srgbClr val="000000"/>
                        </a:solidFill>
                        <a:latin typeface="Calibri"/>
                      </a:endParaRPr>
                    </a:p>
                  </a:txBody>
                  <a:tcPr marL="9525" marR="9525" marT="9525" marB="0" anchor="b"/>
                </a:tc>
                <a:tc>
                  <a:txBody>
                    <a:bodyPr/>
                    <a:lstStyle/>
                    <a:p>
                      <a:pPr algn="ctr" fontAlgn="b"/>
                      <a:r>
                        <a:rPr lang="id-ID" sz="4000" u="none" strike="noStrike" dirty="0" smtClean="0"/>
                        <a:t>JARAK</a:t>
                      </a:r>
                      <a:endParaRPr lang="id-ID" sz="4000" b="0" i="0" u="none" strike="noStrike" dirty="0">
                        <a:solidFill>
                          <a:srgbClr val="000000"/>
                        </a:solidFill>
                        <a:latin typeface="Calibri"/>
                      </a:endParaRPr>
                    </a:p>
                  </a:txBody>
                  <a:tcPr marL="9525" marR="9525" marT="9525" marB="0" anchor="b"/>
                </a:tc>
                <a:tc>
                  <a:txBody>
                    <a:bodyPr/>
                    <a:lstStyle/>
                    <a:p>
                      <a:pPr algn="ctr" fontAlgn="b"/>
                      <a:r>
                        <a:rPr lang="id-ID" sz="4000" u="none" strike="noStrike" dirty="0" smtClean="0"/>
                        <a:t>WAKTU</a:t>
                      </a:r>
                      <a:endParaRPr lang="id-ID" sz="4000" b="0" i="0" u="none" strike="noStrike" dirty="0">
                        <a:solidFill>
                          <a:srgbClr val="000000"/>
                        </a:solidFill>
                        <a:latin typeface="Calibri"/>
                      </a:endParaRPr>
                    </a:p>
                  </a:txBody>
                  <a:tcPr marL="9525" marR="9525" marT="9525" marB="0" anchor="b"/>
                </a:tc>
              </a:tr>
              <a:tr h="387946">
                <a:tc>
                  <a:txBody>
                    <a:bodyPr/>
                    <a:lstStyle/>
                    <a:p>
                      <a:pPr algn="r" fontAlgn="b"/>
                      <a:r>
                        <a:rPr lang="id-ID" sz="4000" u="none" strike="noStrike"/>
                        <a:t>1</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0,5</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9,95</a:t>
                      </a:r>
                      <a:endParaRPr lang="id-ID" sz="4000" b="0" i="0" u="none" strike="noStrike">
                        <a:solidFill>
                          <a:srgbClr val="000000"/>
                        </a:solidFill>
                        <a:latin typeface="Calibri"/>
                      </a:endParaRPr>
                    </a:p>
                  </a:txBody>
                  <a:tcPr marL="9525" marR="9525" marT="9525" marB="0" anchor="b"/>
                </a:tc>
              </a:tr>
              <a:tr h="387946">
                <a:tc>
                  <a:txBody>
                    <a:bodyPr/>
                    <a:lstStyle/>
                    <a:p>
                      <a:pPr algn="r" fontAlgn="b"/>
                      <a:r>
                        <a:rPr lang="id-ID" sz="4000" u="none" strike="noStrike"/>
                        <a:t>2</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1,1</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24,45</a:t>
                      </a:r>
                      <a:endParaRPr lang="id-ID" sz="4000" b="0" i="0" u="none" strike="noStrike">
                        <a:solidFill>
                          <a:srgbClr val="000000"/>
                        </a:solidFill>
                        <a:latin typeface="Calibri"/>
                      </a:endParaRPr>
                    </a:p>
                  </a:txBody>
                  <a:tcPr marL="9525" marR="9525" marT="9525" marB="0" anchor="b"/>
                </a:tc>
              </a:tr>
              <a:tr h="387946">
                <a:tc>
                  <a:txBody>
                    <a:bodyPr/>
                    <a:lstStyle/>
                    <a:p>
                      <a:pPr algn="r" fontAlgn="b"/>
                      <a:r>
                        <a:rPr lang="id-ID" sz="4000" u="none" strike="noStrike"/>
                        <a:t>3</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1,2</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31,75</a:t>
                      </a:r>
                      <a:endParaRPr lang="id-ID" sz="4000" b="0" i="0" u="none" strike="noStrike">
                        <a:solidFill>
                          <a:srgbClr val="000000"/>
                        </a:solidFill>
                        <a:latin typeface="Calibri"/>
                      </a:endParaRPr>
                    </a:p>
                  </a:txBody>
                  <a:tcPr marL="9525" marR="9525" marT="9525" marB="0" anchor="b"/>
                </a:tc>
              </a:tr>
              <a:tr h="387946">
                <a:tc>
                  <a:txBody>
                    <a:bodyPr/>
                    <a:lstStyle/>
                    <a:p>
                      <a:pPr algn="r" fontAlgn="b"/>
                      <a:r>
                        <a:rPr lang="id-ID" sz="4000" u="none" strike="noStrike"/>
                        <a:t>4</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5,5</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35</a:t>
                      </a:r>
                      <a:endParaRPr lang="id-ID" sz="4000" b="0" i="0" u="none" strike="noStrike">
                        <a:solidFill>
                          <a:srgbClr val="000000"/>
                        </a:solidFill>
                        <a:latin typeface="Calibri"/>
                      </a:endParaRPr>
                    </a:p>
                  </a:txBody>
                  <a:tcPr marL="9525" marR="9525" marT="9525" marB="0" anchor="b"/>
                </a:tc>
              </a:tr>
              <a:tr h="387946">
                <a:tc>
                  <a:txBody>
                    <a:bodyPr/>
                    <a:lstStyle/>
                    <a:p>
                      <a:pPr algn="r" fontAlgn="b"/>
                      <a:r>
                        <a:rPr lang="id-ID" sz="4000" u="none" strike="noStrike"/>
                        <a:t>5</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2,95</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dirty="0"/>
                        <a:t>25,02</a:t>
                      </a:r>
                      <a:endParaRPr lang="id-ID" sz="4000" b="0" i="0" u="none" strike="noStrike" dirty="0">
                        <a:solidFill>
                          <a:srgbClr val="000000"/>
                        </a:solidFill>
                        <a:latin typeface="Calibri"/>
                      </a:endParaRPr>
                    </a:p>
                  </a:txBody>
                  <a:tcPr marL="9525" marR="9525" marT="9525" marB="0" anchor="b"/>
                </a:tc>
              </a:tr>
              <a:tr h="387946">
                <a:tc>
                  <a:txBody>
                    <a:bodyPr/>
                    <a:lstStyle/>
                    <a:p>
                      <a:pPr algn="r" fontAlgn="b"/>
                      <a:r>
                        <a:rPr lang="id-ID" sz="4000" u="none" strike="noStrike"/>
                        <a:t>6</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2</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16,86</a:t>
                      </a:r>
                      <a:endParaRPr lang="id-ID" sz="4000" b="0" i="0" u="none" strike="noStrike">
                        <a:solidFill>
                          <a:srgbClr val="000000"/>
                        </a:solidFill>
                        <a:latin typeface="Calibri"/>
                      </a:endParaRPr>
                    </a:p>
                  </a:txBody>
                  <a:tcPr marL="9525" marR="9525" marT="9525" marB="0" anchor="b"/>
                </a:tc>
              </a:tr>
              <a:tr h="387946">
                <a:tc>
                  <a:txBody>
                    <a:bodyPr/>
                    <a:lstStyle/>
                    <a:p>
                      <a:pPr algn="r" fontAlgn="b"/>
                      <a:r>
                        <a:rPr lang="id-ID" sz="4000" u="none" strike="noStrike"/>
                        <a:t>7</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3,75</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14,38</a:t>
                      </a:r>
                      <a:endParaRPr lang="id-ID" sz="4000" b="0" i="0" u="none" strike="noStrike">
                        <a:solidFill>
                          <a:srgbClr val="000000"/>
                        </a:solidFill>
                        <a:latin typeface="Calibri"/>
                      </a:endParaRPr>
                    </a:p>
                  </a:txBody>
                  <a:tcPr marL="9525" marR="9525" marT="9525" marB="0" anchor="b"/>
                </a:tc>
              </a:tr>
              <a:tr h="387946">
                <a:tc>
                  <a:txBody>
                    <a:bodyPr/>
                    <a:lstStyle/>
                    <a:p>
                      <a:pPr algn="r" fontAlgn="b"/>
                      <a:r>
                        <a:rPr lang="id-ID" sz="4000" u="none" strike="noStrike"/>
                        <a:t>8</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0,52</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9,6</a:t>
                      </a:r>
                      <a:endParaRPr lang="id-ID" sz="4000" b="0" i="0" u="none" strike="noStrike">
                        <a:solidFill>
                          <a:srgbClr val="000000"/>
                        </a:solidFill>
                        <a:latin typeface="Calibri"/>
                      </a:endParaRPr>
                    </a:p>
                  </a:txBody>
                  <a:tcPr marL="9525" marR="9525" marT="9525" marB="0" anchor="b"/>
                </a:tc>
              </a:tr>
              <a:tr h="387946">
                <a:tc>
                  <a:txBody>
                    <a:bodyPr/>
                    <a:lstStyle/>
                    <a:p>
                      <a:pPr algn="r" fontAlgn="b"/>
                      <a:r>
                        <a:rPr lang="id-ID" sz="4000" u="none" strike="noStrike"/>
                        <a:t>9</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1</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24,35</a:t>
                      </a:r>
                      <a:endParaRPr lang="id-ID" sz="4000" b="0" i="0" u="none" strike="noStrike">
                        <a:solidFill>
                          <a:srgbClr val="000000"/>
                        </a:solidFill>
                        <a:latin typeface="Calibri"/>
                      </a:endParaRPr>
                    </a:p>
                  </a:txBody>
                  <a:tcPr marL="9525" marR="9525" marT="9525" marB="0" anchor="b"/>
                </a:tc>
              </a:tr>
              <a:tr h="387946">
                <a:tc>
                  <a:txBody>
                    <a:bodyPr/>
                    <a:lstStyle/>
                    <a:p>
                      <a:pPr algn="r" fontAlgn="b"/>
                      <a:r>
                        <a:rPr lang="id-ID" sz="4000" u="none" strike="noStrike"/>
                        <a:t>10</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a:t>3</a:t>
                      </a:r>
                      <a:endParaRPr lang="id-ID" sz="4000" b="0" i="0" u="none" strike="noStrike">
                        <a:solidFill>
                          <a:srgbClr val="000000"/>
                        </a:solidFill>
                        <a:latin typeface="Calibri"/>
                      </a:endParaRPr>
                    </a:p>
                  </a:txBody>
                  <a:tcPr marL="9525" marR="9525" marT="9525" marB="0" anchor="b"/>
                </a:tc>
                <a:tc>
                  <a:txBody>
                    <a:bodyPr/>
                    <a:lstStyle/>
                    <a:p>
                      <a:pPr algn="r" fontAlgn="b"/>
                      <a:r>
                        <a:rPr lang="id-ID" sz="4000" u="none" strike="noStrike" dirty="0"/>
                        <a:t>27,5</a:t>
                      </a:r>
                      <a:endParaRPr lang="id-ID" sz="4000" b="0" i="0" u="none" strike="noStrike" dirty="0">
                        <a:solidFill>
                          <a:srgbClr val="000000"/>
                        </a:solidFill>
                        <a:latin typeface="Calibri"/>
                      </a:endParaRPr>
                    </a:p>
                  </a:txBody>
                  <a:tcPr marL="9525" marR="9525" marT="9525" marB="0" anchor="b"/>
                </a:tc>
              </a:tr>
            </a:tbl>
          </a:graphicData>
        </a:graphic>
      </p:graphicFrame>
      <p:graphicFrame>
        <p:nvGraphicFramePr>
          <p:cNvPr id="10" name="Table 9"/>
          <p:cNvGraphicFramePr>
            <a:graphicFrameLocks noGrp="1"/>
          </p:cNvGraphicFramePr>
          <p:nvPr/>
        </p:nvGraphicFramePr>
        <p:xfrm>
          <a:off x="6574528" y="2768336"/>
          <a:ext cx="4983488" cy="6810375"/>
        </p:xfrm>
        <a:graphic>
          <a:graphicData uri="http://schemas.openxmlformats.org/drawingml/2006/table">
            <a:tbl>
              <a:tblPr firstRow="1" bandRow="1">
                <a:tableStyleId>{073A0DAA-6AF3-43AB-8588-CEC1D06C72B9}</a:tableStyleId>
              </a:tblPr>
              <a:tblGrid>
                <a:gridCol w="803789"/>
                <a:gridCol w="1929093"/>
                <a:gridCol w="2250606"/>
              </a:tblGrid>
              <a:tr h="387946">
                <a:tc>
                  <a:txBody>
                    <a:bodyPr/>
                    <a:lstStyle/>
                    <a:p>
                      <a:pPr algn="ctr" fontAlgn="b"/>
                      <a:r>
                        <a:rPr lang="id-ID" sz="4000" u="none" strike="noStrike" dirty="0" smtClean="0"/>
                        <a:t>NO</a:t>
                      </a:r>
                      <a:endParaRPr lang="id-ID" sz="4000" b="0" i="0" u="none" strike="noStrike" dirty="0">
                        <a:solidFill>
                          <a:srgbClr val="000000"/>
                        </a:solidFill>
                        <a:latin typeface="Calibri"/>
                      </a:endParaRPr>
                    </a:p>
                  </a:txBody>
                  <a:tcPr marL="9525" marR="9525" marT="9525" marB="0" anchor="b"/>
                </a:tc>
                <a:tc>
                  <a:txBody>
                    <a:bodyPr/>
                    <a:lstStyle/>
                    <a:p>
                      <a:pPr algn="ctr" fontAlgn="b"/>
                      <a:r>
                        <a:rPr lang="id-ID" sz="4000" u="none" strike="noStrike" dirty="0" smtClean="0"/>
                        <a:t>JARAK</a:t>
                      </a:r>
                      <a:endParaRPr lang="id-ID" sz="4000" b="0" i="0" u="none" strike="noStrike" dirty="0">
                        <a:solidFill>
                          <a:srgbClr val="000000"/>
                        </a:solidFill>
                        <a:latin typeface="Calibri"/>
                      </a:endParaRPr>
                    </a:p>
                  </a:txBody>
                  <a:tcPr marL="9525" marR="9525" marT="9525" marB="0" anchor="b"/>
                </a:tc>
                <a:tc>
                  <a:txBody>
                    <a:bodyPr/>
                    <a:lstStyle/>
                    <a:p>
                      <a:pPr algn="ctr" fontAlgn="b"/>
                      <a:r>
                        <a:rPr lang="id-ID" sz="4000" u="none" strike="noStrike" dirty="0" smtClean="0"/>
                        <a:t>WAKTU</a:t>
                      </a:r>
                      <a:endParaRPr lang="id-ID" sz="4000" b="0" i="0" u="none" strike="noStrike" dirty="0">
                        <a:solidFill>
                          <a:srgbClr val="000000"/>
                        </a:solidFill>
                        <a:latin typeface="Calibri"/>
                      </a:endParaRPr>
                    </a:p>
                  </a:txBody>
                  <a:tcPr marL="9525" marR="9525" marT="9525" marB="0" anchor="b"/>
                </a:tc>
              </a:tr>
              <a:tr h="387946">
                <a:tc>
                  <a:txBody>
                    <a:bodyPr/>
                    <a:lstStyle/>
                    <a:p>
                      <a:pPr algn="r" fontAlgn="b"/>
                      <a:r>
                        <a:rPr lang="id-ID" sz="4000" b="0" i="0" u="none" strike="noStrike">
                          <a:solidFill>
                            <a:srgbClr val="000000"/>
                          </a:solidFill>
                          <a:latin typeface="Calibri"/>
                        </a:rPr>
                        <a:t>11</a:t>
                      </a:r>
                    </a:p>
                  </a:txBody>
                  <a:tcPr marL="9525" marR="9525" marT="9525" marB="0" anchor="b"/>
                </a:tc>
                <a:tc>
                  <a:txBody>
                    <a:bodyPr/>
                    <a:lstStyle/>
                    <a:p>
                      <a:pPr algn="r" fontAlgn="b"/>
                      <a:r>
                        <a:rPr lang="id-ID" sz="4000" b="0" i="0" u="none" strike="noStrike" dirty="0">
                          <a:solidFill>
                            <a:srgbClr val="000000"/>
                          </a:solidFill>
                          <a:latin typeface="Calibri"/>
                        </a:rPr>
                        <a:t>4,12</a:t>
                      </a:r>
                    </a:p>
                  </a:txBody>
                  <a:tcPr marL="9525" marR="9525" marT="9525" marB="0" anchor="b"/>
                </a:tc>
                <a:tc>
                  <a:txBody>
                    <a:bodyPr/>
                    <a:lstStyle/>
                    <a:p>
                      <a:pPr algn="r" fontAlgn="b"/>
                      <a:r>
                        <a:rPr lang="id-ID" sz="4000" b="0" i="0" u="none" strike="noStrike">
                          <a:solidFill>
                            <a:srgbClr val="000000"/>
                          </a:solidFill>
                          <a:latin typeface="Calibri"/>
                        </a:rPr>
                        <a:t>17,08</a:t>
                      </a:r>
                    </a:p>
                  </a:txBody>
                  <a:tcPr marL="9525" marR="9525" marT="9525" marB="0" anchor="b"/>
                </a:tc>
              </a:tr>
              <a:tr h="387946">
                <a:tc>
                  <a:txBody>
                    <a:bodyPr/>
                    <a:lstStyle/>
                    <a:p>
                      <a:pPr algn="r" fontAlgn="b"/>
                      <a:r>
                        <a:rPr lang="id-ID" sz="4000" b="0" i="0" u="none" strike="noStrike">
                          <a:solidFill>
                            <a:srgbClr val="000000"/>
                          </a:solidFill>
                          <a:latin typeface="Calibri"/>
                        </a:rPr>
                        <a:t>12</a:t>
                      </a:r>
                    </a:p>
                  </a:txBody>
                  <a:tcPr marL="9525" marR="9525" marT="9525" marB="0" anchor="b"/>
                </a:tc>
                <a:tc>
                  <a:txBody>
                    <a:bodyPr/>
                    <a:lstStyle/>
                    <a:p>
                      <a:pPr algn="r" fontAlgn="b"/>
                      <a:r>
                        <a:rPr lang="id-ID" sz="4000" b="0" i="0" u="none" strike="noStrike">
                          <a:solidFill>
                            <a:srgbClr val="000000"/>
                          </a:solidFill>
                          <a:latin typeface="Calibri"/>
                        </a:rPr>
                        <a:t>4</a:t>
                      </a:r>
                    </a:p>
                  </a:txBody>
                  <a:tcPr marL="9525" marR="9525" marT="9525" marB="0" anchor="b"/>
                </a:tc>
                <a:tc>
                  <a:txBody>
                    <a:bodyPr/>
                    <a:lstStyle/>
                    <a:p>
                      <a:pPr algn="r" fontAlgn="b"/>
                      <a:r>
                        <a:rPr lang="id-ID" sz="4000" b="0" i="0" u="none" strike="noStrike">
                          <a:solidFill>
                            <a:srgbClr val="000000"/>
                          </a:solidFill>
                          <a:latin typeface="Calibri"/>
                        </a:rPr>
                        <a:t>37</a:t>
                      </a:r>
                    </a:p>
                  </a:txBody>
                  <a:tcPr marL="9525" marR="9525" marT="9525" marB="0" anchor="b"/>
                </a:tc>
              </a:tr>
              <a:tr h="387946">
                <a:tc>
                  <a:txBody>
                    <a:bodyPr/>
                    <a:lstStyle/>
                    <a:p>
                      <a:pPr algn="r" fontAlgn="b"/>
                      <a:r>
                        <a:rPr lang="id-ID" sz="4000" b="0" i="0" u="none" strike="noStrike">
                          <a:solidFill>
                            <a:srgbClr val="000000"/>
                          </a:solidFill>
                          <a:latin typeface="Calibri"/>
                        </a:rPr>
                        <a:t>13</a:t>
                      </a:r>
                    </a:p>
                  </a:txBody>
                  <a:tcPr marL="9525" marR="9525" marT="9525" marB="0" anchor="b"/>
                </a:tc>
                <a:tc>
                  <a:txBody>
                    <a:bodyPr/>
                    <a:lstStyle/>
                    <a:p>
                      <a:pPr algn="r" fontAlgn="b"/>
                      <a:r>
                        <a:rPr lang="id-ID" sz="4000" b="0" i="0" u="none" strike="noStrike">
                          <a:solidFill>
                            <a:srgbClr val="000000"/>
                          </a:solidFill>
                          <a:latin typeface="Calibri"/>
                        </a:rPr>
                        <a:t>5</a:t>
                      </a:r>
                    </a:p>
                  </a:txBody>
                  <a:tcPr marL="9525" marR="9525" marT="9525" marB="0" anchor="b"/>
                </a:tc>
                <a:tc>
                  <a:txBody>
                    <a:bodyPr/>
                    <a:lstStyle/>
                    <a:p>
                      <a:pPr algn="r" fontAlgn="b"/>
                      <a:r>
                        <a:rPr lang="id-ID" sz="4000" b="0" i="0" u="none" strike="noStrike">
                          <a:solidFill>
                            <a:srgbClr val="000000"/>
                          </a:solidFill>
                          <a:latin typeface="Calibri"/>
                        </a:rPr>
                        <a:t>41,95</a:t>
                      </a:r>
                    </a:p>
                  </a:txBody>
                  <a:tcPr marL="9525" marR="9525" marT="9525" marB="0" anchor="b"/>
                </a:tc>
              </a:tr>
              <a:tr h="387946">
                <a:tc>
                  <a:txBody>
                    <a:bodyPr/>
                    <a:lstStyle/>
                    <a:p>
                      <a:pPr algn="r" fontAlgn="b"/>
                      <a:r>
                        <a:rPr lang="id-ID" sz="4000" b="0" i="0" u="none" strike="noStrike">
                          <a:solidFill>
                            <a:srgbClr val="000000"/>
                          </a:solidFill>
                          <a:latin typeface="Calibri"/>
                        </a:rPr>
                        <a:t>14</a:t>
                      </a:r>
                    </a:p>
                  </a:txBody>
                  <a:tcPr marL="9525" marR="9525" marT="9525" marB="0" anchor="b"/>
                </a:tc>
                <a:tc>
                  <a:txBody>
                    <a:bodyPr/>
                    <a:lstStyle/>
                    <a:p>
                      <a:pPr algn="r" fontAlgn="b"/>
                      <a:r>
                        <a:rPr lang="id-ID" sz="4000" b="0" i="0" u="none" strike="noStrike">
                          <a:solidFill>
                            <a:srgbClr val="000000"/>
                          </a:solidFill>
                          <a:latin typeface="Calibri"/>
                        </a:rPr>
                        <a:t>3,6</a:t>
                      </a:r>
                    </a:p>
                  </a:txBody>
                  <a:tcPr marL="9525" marR="9525" marT="9525" marB="0" anchor="b"/>
                </a:tc>
                <a:tc>
                  <a:txBody>
                    <a:bodyPr/>
                    <a:lstStyle/>
                    <a:p>
                      <a:pPr algn="r" fontAlgn="b"/>
                      <a:r>
                        <a:rPr lang="id-ID" sz="4000" b="0" i="0" u="none" strike="noStrike" dirty="0">
                          <a:solidFill>
                            <a:srgbClr val="000000"/>
                          </a:solidFill>
                          <a:latin typeface="Calibri"/>
                        </a:rPr>
                        <a:t>11,66</a:t>
                      </a:r>
                    </a:p>
                  </a:txBody>
                  <a:tcPr marL="9525" marR="9525" marT="9525" marB="0" anchor="b"/>
                </a:tc>
              </a:tr>
              <a:tr h="387946">
                <a:tc>
                  <a:txBody>
                    <a:bodyPr/>
                    <a:lstStyle/>
                    <a:p>
                      <a:pPr algn="r" fontAlgn="b"/>
                      <a:r>
                        <a:rPr lang="id-ID" sz="4000" b="0" i="0" u="none" strike="noStrike">
                          <a:solidFill>
                            <a:srgbClr val="000000"/>
                          </a:solidFill>
                          <a:latin typeface="Calibri"/>
                        </a:rPr>
                        <a:t>15</a:t>
                      </a:r>
                    </a:p>
                  </a:txBody>
                  <a:tcPr marL="9525" marR="9525" marT="9525" marB="0" anchor="b"/>
                </a:tc>
                <a:tc>
                  <a:txBody>
                    <a:bodyPr/>
                    <a:lstStyle/>
                    <a:p>
                      <a:pPr algn="r" fontAlgn="b"/>
                      <a:r>
                        <a:rPr lang="id-ID" sz="4000" b="0" i="0" u="none" strike="noStrike">
                          <a:solidFill>
                            <a:srgbClr val="000000"/>
                          </a:solidFill>
                          <a:latin typeface="Calibri"/>
                        </a:rPr>
                        <a:t>2,05</a:t>
                      </a:r>
                    </a:p>
                  </a:txBody>
                  <a:tcPr marL="9525" marR="9525" marT="9525" marB="0" anchor="b"/>
                </a:tc>
                <a:tc>
                  <a:txBody>
                    <a:bodyPr/>
                    <a:lstStyle/>
                    <a:p>
                      <a:pPr algn="r" fontAlgn="b"/>
                      <a:r>
                        <a:rPr lang="id-ID" sz="4000" b="0" i="0" u="none" strike="noStrike">
                          <a:solidFill>
                            <a:srgbClr val="000000"/>
                          </a:solidFill>
                          <a:latin typeface="Calibri"/>
                        </a:rPr>
                        <a:t>21,65</a:t>
                      </a:r>
                    </a:p>
                  </a:txBody>
                  <a:tcPr marL="9525" marR="9525" marT="9525" marB="0" anchor="b"/>
                </a:tc>
              </a:tr>
              <a:tr h="387946">
                <a:tc>
                  <a:txBody>
                    <a:bodyPr/>
                    <a:lstStyle/>
                    <a:p>
                      <a:pPr algn="r" fontAlgn="b"/>
                      <a:r>
                        <a:rPr lang="id-ID" sz="4000" b="0" i="0" u="none" strike="noStrike">
                          <a:solidFill>
                            <a:srgbClr val="000000"/>
                          </a:solidFill>
                          <a:latin typeface="Calibri"/>
                        </a:rPr>
                        <a:t>16</a:t>
                      </a:r>
                    </a:p>
                  </a:txBody>
                  <a:tcPr marL="9525" marR="9525" marT="9525" marB="0" anchor="b"/>
                </a:tc>
                <a:tc>
                  <a:txBody>
                    <a:bodyPr/>
                    <a:lstStyle/>
                    <a:p>
                      <a:pPr algn="r" fontAlgn="b"/>
                      <a:r>
                        <a:rPr lang="id-ID" sz="4000" b="0" i="0" u="none" strike="noStrike">
                          <a:solidFill>
                            <a:srgbClr val="000000"/>
                          </a:solidFill>
                          <a:latin typeface="Calibri"/>
                        </a:rPr>
                        <a:t>4</a:t>
                      </a:r>
                    </a:p>
                  </a:txBody>
                  <a:tcPr marL="9525" marR="9525" marT="9525" marB="0" anchor="b"/>
                </a:tc>
                <a:tc>
                  <a:txBody>
                    <a:bodyPr/>
                    <a:lstStyle/>
                    <a:p>
                      <a:pPr algn="r" fontAlgn="b"/>
                      <a:r>
                        <a:rPr lang="id-ID" sz="4000" b="0" i="0" u="none" strike="noStrike">
                          <a:solidFill>
                            <a:srgbClr val="000000"/>
                          </a:solidFill>
                          <a:latin typeface="Calibri"/>
                        </a:rPr>
                        <a:t>17,89</a:t>
                      </a:r>
                    </a:p>
                  </a:txBody>
                  <a:tcPr marL="9525" marR="9525" marT="9525" marB="0" anchor="b"/>
                </a:tc>
              </a:tr>
              <a:tr h="387946">
                <a:tc>
                  <a:txBody>
                    <a:bodyPr/>
                    <a:lstStyle/>
                    <a:p>
                      <a:pPr algn="r" fontAlgn="b"/>
                      <a:r>
                        <a:rPr lang="id-ID" sz="4000" b="0" i="0" u="none" strike="noStrike">
                          <a:solidFill>
                            <a:srgbClr val="000000"/>
                          </a:solidFill>
                          <a:latin typeface="Calibri"/>
                        </a:rPr>
                        <a:t>17</a:t>
                      </a:r>
                    </a:p>
                  </a:txBody>
                  <a:tcPr marL="9525" marR="9525" marT="9525" marB="0" anchor="b"/>
                </a:tc>
                <a:tc>
                  <a:txBody>
                    <a:bodyPr/>
                    <a:lstStyle/>
                    <a:p>
                      <a:pPr algn="r" fontAlgn="b"/>
                      <a:r>
                        <a:rPr lang="id-ID" sz="4000" b="0" i="0" u="none" strike="noStrike">
                          <a:solidFill>
                            <a:srgbClr val="000000"/>
                          </a:solidFill>
                          <a:latin typeface="Calibri"/>
                        </a:rPr>
                        <a:t>6</a:t>
                      </a:r>
                    </a:p>
                  </a:txBody>
                  <a:tcPr marL="9525" marR="9525" marT="9525" marB="0" anchor="b"/>
                </a:tc>
                <a:tc>
                  <a:txBody>
                    <a:bodyPr/>
                    <a:lstStyle/>
                    <a:p>
                      <a:pPr algn="r" fontAlgn="b"/>
                      <a:r>
                        <a:rPr lang="id-ID" sz="4000" b="0" i="0" u="none" strike="noStrike">
                          <a:solidFill>
                            <a:srgbClr val="000000"/>
                          </a:solidFill>
                          <a:latin typeface="Calibri"/>
                        </a:rPr>
                        <a:t>69</a:t>
                      </a:r>
                    </a:p>
                  </a:txBody>
                  <a:tcPr marL="9525" marR="9525" marT="9525" marB="0" anchor="b"/>
                </a:tc>
              </a:tr>
              <a:tr h="387946">
                <a:tc>
                  <a:txBody>
                    <a:bodyPr/>
                    <a:lstStyle/>
                    <a:p>
                      <a:pPr algn="r" fontAlgn="b"/>
                      <a:r>
                        <a:rPr lang="id-ID" sz="4000" b="0" i="0" u="none" strike="noStrike">
                          <a:solidFill>
                            <a:srgbClr val="000000"/>
                          </a:solidFill>
                          <a:latin typeface="Calibri"/>
                        </a:rPr>
                        <a:t>18</a:t>
                      </a:r>
                    </a:p>
                  </a:txBody>
                  <a:tcPr marL="9525" marR="9525" marT="9525" marB="0" anchor="b"/>
                </a:tc>
                <a:tc>
                  <a:txBody>
                    <a:bodyPr/>
                    <a:lstStyle/>
                    <a:p>
                      <a:pPr algn="r" fontAlgn="b"/>
                      <a:r>
                        <a:rPr lang="id-ID" sz="4000" b="0" i="0" u="none" strike="noStrike">
                          <a:solidFill>
                            <a:srgbClr val="000000"/>
                          </a:solidFill>
                          <a:latin typeface="Calibri"/>
                        </a:rPr>
                        <a:t>5,85</a:t>
                      </a:r>
                    </a:p>
                  </a:txBody>
                  <a:tcPr marL="9525" marR="9525" marT="9525" marB="0" anchor="b"/>
                </a:tc>
                <a:tc>
                  <a:txBody>
                    <a:bodyPr/>
                    <a:lstStyle/>
                    <a:p>
                      <a:pPr algn="r" fontAlgn="b"/>
                      <a:r>
                        <a:rPr lang="id-ID" sz="4000" b="0" i="0" u="none" strike="noStrike">
                          <a:solidFill>
                            <a:srgbClr val="000000"/>
                          </a:solidFill>
                          <a:latin typeface="Calibri"/>
                        </a:rPr>
                        <a:t>10,3</a:t>
                      </a:r>
                    </a:p>
                  </a:txBody>
                  <a:tcPr marL="9525" marR="9525" marT="9525" marB="0" anchor="b"/>
                </a:tc>
              </a:tr>
              <a:tr h="387946">
                <a:tc>
                  <a:txBody>
                    <a:bodyPr/>
                    <a:lstStyle/>
                    <a:p>
                      <a:pPr algn="r" fontAlgn="b"/>
                      <a:r>
                        <a:rPr lang="id-ID" sz="4000" b="0" i="0" u="none" strike="noStrike">
                          <a:solidFill>
                            <a:srgbClr val="000000"/>
                          </a:solidFill>
                          <a:latin typeface="Calibri"/>
                        </a:rPr>
                        <a:t>19</a:t>
                      </a:r>
                    </a:p>
                  </a:txBody>
                  <a:tcPr marL="9525" marR="9525" marT="9525" marB="0" anchor="b"/>
                </a:tc>
                <a:tc>
                  <a:txBody>
                    <a:bodyPr/>
                    <a:lstStyle/>
                    <a:p>
                      <a:pPr algn="r" fontAlgn="b"/>
                      <a:r>
                        <a:rPr lang="id-ID" sz="4000" b="0" i="0" u="none" strike="noStrike">
                          <a:solidFill>
                            <a:srgbClr val="000000"/>
                          </a:solidFill>
                          <a:latin typeface="Calibri"/>
                        </a:rPr>
                        <a:t>5,4</a:t>
                      </a:r>
                    </a:p>
                  </a:txBody>
                  <a:tcPr marL="9525" marR="9525" marT="9525" marB="0" anchor="b"/>
                </a:tc>
                <a:tc>
                  <a:txBody>
                    <a:bodyPr/>
                    <a:lstStyle/>
                    <a:p>
                      <a:pPr algn="r" fontAlgn="b"/>
                      <a:r>
                        <a:rPr lang="id-ID" sz="4000" b="0" i="0" u="none" strike="noStrike">
                          <a:solidFill>
                            <a:srgbClr val="000000"/>
                          </a:solidFill>
                          <a:latin typeface="Calibri"/>
                        </a:rPr>
                        <a:t>34,93</a:t>
                      </a:r>
                    </a:p>
                  </a:txBody>
                  <a:tcPr marL="9525" marR="9525" marT="9525" marB="0" anchor="b"/>
                </a:tc>
              </a:tr>
              <a:tr h="387946">
                <a:tc>
                  <a:txBody>
                    <a:bodyPr/>
                    <a:lstStyle/>
                    <a:p>
                      <a:pPr algn="r" fontAlgn="b"/>
                      <a:r>
                        <a:rPr lang="id-ID" sz="4000" b="0" i="0" u="none" strike="noStrike">
                          <a:solidFill>
                            <a:srgbClr val="000000"/>
                          </a:solidFill>
                          <a:latin typeface="Calibri"/>
                        </a:rPr>
                        <a:t>20</a:t>
                      </a:r>
                    </a:p>
                  </a:txBody>
                  <a:tcPr marL="9525" marR="9525" marT="9525" marB="0" anchor="b"/>
                </a:tc>
                <a:tc>
                  <a:txBody>
                    <a:bodyPr/>
                    <a:lstStyle/>
                    <a:p>
                      <a:pPr algn="r" fontAlgn="b"/>
                      <a:r>
                        <a:rPr lang="id-ID" sz="4000" b="0" i="0" u="none" strike="noStrike">
                          <a:solidFill>
                            <a:srgbClr val="000000"/>
                          </a:solidFill>
                          <a:latin typeface="Calibri"/>
                        </a:rPr>
                        <a:t>2,5</a:t>
                      </a:r>
                    </a:p>
                  </a:txBody>
                  <a:tcPr marL="9525" marR="9525" marT="9525" marB="0" anchor="b"/>
                </a:tc>
                <a:tc>
                  <a:txBody>
                    <a:bodyPr/>
                    <a:lstStyle/>
                    <a:p>
                      <a:pPr algn="r" fontAlgn="b"/>
                      <a:r>
                        <a:rPr lang="id-ID" sz="4000" b="0" i="0" u="none" strike="noStrike" dirty="0">
                          <a:solidFill>
                            <a:srgbClr val="000000"/>
                          </a:solidFill>
                          <a:latin typeface="Calibri"/>
                        </a:rPr>
                        <a:t>46,59</a:t>
                      </a:r>
                    </a:p>
                  </a:txBody>
                  <a:tcPr marL="9525" marR="9525" marT="9525" marB="0" anchor="b"/>
                </a:tc>
              </a:tr>
            </a:tbl>
          </a:graphicData>
        </a:graphic>
      </p:graphicFrame>
      <p:graphicFrame>
        <p:nvGraphicFramePr>
          <p:cNvPr id="11" name="Table 10"/>
          <p:cNvGraphicFramePr>
            <a:graphicFrameLocks noGrp="1"/>
          </p:cNvGraphicFramePr>
          <p:nvPr/>
        </p:nvGraphicFramePr>
        <p:xfrm>
          <a:off x="12216384" y="2848230"/>
          <a:ext cx="4974336" cy="3714750"/>
        </p:xfrm>
        <a:graphic>
          <a:graphicData uri="http://schemas.openxmlformats.org/drawingml/2006/table">
            <a:tbl>
              <a:tblPr firstRow="1" bandRow="1">
                <a:tableStyleId>{073A0DAA-6AF3-43AB-8588-CEC1D06C72B9}</a:tableStyleId>
              </a:tblPr>
              <a:tblGrid>
                <a:gridCol w="802312"/>
                <a:gridCol w="1925551"/>
                <a:gridCol w="2246473"/>
              </a:tblGrid>
              <a:tr h="541276">
                <a:tc>
                  <a:txBody>
                    <a:bodyPr/>
                    <a:lstStyle/>
                    <a:p>
                      <a:pPr algn="ctr" fontAlgn="b"/>
                      <a:r>
                        <a:rPr lang="id-ID" sz="4000" u="none" strike="noStrike" dirty="0" smtClean="0"/>
                        <a:t>NO</a:t>
                      </a:r>
                      <a:endParaRPr lang="id-ID" sz="4000" b="0" i="0" u="none" strike="noStrike" dirty="0">
                        <a:solidFill>
                          <a:srgbClr val="000000"/>
                        </a:solidFill>
                        <a:latin typeface="Calibri"/>
                      </a:endParaRPr>
                    </a:p>
                  </a:txBody>
                  <a:tcPr marL="9525" marR="9525" marT="9525" marB="0" anchor="b"/>
                </a:tc>
                <a:tc>
                  <a:txBody>
                    <a:bodyPr/>
                    <a:lstStyle/>
                    <a:p>
                      <a:pPr algn="ctr" fontAlgn="b"/>
                      <a:r>
                        <a:rPr lang="id-ID" sz="4000" u="none" strike="noStrike" dirty="0" smtClean="0"/>
                        <a:t>JARAK</a:t>
                      </a:r>
                      <a:endParaRPr lang="id-ID" sz="4000" b="0" i="0" u="none" strike="noStrike" dirty="0">
                        <a:solidFill>
                          <a:srgbClr val="000000"/>
                        </a:solidFill>
                        <a:latin typeface="Calibri"/>
                      </a:endParaRPr>
                    </a:p>
                  </a:txBody>
                  <a:tcPr marL="9525" marR="9525" marT="9525" marB="0" anchor="b"/>
                </a:tc>
                <a:tc>
                  <a:txBody>
                    <a:bodyPr/>
                    <a:lstStyle/>
                    <a:p>
                      <a:pPr algn="ctr" fontAlgn="b"/>
                      <a:r>
                        <a:rPr lang="id-ID" sz="4000" u="none" strike="noStrike" dirty="0" smtClean="0"/>
                        <a:t>WAKTU</a:t>
                      </a:r>
                      <a:endParaRPr lang="id-ID" sz="4000" b="0" i="0" u="none" strike="noStrike" dirty="0">
                        <a:solidFill>
                          <a:srgbClr val="000000"/>
                        </a:solidFill>
                        <a:latin typeface="Calibri"/>
                      </a:endParaRPr>
                    </a:p>
                  </a:txBody>
                  <a:tcPr marL="9525" marR="9525" marT="9525" marB="0" anchor="b"/>
                </a:tc>
              </a:tr>
              <a:tr h="339166">
                <a:tc>
                  <a:txBody>
                    <a:bodyPr/>
                    <a:lstStyle/>
                    <a:p>
                      <a:pPr algn="r" fontAlgn="b"/>
                      <a:r>
                        <a:rPr lang="id-ID" sz="4000" b="0" i="0" u="none" strike="noStrike">
                          <a:solidFill>
                            <a:srgbClr val="000000"/>
                          </a:solidFill>
                          <a:latin typeface="Calibri"/>
                        </a:rPr>
                        <a:t>21</a:t>
                      </a:r>
                    </a:p>
                  </a:txBody>
                  <a:tcPr marL="9525" marR="9525" marT="9525" marB="0" anchor="b"/>
                </a:tc>
                <a:tc>
                  <a:txBody>
                    <a:bodyPr/>
                    <a:lstStyle/>
                    <a:p>
                      <a:pPr algn="r" fontAlgn="b"/>
                      <a:r>
                        <a:rPr lang="id-ID" sz="4000" b="0" i="0" u="none" strike="noStrike">
                          <a:solidFill>
                            <a:srgbClr val="000000"/>
                          </a:solidFill>
                          <a:latin typeface="Calibri"/>
                        </a:rPr>
                        <a:t>2,9</a:t>
                      </a:r>
                    </a:p>
                  </a:txBody>
                  <a:tcPr marL="9525" marR="9525" marT="9525" marB="0" anchor="b"/>
                </a:tc>
                <a:tc>
                  <a:txBody>
                    <a:bodyPr/>
                    <a:lstStyle/>
                    <a:p>
                      <a:pPr algn="r" fontAlgn="b"/>
                      <a:r>
                        <a:rPr lang="id-ID" sz="4000" b="0" i="0" u="none" strike="noStrike">
                          <a:solidFill>
                            <a:srgbClr val="000000"/>
                          </a:solidFill>
                          <a:latin typeface="Calibri"/>
                        </a:rPr>
                        <a:t>44,88</a:t>
                      </a:r>
                    </a:p>
                  </a:txBody>
                  <a:tcPr marL="9525" marR="9525" marT="9525" marB="0" anchor="b"/>
                </a:tc>
              </a:tr>
              <a:tr h="339166">
                <a:tc>
                  <a:txBody>
                    <a:bodyPr/>
                    <a:lstStyle/>
                    <a:p>
                      <a:pPr algn="r" fontAlgn="b"/>
                      <a:r>
                        <a:rPr lang="id-ID" sz="4000" b="0" i="0" u="none" strike="noStrike">
                          <a:solidFill>
                            <a:srgbClr val="000000"/>
                          </a:solidFill>
                          <a:latin typeface="Calibri"/>
                        </a:rPr>
                        <a:t>22</a:t>
                      </a:r>
                    </a:p>
                  </a:txBody>
                  <a:tcPr marL="9525" marR="9525" marT="9525" marB="0" anchor="b"/>
                </a:tc>
                <a:tc>
                  <a:txBody>
                    <a:bodyPr/>
                    <a:lstStyle/>
                    <a:p>
                      <a:pPr algn="r" fontAlgn="b"/>
                      <a:r>
                        <a:rPr lang="id-ID" sz="4000" b="0" i="0" u="none" strike="noStrike">
                          <a:solidFill>
                            <a:srgbClr val="000000"/>
                          </a:solidFill>
                          <a:latin typeface="Calibri"/>
                        </a:rPr>
                        <a:t>5,1</a:t>
                      </a:r>
                    </a:p>
                  </a:txBody>
                  <a:tcPr marL="9525" marR="9525" marT="9525" marB="0" anchor="b"/>
                </a:tc>
                <a:tc>
                  <a:txBody>
                    <a:bodyPr/>
                    <a:lstStyle/>
                    <a:p>
                      <a:pPr algn="r" fontAlgn="b"/>
                      <a:r>
                        <a:rPr lang="id-ID" sz="4000" b="0" i="0" u="none" strike="noStrike">
                          <a:solidFill>
                            <a:srgbClr val="000000"/>
                          </a:solidFill>
                          <a:latin typeface="Calibri"/>
                        </a:rPr>
                        <a:t>54,12</a:t>
                      </a:r>
                    </a:p>
                  </a:txBody>
                  <a:tcPr marL="9525" marR="9525" marT="9525" marB="0" anchor="b"/>
                </a:tc>
              </a:tr>
              <a:tr h="339166">
                <a:tc>
                  <a:txBody>
                    <a:bodyPr/>
                    <a:lstStyle/>
                    <a:p>
                      <a:pPr algn="r" fontAlgn="b"/>
                      <a:r>
                        <a:rPr lang="id-ID" sz="4000" b="0" i="0" u="none" strike="noStrike">
                          <a:solidFill>
                            <a:srgbClr val="000000"/>
                          </a:solidFill>
                          <a:latin typeface="Calibri"/>
                        </a:rPr>
                        <a:t>23</a:t>
                      </a:r>
                    </a:p>
                  </a:txBody>
                  <a:tcPr marL="9525" marR="9525" marT="9525" marB="0" anchor="b"/>
                </a:tc>
                <a:tc>
                  <a:txBody>
                    <a:bodyPr/>
                    <a:lstStyle/>
                    <a:p>
                      <a:pPr algn="r" fontAlgn="b"/>
                      <a:r>
                        <a:rPr lang="id-ID" sz="4000" b="0" i="0" u="none" strike="noStrike">
                          <a:solidFill>
                            <a:srgbClr val="000000"/>
                          </a:solidFill>
                          <a:latin typeface="Calibri"/>
                        </a:rPr>
                        <a:t>5,9</a:t>
                      </a:r>
                    </a:p>
                  </a:txBody>
                  <a:tcPr marL="9525" marR="9525" marT="9525" marB="0" anchor="b"/>
                </a:tc>
                <a:tc>
                  <a:txBody>
                    <a:bodyPr/>
                    <a:lstStyle/>
                    <a:p>
                      <a:pPr algn="r" fontAlgn="b"/>
                      <a:r>
                        <a:rPr lang="id-ID" sz="4000" b="0" i="0" u="none" strike="noStrike">
                          <a:solidFill>
                            <a:srgbClr val="000000"/>
                          </a:solidFill>
                          <a:latin typeface="Calibri"/>
                        </a:rPr>
                        <a:t>56,23</a:t>
                      </a:r>
                    </a:p>
                  </a:txBody>
                  <a:tcPr marL="9525" marR="9525" marT="9525" marB="0" anchor="b"/>
                </a:tc>
              </a:tr>
              <a:tr h="339166">
                <a:tc>
                  <a:txBody>
                    <a:bodyPr/>
                    <a:lstStyle/>
                    <a:p>
                      <a:pPr algn="r" fontAlgn="b"/>
                      <a:r>
                        <a:rPr lang="id-ID" sz="4000" b="0" i="0" u="none" strike="noStrike">
                          <a:solidFill>
                            <a:srgbClr val="000000"/>
                          </a:solidFill>
                          <a:latin typeface="Calibri"/>
                        </a:rPr>
                        <a:t>24</a:t>
                      </a:r>
                    </a:p>
                  </a:txBody>
                  <a:tcPr marL="9525" marR="9525" marT="9525" marB="0" anchor="b"/>
                </a:tc>
                <a:tc>
                  <a:txBody>
                    <a:bodyPr/>
                    <a:lstStyle/>
                    <a:p>
                      <a:pPr algn="r" fontAlgn="b"/>
                      <a:r>
                        <a:rPr lang="id-ID" sz="4000" b="0" i="0" u="none" strike="noStrike">
                          <a:solidFill>
                            <a:srgbClr val="000000"/>
                          </a:solidFill>
                          <a:latin typeface="Calibri"/>
                        </a:rPr>
                        <a:t>1</a:t>
                      </a:r>
                    </a:p>
                  </a:txBody>
                  <a:tcPr marL="9525" marR="9525" marT="9525" marB="0" anchor="b"/>
                </a:tc>
                <a:tc>
                  <a:txBody>
                    <a:bodyPr/>
                    <a:lstStyle/>
                    <a:p>
                      <a:pPr algn="r" fontAlgn="b"/>
                      <a:r>
                        <a:rPr lang="id-ID" sz="4000" b="0" i="0" u="none" strike="noStrike">
                          <a:solidFill>
                            <a:srgbClr val="000000"/>
                          </a:solidFill>
                          <a:latin typeface="Calibri"/>
                        </a:rPr>
                        <a:t>22,13</a:t>
                      </a:r>
                    </a:p>
                  </a:txBody>
                  <a:tcPr marL="9525" marR="9525" marT="9525" marB="0" anchor="b"/>
                </a:tc>
              </a:tr>
              <a:tr h="339166">
                <a:tc>
                  <a:txBody>
                    <a:bodyPr/>
                    <a:lstStyle/>
                    <a:p>
                      <a:pPr algn="r" fontAlgn="b"/>
                      <a:r>
                        <a:rPr lang="id-ID" sz="4000" b="0" i="0" u="none" strike="noStrike">
                          <a:solidFill>
                            <a:srgbClr val="000000"/>
                          </a:solidFill>
                          <a:latin typeface="Calibri"/>
                        </a:rPr>
                        <a:t>25</a:t>
                      </a:r>
                    </a:p>
                  </a:txBody>
                  <a:tcPr marL="9525" marR="9525" marT="9525" marB="0" anchor="b"/>
                </a:tc>
                <a:tc>
                  <a:txBody>
                    <a:bodyPr/>
                    <a:lstStyle/>
                    <a:p>
                      <a:pPr algn="r" fontAlgn="b"/>
                      <a:r>
                        <a:rPr lang="id-ID" sz="4000" b="0" i="0" u="none" strike="noStrike">
                          <a:solidFill>
                            <a:srgbClr val="000000"/>
                          </a:solidFill>
                          <a:latin typeface="Calibri"/>
                        </a:rPr>
                        <a:t>4</a:t>
                      </a:r>
                    </a:p>
                  </a:txBody>
                  <a:tcPr marL="9525" marR="9525" marT="9525" marB="0" anchor="b"/>
                </a:tc>
                <a:tc>
                  <a:txBody>
                    <a:bodyPr/>
                    <a:lstStyle/>
                    <a:p>
                      <a:pPr algn="r" fontAlgn="b"/>
                      <a:r>
                        <a:rPr lang="id-ID" sz="4000" b="0" i="0" u="none" strike="noStrike" dirty="0">
                          <a:solidFill>
                            <a:srgbClr val="000000"/>
                          </a:solidFill>
                          <a:latin typeface="Calibri"/>
                        </a:rPr>
                        <a:t>21,15</a:t>
                      </a:r>
                    </a:p>
                  </a:txBody>
                  <a:tcPr marL="9525" marR="9525" marT="9525" marB="0" anchor="b"/>
                </a:tc>
              </a:tr>
            </a:tbl>
          </a:graphicData>
        </a:graphic>
      </p:graphicFrame>
    </p:spTree>
    <p:extLst>
      <p:ext uri="{BB962C8B-B14F-4D97-AF65-F5344CB8AC3E}">
        <p14:creationId xmlns="" xmlns:p14="http://schemas.microsoft.com/office/powerpoint/2010/main" val="545824654"/>
      </p:ext>
    </p:extLst>
  </p:cSld>
  <p:clrMapOvr>
    <a:masterClrMapping/>
  </p:clrMapOvr>
  <p:transition spd="slow" advTm="4636">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4294967295"/>
          </p:nvPr>
        </p:nvSpPr>
        <p:spPr>
          <a:xfrm>
            <a:off x="-1" y="1016451"/>
            <a:ext cx="18286413" cy="1552575"/>
          </a:xfrm>
        </p:spPr>
        <p:txBody>
          <a:bodyPr>
            <a:normAutofit fontScale="25000" lnSpcReduction="20000"/>
          </a:bodyPr>
          <a:lstStyle/>
          <a:p>
            <a:endParaRPr lang="en-US" dirty="0"/>
          </a:p>
        </p:txBody>
      </p:sp>
      <p:pic>
        <p:nvPicPr>
          <p:cNvPr id="5" name="Picture 3"/>
          <p:cNvPicPr>
            <a:picLocks noChangeAspect="1" noChangeArrowheads="1"/>
          </p:cNvPicPr>
          <p:nvPr/>
        </p:nvPicPr>
        <p:blipFill>
          <a:blip r:embed="rId2"/>
          <a:srcRect/>
          <a:stretch>
            <a:fillRect/>
          </a:stretch>
        </p:blipFill>
        <p:spPr bwMode="auto">
          <a:xfrm>
            <a:off x="985579" y="558730"/>
            <a:ext cx="15546773" cy="9289358"/>
          </a:xfrm>
          <a:prstGeom prst="rect">
            <a:avLst/>
          </a:prstGeom>
          <a:noFill/>
          <a:ln w="9525">
            <a:solidFill>
              <a:srgbClr val="000000"/>
            </a:solidFill>
            <a:miter lim="800000"/>
            <a:headEnd/>
            <a:tailEnd/>
          </a:ln>
          <a:effectLst/>
        </p:spPr>
      </p:pic>
      <p:cxnSp>
        <p:nvCxnSpPr>
          <p:cNvPr id="7" name="Straight Connector 6"/>
          <p:cNvCxnSpPr/>
          <p:nvPr/>
        </p:nvCxnSpPr>
        <p:spPr bwMode="auto">
          <a:xfrm>
            <a:off x="4681728" y="4023360"/>
            <a:ext cx="9070848" cy="24871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V="1">
            <a:off x="5998464" y="3584448"/>
            <a:ext cx="8339328" cy="34381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V="1">
            <a:off x="4974336" y="3986784"/>
            <a:ext cx="10351008" cy="267004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 xmlns:p14="http://schemas.microsoft.com/office/powerpoint/2010/main" val="1677498255"/>
      </p:ext>
    </p:extLst>
  </p:cSld>
  <p:clrMapOvr>
    <a:masterClrMapping/>
  </p:clrMapOvr>
  <mc:AlternateContent xmlns:mc="http://schemas.openxmlformats.org/markup-compatibility/2006">
    <mc:Choice xmlns="" xmlns:p14="http://schemas.microsoft.com/office/powerpoint/2010/main" Requires="p14">
      <p:transition spd="slow" p14:dur="900" advTm="4800">
        <p14:warp dir="in"/>
      </p:transition>
    </mc:Choice>
    <mc:Fallback>
      <p:transition spd="slow" advTm="48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809232" y="8668512"/>
            <a:ext cx="3724656" cy="124358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id-ID"/>
          </a:p>
        </p:txBody>
      </p:sp>
      <p:sp>
        <p:nvSpPr>
          <p:cNvPr id="17" name="Rectangle 16"/>
          <p:cNvSpPr/>
          <p:nvPr/>
        </p:nvSpPr>
        <p:spPr>
          <a:xfrm>
            <a:off x="6882384" y="6181344"/>
            <a:ext cx="6181344" cy="2273808"/>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id-ID"/>
          </a:p>
        </p:txBody>
      </p:sp>
      <p:sp>
        <p:nvSpPr>
          <p:cNvPr id="16" name="Rectangle 15"/>
          <p:cNvSpPr/>
          <p:nvPr/>
        </p:nvSpPr>
        <p:spPr>
          <a:xfrm>
            <a:off x="6876288" y="1901952"/>
            <a:ext cx="6181344" cy="3950208"/>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id-ID"/>
          </a:p>
        </p:txBody>
      </p:sp>
      <p:sp>
        <p:nvSpPr>
          <p:cNvPr id="37" name="フッター プレースホルダー 36"/>
          <p:cNvSpPr>
            <a:spLocks noGrp="1"/>
          </p:cNvSpPr>
          <p:nvPr>
            <p:ph type="ftr" sz="quarter" idx="10"/>
          </p:nvPr>
        </p:nvSpPr>
        <p:spPr/>
        <p:txBody>
          <a:bodyPr/>
          <a:lstStyle/>
          <a:p>
            <a:r>
              <a:rPr lang="en-US" altLang="ja-JP" dirty="0" err="1" smtClean="0">
                <a:latin typeface="Batang" pitchFamily="18" charset="-127"/>
                <a:ea typeface="Batang" pitchFamily="18" charset="-127"/>
              </a:rPr>
              <a:t>Tutik</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Khotimah</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S.Kom</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M.Kom</a:t>
            </a:r>
            <a:endParaRPr lang="ja-JP" altLang="en-US" dirty="0">
              <a:latin typeface="Batang" pitchFamily="18" charset="-127"/>
              <a:ea typeface="Batang" pitchFamily="18" charset="-127"/>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15</a:t>
            </a:fld>
            <a:endParaRPr lang="ja-JP" altLang="en-US"/>
          </a:p>
        </p:txBody>
      </p:sp>
      <p:pic>
        <p:nvPicPr>
          <p:cNvPr id="7" name="Picture 3"/>
          <p:cNvPicPr>
            <a:picLocks noChangeAspect="1" noChangeArrowheads="1"/>
          </p:cNvPicPr>
          <p:nvPr/>
        </p:nvPicPr>
        <p:blipFill>
          <a:blip r:embed="rId2"/>
          <a:srcRect/>
          <a:stretch>
            <a:fillRect/>
          </a:stretch>
        </p:blipFill>
        <p:spPr bwMode="auto">
          <a:xfrm>
            <a:off x="0" y="0"/>
            <a:ext cx="6510528" cy="10286999"/>
          </a:xfrm>
          <a:prstGeom prst="rect">
            <a:avLst/>
          </a:prstGeom>
          <a:noFill/>
          <a:ln w="9525">
            <a:noFill/>
            <a:miter lim="800000"/>
            <a:headEnd/>
            <a:tailEnd/>
          </a:ln>
          <a:effectLst/>
        </p:spPr>
      </p:pic>
      <p:sp>
        <p:nvSpPr>
          <p:cNvPr id="8" name="Title 7"/>
          <p:cNvSpPr>
            <a:spLocks noGrp="1"/>
          </p:cNvSpPr>
          <p:nvPr>
            <p:ph type="title"/>
          </p:nvPr>
        </p:nvSpPr>
        <p:spPr>
          <a:xfrm>
            <a:off x="6949440" y="559671"/>
            <a:ext cx="10715181" cy="1232553"/>
          </a:xfrm>
        </p:spPr>
        <p:txBody>
          <a:bodyPr/>
          <a:lstStyle/>
          <a:p>
            <a:r>
              <a:rPr lang="en-US" dirty="0" err="1" smtClean="0"/>
              <a:t>Regresi</a:t>
            </a:r>
            <a:r>
              <a:rPr lang="en-US" dirty="0" smtClean="0"/>
              <a:t> Linear </a:t>
            </a:r>
            <a:r>
              <a:rPr lang="en-US" dirty="0" err="1" smtClean="0">
                <a:solidFill>
                  <a:schemeClr val="accent2"/>
                </a:solidFill>
              </a:rPr>
              <a:t>Sederhana</a:t>
            </a:r>
            <a:endParaRPr lang="id-ID" dirty="0">
              <a:solidFill>
                <a:schemeClr val="accent2"/>
              </a:solidFill>
            </a:endParaRPr>
          </a:p>
        </p:txBody>
      </p:sp>
      <p:pic>
        <p:nvPicPr>
          <p:cNvPr id="9" name="Picture 8"/>
          <p:cNvPicPr>
            <a:picLocks noChangeAspect="1" noChangeArrowheads="1"/>
          </p:cNvPicPr>
          <p:nvPr/>
        </p:nvPicPr>
        <p:blipFill>
          <a:blip r:embed="rId3"/>
          <a:srcRect/>
          <a:stretch>
            <a:fillRect/>
          </a:stretch>
        </p:blipFill>
        <p:spPr bwMode="auto">
          <a:xfrm>
            <a:off x="6982206" y="1963004"/>
            <a:ext cx="4838730" cy="1843754"/>
          </a:xfrm>
          <a:prstGeom prst="rect">
            <a:avLst/>
          </a:prstGeom>
          <a:noFill/>
          <a:ln w="9525">
            <a:noFill/>
            <a:miter lim="800000"/>
            <a:headEnd/>
            <a:tailEnd/>
          </a:ln>
          <a:effectLst/>
        </p:spPr>
      </p:pic>
      <p:sp>
        <p:nvSpPr>
          <p:cNvPr id="12" name="Content Placeholder 2"/>
          <p:cNvSpPr txBox="1">
            <a:spLocks/>
          </p:cNvSpPr>
          <p:nvPr/>
        </p:nvSpPr>
        <p:spPr>
          <a:xfrm>
            <a:off x="7644384" y="3881624"/>
            <a:ext cx="4572000" cy="3467104"/>
          </a:xfrm>
          <a:prstGeom prst="rect">
            <a:avLst/>
          </a:prstGeom>
        </p:spPr>
        <p:txBody>
          <a:bodyPr/>
          <a:lstStyle/>
          <a:p>
            <a:pPr marL="0" marR="0" lvl="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1" lang="en-US" sz="2400" b="0" i="0" u="none" strike="noStrike" kern="1200" cap="none" spc="0" normalizeH="0" baseline="0" noProof="0" dirty="0" smtClean="0">
                <a:ln>
                  <a:noFill/>
                </a:ln>
                <a:solidFill>
                  <a:schemeClr val="tx2"/>
                </a:solidFill>
                <a:effectLst/>
                <a:uLnTx/>
                <a:uFillTx/>
                <a:latin typeface="+mn-lt"/>
                <a:ea typeface="+mn-ea"/>
                <a:cs typeface="+mn-cs"/>
              </a:rPr>
              <a:t>=(2745,81 – ((725,42)(82,94))/25)/(353,185-((82,94)</a:t>
            </a:r>
            <a:r>
              <a:rPr kumimoji="1" lang="en-US" sz="2400" b="0" i="0" u="none" strike="noStrike" kern="1200" cap="none" spc="0" normalizeH="0" baseline="30000" noProof="0" dirty="0" smtClean="0">
                <a:ln>
                  <a:noFill/>
                </a:ln>
                <a:solidFill>
                  <a:schemeClr val="tx2"/>
                </a:solidFill>
                <a:effectLst/>
                <a:uLnTx/>
                <a:uFillTx/>
                <a:latin typeface="+mn-lt"/>
                <a:ea typeface="+mn-ea"/>
                <a:cs typeface="+mn-cs"/>
              </a:rPr>
              <a:t>2</a:t>
            </a:r>
            <a:r>
              <a:rPr kumimoji="1" lang="en-US" sz="2400" b="0" i="0" u="none" strike="noStrike" kern="1200" cap="none" spc="0" normalizeH="0" baseline="0" noProof="0" dirty="0" smtClean="0">
                <a:ln>
                  <a:noFill/>
                </a:ln>
                <a:solidFill>
                  <a:schemeClr val="tx2"/>
                </a:solidFill>
                <a:effectLst/>
                <a:uLnTx/>
                <a:uFillTx/>
                <a:latin typeface="+mn-lt"/>
                <a:ea typeface="+mn-ea"/>
                <a:cs typeface="+mn-cs"/>
              </a:rPr>
              <a:t>)/25)</a:t>
            </a:r>
          </a:p>
          <a:p>
            <a:pPr marL="0" marR="0" lvl="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1" lang="en-US" sz="2400" b="0" i="0" u="none" strike="noStrike" kern="1200" cap="none" spc="0" normalizeH="0" baseline="0" noProof="0" dirty="0" smtClean="0">
                <a:ln>
                  <a:noFill/>
                </a:ln>
                <a:solidFill>
                  <a:schemeClr val="tx2"/>
                </a:solidFill>
                <a:effectLst/>
                <a:uLnTx/>
                <a:uFillTx/>
                <a:latin typeface="+mn-lt"/>
                <a:ea typeface="+mn-ea"/>
                <a:cs typeface="+mn-cs"/>
              </a:rPr>
              <a:t>= 4,35</a:t>
            </a:r>
          </a:p>
          <a:p>
            <a:pPr marL="0" marR="0" lvl="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a:pPr>
            <a:endParaRPr kumimoji="1" lang="en-US" sz="24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a:pPr>
            <a:endParaRPr kumimoji="1" lang="en-US" sz="24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1" lang="en-US" sz="2400" b="0" i="0" u="none" strike="noStrike" kern="1200" cap="none" spc="0" normalizeH="0" baseline="0" noProof="0" dirty="0" smtClean="0">
                <a:ln>
                  <a:noFill/>
                </a:ln>
                <a:solidFill>
                  <a:schemeClr val="tx2"/>
                </a:solidFill>
                <a:effectLst/>
                <a:uLnTx/>
                <a:uFillTx/>
                <a:latin typeface="+mn-lt"/>
                <a:ea typeface="+mn-ea"/>
                <a:cs typeface="+mn-cs"/>
              </a:rPr>
              <a:t>= 29,0168 – 4,35* 3,3176</a:t>
            </a:r>
          </a:p>
          <a:p>
            <a:pPr marL="0" marR="0" lvl="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1" lang="en-US" sz="2400" b="0" i="0" u="none" strike="noStrike" kern="1200" cap="none" spc="0" normalizeH="0" baseline="0" noProof="0" dirty="0" smtClean="0">
                <a:ln>
                  <a:noFill/>
                </a:ln>
                <a:solidFill>
                  <a:schemeClr val="tx2"/>
                </a:solidFill>
                <a:effectLst/>
                <a:uLnTx/>
                <a:uFillTx/>
                <a:latin typeface="+mn-lt"/>
                <a:ea typeface="+mn-ea"/>
                <a:cs typeface="+mn-cs"/>
              </a:rPr>
              <a:t>= 14,59</a:t>
            </a:r>
          </a:p>
          <a:p>
            <a:pPr marL="0" marR="0" lvl="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a:pPr>
            <a:endParaRPr kumimoji="1" lang="en-US" sz="24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a:pPr>
            <a:endParaRPr kumimoji="1" lang="en-US" sz="24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1" lang="en-US" sz="2400" b="0" i="0" u="none" strike="noStrike" kern="1200" cap="none" spc="0" normalizeH="0" baseline="0" noProof="0" dirty="0" smtClean="0">
                <a:ln>
                  <a:noFill/>
                </a:ln>
                <a:solidFill>
                  <a:schemeClr val="tx2"/>
                </a:solidFill>
                <a:effectLst/>
                <a:uLnTx/>
                <a:uFillTx/>
                <a:latin typeface="+mn-lt"/>
                <a:ea typeface="+mn-ea"/>
                <a:cs typeface="+mn-cs"/>
              </a:rPr>
              <a:t>=14,59 + 4,35 X</a:t>
            </a:r>
            <a:endParaRPr kumimoji="1" lang="id-ID" sz="2400" b="0" i="0" u="none" strike="noStrike" kern="1200" cap="none" spc="0" normalizeH="0" baseline="0" noProof="0" dirty="0">
              <a:ln>
                <a:noFill/>
              </a:ln>
              <a:solidFill>
                <a:schemeClr val="tx2"/>
              </a:solidFill>
              <a:effectLst/>
              <a:uLnTx/>
              <a:uFillTx/>
              <a:latin typeface="+mn-lt"/>
              <a:ea typeface="+mn-ea"/>
              <a:cs typeface="+mn-cs"/>
            </a:endParaRPr>
          </a:p>
        </p:txBody>
      </p:sp>
      <p:pic>
        <p:nvPicPr>
          <p:cNvPr id="13" name="Picture 3"/>
          <p:cNvPicPr>
            <a:picLocks noChangeAspect="1" noChangeArrowheads="1"/>
          </p:cNvPicPr>
          <p:nvPr/>
        </p:nvPicPr>
        <p:blipFill>
          <a:blip r:embed="rId4"/>
          <a:srcRect t="11030"/>
          <a:stretch>
            <a:fillRect/>
          </a:stretch>
        </p:blipFill>
        <p:spPr bwMode="auto">
          <a:xfrm>
            <a:off x="7180894" y="6513964"/>
            <a:ext cx="2209800" cy="576262"/>
          </a:xfrm>
          <a:prstGeom prst="rect">
            <a:avLst/>
          </a:prstGeom>
          <a:noFill/>
          <a:ln w="9525">
            <a:noFill/>
            <a:miter lim="800000"/>
            <a:headEnd/>
            <a:tailEnd/>
          </a:ln>
          <a:effectLst/>
        </p:spPr>
      </p:pic>
      <p:pic>
        <p:nvPicPr>
          <p:cNvPr id="14" name="Picture 2"/>
          <p:cNvPicPr>
            <a:picLocks noChangeAspect="1" noChangeArrowheads="1"/>
          </p:cNvPicPr>
          <p:nvPr/>
        </p:nvPicPr>
        <p:blipFill>
          <a:blip r:embed="rId5"/>
          <a:srcRect t="20292" b="8685"/>
          <a:stretch>
            <a:fillRect/>
          </a:stretch>
        </p:blipFill>
        <p:spPr bwMode="auto">
          <a:xfrm>
            <a:off x="7215756" y="8823976"/>
            <a:ext cx="2286016" cy="500066"/>
          </a:xfrm>
          <a:prstGeom prst="rect">
            <a:avLst/>
          </a:prstGeom>
          <a:noFill/>
          <a:ln w="9525">
            <a:noFill/>
            <a:miter lim="800000"/>
            <a:headEnd/>
            <a:tailEnd/>
          </a:ln>
          <a:effectLst/>
        </p:spPr>
      </p:pic>
    </p:spTree>
    <p:extLst>
      <p:ext uri="{BB962C8B-B14F-4D97-AF65-F5344CB8AC3E}">
        <p14:creationId xmlns="" xmlns:p14="http://schemas.microsoft.com/office/powerpoint/2010/main" val="1914679235"/>
      </p:ext>
    </p:extLst>
  </p:cSld>
  <p:clrMapOvr>
    <a:masterClrMapping/>
  </p:clrMapOvr>
  <p:transition spd="slow" advTm="3434">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Pengujian</a:t>
            </a:r>
            <a:endParaRPr lang="id-ID" dirty="0"/>
          </a:p>
        </p:txBody>
      </p:sp>
      <p:sp>
        <p:nvSpPr>
          <p:cNvPr id="3" name="Footer Placeholder 2"/>
          <p:cNvSpPr>
            <a:spLocks noGrp="1"/>
          </p:cNvSpPr>
          <p:nvPr>
            <p:ph type="ftr" sz="quarter" idx="10"/>
          </p:nvPr>
        </p:nvSpPr>
        <p:spPr/>
        <p:txBody>
          <a:bodyPr/>
          <a:lstStyle/>
          <a:p>
            <a:r>
              <a:rPr lang="en-US" altLang="ja-JP" dirty="0" err="1" smtClean="0">
                <a:latin typeface="Batang" pitchFamily="18" charset="-127"/>
                <a:ea typeface="Batang" pitchFamily="18" charset="-127"/>
              </a:rPr>
              <a:t>Tutik</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Khotimah</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S.Kom</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M.Kom</a:t>
            </a:r>
            <a:endParaRPr lang="ja-JP" altLang="en-US" dirty="0">
              <a:latin typeface="Batang" pitchFamily="18" charset="-127"/>
              <a:ea typeface="Batang" pitchFamily="18" charset="-127"/>
            </a:endParaRPr>
          </a:p>
        </p:txBody>
      </p:sp>
      <p:sp>
        <p:nvSpPr>
          <p:cNvPr id="4" name="Slide Number Placeholder 3"/>
          <p:cNvSpPr>
            <a:spLocks noGrp="1"/>
          </p:cNvSpPr>
          <p:nvPr>
            <p:ph type="sldNum" sz="quarter" idx="4"/>
          </p:nvPr>
        </p:nvSpPr>
        <p:spPr/>
        <p:txBody>
          <a:bodyPr/>
          <a:lstStyle/>
          <a:p>
            <a:fld id="{E6459DFB-86F3-43FA-8567-2EA6E426AE90}" type="slidenum">
              <a:rPr lang="ja-JP" altLang="en-US" smtClean="0"/>
              <a:pPr/>
              <a:t>16</a:t>
            </a:fld>
            <a:endParaRPr lang="ja-JP" altLang="en-US"/>
          </a:p>
        </p:txBody>
      </p:sp>
      <p:sp>
        <p:nvSpPr>
          <p:cNvPr id="11" name="テキスト プレースホルダー 8"/>
          <p:cNvSpPr txBox="1">
            <a:spLocks/>
          </p:cNvSpPr>
          <p:nvPr/>
        </p:nvSpPr>
        <p:spPr>
          <a:xfrm>
            <a:off x="769014" y="2744735"/>
            <a:ext cx="13239594" cy="3867020"/>
          </a:xfrm>
          <a:prstGeom prst="rect">
            <a:avLst/>
          </a:prstGeom>
        </p:spPr>
        <p:txBody>
          <a:bodyPr/>
          <a:lstStyle/>
          <a:p>
            <a:pPr marL="514350" marR="0" lvl="0" indent="-514350" algn="l" defTabSz="1632753" rtl="0" eaLnBrk="1" fontAlgn="auto" latinLnBrk="0" hangingPunct="1">
              <a:lnSpc>
                <a:spcPct val="120000"/>
              </a:lnSpc>
              <a:spcBef>
                <a:spcPts val="1200"/>
              </a:spcBef>
              <a:spcAft>
                <a:spcPts val="0"/>
              </a:spcAft>
              <a:buClrTx/>
              <a:buSzTx/>
              <a:tabLst/>
              <a:defRPr/>
            </a:pP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Estimasikan</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berapa</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waktu</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yang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dibutuhkan</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untuk</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mengantarkan</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pesanan</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yang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berjarak</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4,5 ?</a:t>
            </a:r>
          </a:p>
          <a:p>
            <a:pPr marL="514350" marR="0" lvl="0" indent="-514350" algn="l" defTabSz="1632753" rtl="0" eaLnBrk="1" fontAlgn="auto" latinLnBrk="0" hangingPunct="1">
              <a:lnSpc>
                <a:spcPct val="120000"/>
              </a:lnSpc>
              <a:spcBef>
                <a:spcPts val="1200"/>
              </a:spcBef>
              <a:spcAft>
                <a:spcPts val="0"/>
              </a:spcAft>
              <a:buClrTx/>
              <a:buSzTx/>
              <a:tabLst/>
              <a:defRPr/>
            </a:pP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Y</a:t>
            </a:r>
            <a:r>
              <a:rPr kumimoji="1" lang="en-US" altLang="ja-JP" b="0" i="0" u="none" strike="noStrike" kern="1200" cap="none" spc="0" normalizeH="0" noProof="0" dirty="0" smtClean="0">
                <a:ln>
                  <a:noFill/>
                </a:ln>
                <a:solidFill>
                  <a:schemeClr val="tx2"/>
                </a:solidFill>
                <a:effectLst/>
                <a:uLnTx/>
                <a:uFillTx/>
                <a:latin typeface="+mn-lt"/>
                <a:ea typeface="+mn-ea"/>
                <a:cs typeface="+mn-cs"/>
              </a:rPr>
              <a:t> = 14,59 + 4,35 x</a:t>
            </a:r>
          </a:p>
          <a:p>
            <a:pPr marL="514350" marR="0" lvl="0" indent="-514350" algn="l" defTabSz="1632753" rtl="0" eaLnBrk="1" fontAlgn="auto" latinLnBrk="0" hangingPunct="1">
              <a:lnSpc>
                <a:spcPct val="120000"/>
              </a:lnSpc>
              <a:spcBef>
                <a:spcPts val="1200"/>
              </a:spcBef>
              <a:spcAft>
                <a:spcPts val="0"/>
              </a:spcAft>
              <a:buClrTx/>
              <a:buSzTx/>
              <a:tabLst/>
              <a:defRPr/>
            </a:pPr>
            <a:r>
              <a:rPr lang="en-US" altLang="ja-JP" baseline="0" dirty="0" smtClean="0">
                <a:solidFill>
                  <a:schemeClr val="tx2"/>
                </a:solidFill>
              </a:rPr>
              <a:t>	</a:t>
            </a:r>
            <a:r>
              <a:rPr lang="en-US" altLang="ja-JP" baseline="0" dirty="0" smtClean="0">
                <a:solidFill>
                  <a:schemeClr val="tx2"/>
                </a:solidFill>
              </a:rPr>
              <a:t>Y</a:t>
            </a:r>
            <a:r>
              <a:rPr lang="en-US" altLang="ja-JP" dirty="0" smtClean="0">
                <a:solidFill>
                  <a:schemeClr val="tx2"/>
                </a:solidFill>
              </a:rPr>
              <a:t> =  14,59 + 4,35 * 4,5</a:t>
            </a:r>
          </a:p>
          <a:p>
            <a:pPr marL="514350" marR="0" lvl="0" indent="-514350" algn="l" defTabSz="1632753" rtl="0" eaLnBrk="1" fontAlgn="auto" latinLnBrk="0" hangingPunct="1">
              <a:lnSpc>
                <a:spcPct val="120000"/>
              </a:lnSpc>
              <a:spcBef>
                <a:spcPts val="1200"/>
              </a:spcBef>
              <a:spcAft>
                <a:spcPts val="0"/>
              </a:spcAft>
              <a:buClrTx/>
              <a:buSzTx/>
              <a:tabLst/>
              <a:defRPr/>
            </a:pP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Y = 14,59 + 19, 575 = 34,165</a:t>
            </a:r>
          </a:p>
          <a:p>
            <a:pPr marL="514350" marR="0" lvl="0" indent="-514350" algn="l" defTabSz="1632753" rtl="0" eaLnBrk="1" fontAlgn="auto" latinLnBrk="0" hangingPunct="1">
              <a:lnSpc>
                <a:spcPct val="120000"/>
              </a:lnSpc>
              <a:spcBef>
                <a:spcPts val="1200"/>
              </a:spcBef>
              <a:spcAft>
                <a:spcPts val="0"/>
              </a:spcAft>
              <a:buClrTx/>
              <a:buSzTx/>
              <a:tabLst/>
              <a:defRPr/>
            </a:pPr>
            <a:endParaRPr kumimoji="1" lang="ja-JP" altLang="en-US"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プレースホルダー 16"/>
          <p:cNvSpPr>
            <a:spLocks noGrp="1"/>
          </p:cNvSpPr>
          <p:nvPr>
            <p:ph type="body" sz="quarter" idx="11"/>
          </p:nvPr>
        </p:nvSpPr>
        <p:spPr>
          <a:solidFill>
            <a:schemeClr val="accent5">
              <a:alpha val="80000"/>
            </a:schemeClr>
          </a:solidFill>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smtClean="0"/>
              <a:t>5</a:t>
            </a:r>
            <a:endParaRPr kumimoji="1" lang="ja-JP" altLang="en-US" dirty="0"/>
          </a:p>
        </p:txBody>
      </p:sp>
      <p:sp>
        <p:nvSpPr>
          <p:cNvPr id="8" name="テキスト プレースホルダー 7"/>
          <p:cNvSpPr>
            <a:spLocks noGrp="1"/>
          </p:cNvSpPr>
          <p:nvPr>
            <p:ph type="body" sz="quarter" idx="17"/>
          </p:nvPr>
        </p:nvSpPr>
        <p:spPr>
          <a:xfrm>
            <a:off x="792509" y="5120640"/>
            <a:ext cx="6336704" cy="2656300"/>
          </a:xfrm>
        </p:spPr>
        <p:txBody>
          <a:bodyPr>
            <a:normAutofit/>
          </a:bodyPr>
          <a:lstStyle/>
          <a:p>
            <a:r>
              <a:rPr lang="en-US" altLang="ja-JP" dirty="0" err="1" smtClean="0"/>
              <a:t>Regresi</a:t>
            </a:r>
            <a:r>
              <a:rPr lang="en-US" altLang="ja-JP" dirty="0" smtClean="0"/>
              <a:t> Linear </a:t>
            </a:r>
          </a:p>
          <a:p>
            <a:r>
              <a:rPr lang="en-US" altLang="ja-JP" dirty="0" err="1" smtClean="0"/>
              <a:t>Berganda</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 xmlns:p14="http://schemas.microsoft.com/office/powerpoint/2010/main" val="2061344299"/>
      </p:ext>
    </p:extLst>
  </p:cSld>
  <p:clrMapOvr>
    <a:masterClrMapping/>
  </p:clrMapOvr>
  <mc:AlternateContent xmlns:mc="http://schemas.openxmlformats.org/markup-compatibility/2006">
    <mc:Choice xmlns="" xmlns:p14="http://schemas.microsoft.com/office/powerpoint/2010/main" Requires="p14">
      <p:transition spd="slow" p14:dur="1200" advTm="4228">
        <p14:flip dir="r"/>
      </p:transition>
    </mc:Choice>
    <mc:Fallback>
      <p:transition spd="slow" advTm="4228">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439291" y="6698444"/>
            <a:ext cx="9577064" cy="792088"/>
          </a:xfrm>
        </p:spPr>
        <p:txBody>
          <a:bodyPr/>
          <a:lstStyle/>
          <a:p>
            <a:r>
              <a:rPr lang="en-US" altLang="ja-JP" b="1" dirty="0" err="1" smtClean="0">
                <a:solidFill>
                  <a:schemeClr val="accent5"/>
                </a:solidFill>
              </a:rPr>
              <a:t>Regresi</a:t>
            </a:r>
            <a:r>
              <a:rPr lang="en-US" altLang="ja-JP" b="1" dirty="0" smtClean="0">
                <a:solidFill>
                  <a:schemeClr val="accent5"/>
                </a:solidFill>
              </a:rPr>
              <a:t> Linear </a:t>
            </a:r>
            <a:r>
              <a:rPr lang="en-US" altLang="ja-JP" b="1" dirty="0" err="1" smtClean="0">
                <a:solidFill>
                  <a:schemeClr val="accent5"/>
                </a:solidFill>
              </a:rPr>
              <a:t>Berganda</a:t>
            </a:r>
            <a:endParaRPr kumimoji="1" lang="ja-JP" altLang="en-US" b="1" dirty="0">
              <a:solidFill>
                <a:schemeClr val="accent5"/>
              </a:solidFill>
            </a:endParaRPr>
          </a:p>
        </p:txBody>
      </p:sp>
      <p:sp>
        <p:nvSpPr>
          <p:cNvPr id="9" name="テキスト プレースホルダー 8"/>
          <p:cNvSpPr>
            <a:spLocks noGrp="1"/>
          </p:cNvSpPr>
          <p:nvPr>
            <p:ph type="body" sz="quarter" idx="14"/>
          </p:nvPr>
        </p:nvSpPr>
        <p:spPr/>
        <p:txBody>
          <a:bodyPr>
            <a:noAutofit/>
          </a:bodyPr>
          <a:lstStyle/>
          <a:p>
            <a:r>
              <a:rPr lang="en-US" altLang="ja-JP" sz="2800" dirty="0" err="1" smtClean="0"/>
              <a:t>Digunakan</a:t>
            </a:r>
            <a:r>
              <a:rPr lang="en-US" altLang="ja-JP" sz="2800" dirty="0" smtClean="0"/>
              <a:t> </a:t>
            </a:r>
            <a:r>
              <a:rPr lang="en-US" altLang="ja-JP" sz="2800" dirty="0" err="1" smtClean="0"/>
              <a:t>untuk</a:t>
            </a:r>
            <a:r>
              <a:rPr lang="en-US" altLang="ja-JP" sz="2800" dirty="0" smtClean="0"/>
              <a:t> </a:t>
            </a:r>
            <a:r>
              <a:rPr lang="en-US" sz="2800" dirty="0" err="1" smtClean="0"/>
              <a:t>mengukur</a:t>
            </a:r>
            <a:r>
              <a:rPr lang="en-US" sz="2800" dirty="0" smtClean="0"/>
              <a:t> </a:t>
            </a:r>
            <a:r>
              <a:rPr lang="en-US" sz="2800" dirty="0" err="1" smtClean="0"/>
              <a:t>pengaruh</a:t>
            </a:r>
            <a:r>
              <a:rPr lang="en-US" sz="2800" dirty="0" smtClean="0"/>
              <a:t> </a:t>
            </a:r>
            <a:r>
              <a:rPr lang="en-US" sz="2800" dirty="0" err="1" smtClean="0"/>
              <a:t>antara</a:t>
            </a:r>
            <a:r>
              <a:rPr lang="en-US" sz="2800" dirty="0" smtClean="0"/>
              <a:t> </a:t>
            </a:r>
            <a:r>
              <a:rPr lang="en-US" sz="2800" dirty="0" err="1" smtClean="0"/>
              <a:t>lebih</a:t>
            </a:r>
            <a:r>
              <a:rPr lang="en-US" sz="2800" dirty="0" smtClean="0"/>
              <a:t> </a:t>
            </a:r>
            <a:r>
              <a:rPr lang="en-US" sz="2800" dirty="0" err="1" smtClean="0"/>
              <a:t>dari</a:t>
            </a:r>
            <a:r>
              <a:rPr lang="en-US" sz="2800" dirty="0" smtClean="0"/>
              <a:t> 1 </a:t>
            </a:r>
            <a:r>
              <a:rPr lang="en-US" sz="2800" dirty="0" err="1" smtClean="0"/>
              <a:t>variabel</a:t>
            </a:r>
            <a:r>
              <a:rPr lang="en-US" sz="2800" dirty="0" smtClean="0"/>
              <a:t> </a:t>
            </a:r>
            <a:r>
              <a:rPr lang="en-US" sz="2800" dirty="0" err="1" smtClean="0"/>
              <a:t>prediktor</a:t>
            </a:r>
            <a:r>
              <a:rPr lang="en-US" sz="2800" dirty="0" smtClean="0"/>
              <a:t> (</a:t>
            </a:r>
            <a:r>
              <a:rPr lang="en-US" sz="2800" dirty="0" err="1" smtClean="0"/>
              <a:t>pemberi</a:t>
            </a:r>
            <a:r>
              <a:rPr lang="en-US" sz="2800" dirty="0" smtClean="0"/>
              <a:t> </a:t>
            </a:r>
            <a:r>
              <a:rPr lang="en-US" sz="2800" dirty="0" err="1" smtClean="0"/>
              <a:t>pengaruh</a:t>
            </a:r>
            <a:r>
              <a:rPr lang="en-US" sz="2800" dirty="0" smtClean="0"/>
              <a:t>/independent) </a:t>
            </a:r>
            <a:r>
              <a:rPr lang="en-US" sz="2800" dirty="0" err="1" smtClean="0"/>
              <a:t>terhadap</a:t>
            </a:r>
            <a:r>
              <a:rPr lang="en-US" sz="2800" dirty="0" smtClean="0"/>
              <a:t> </a:t>
            </a:r>
            <a:r>
              <a:rPr lang="en-US" sz="2800" dirty="0" err="1" smtClean="0"/>
              <a:t>variabel</a:t>
            </a:r>
            <a:r>
              <a:rPr lang="en-US" sz="2800" dirty="0" smtClean="0"/>
              <a:t> label (</a:t>
            </a:r>
            <a:r>
              <a:rPr lang="en-US" sz="2800" dirty="0" err="1" smtClean="0"/>
              <a:t>terpengaruh</a:t>
            </a:r>
            <a:r>
              <a:rPr lang="en-US" sz="2800" dirty="0" smtClean="0"/>
              <a:t>/dependent)</a:t>
            </a:r>
            <a:endParaRPr kumimoji="1" lang="ja-JP" altLang="en-US" sz="2800" dirty="0"/>
          </a:p>
        </p:txBody>
      </p:sp>
      <p:sp>
        <p:nvSpPr>
          <p:cNvPr id="2" name="フッター プレースホルダー 1"/>
          <p:cNvSpPr>
            <a:spLocks noGrp="1"/>
          </p:cNvSpPr>
          <p:nvPr>
            <p:ph type="ftr" sz="quarter" idx="10"/>
          </p:nvPr>
        </p:nvSpPr>
        <p:spPr/>
        <p:txBody>
          <a:bodyPr/>
          <a:lstStyle/>
          <a:p>
            <a:r>
              <a:rPr lang="en-US" altLang="ja-JP" dirty="0" err="1" smtClean="0"/>
              <a:t>Tutik</a:t>
            </a:r>
            <a:r>
              <a:rPr lang="en-US" altLang="ja-JP" dirty="0" smtClean="0"/>
              <a:t> </a:t>
            </a:r>
            <a:r>
              <a:rPr lang="en-US" altLang="ja-JP" dirty="0" err="1" smtClean="0"/>
              <a:t>Khotimah</a:t>
            </a:r>
            <a:r>
              <a:rPr lang="en-US" altLang="ja-JP" dirty="0" smtClean="0"/>
              <a:t>, </a:t>
            </a:r>
            <a:r>
              <a:rPr lang="en-US" altLang="ja-JP" dirty="0" err="1" smtClean="0"/>
              <a:t>S.Kom</a:t>
            </a:r>
            <a:r>
              <a:rPr lang="en-US" altLang="ja-JP" dirty="0" smtClean="0"/>
              <a:t>, </a:t>
            </a:r>
            <a:r>
              <a:rPr lang="en-US" altLang="ja-JP" dirty="0" err="1" smtClean="0"/>
              <a:t>M.Kom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18</a:t>
            </a:fld>
            <a:endParaRPr lang="ja-JP" altLang="en-US"/>
          </a:p>
        </p:txBody>
      </p:sp>
    </p:spTree>
    <p:extLst>
      <p:ext uri="{BB962C8B-B14F-4D97-AF65-F5344CB8AC3E}">
        <p14:creationId xmlns="" xmlns:p14="http://schemas.microsoft.com/office/powerpoint/2010/main" val="2765537517"/>
      </p:ext>
    </p:extLst>
  </p:cSld>
  <p:clrMapOvr>
    <a:masterClrMapping/>
  </p:clrMapOvr>
  <p:transition spd="slow" advTm="5308">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err="1" smtClean="0"/>
              <a:t>Rumus</a:t>
            </a:r>
            <a:r>
              <a:rPr lang="en-US" altLang="ja-JP" dirty="0" smtClean="0"/>
              <a:t> </a:t>
            </a:r>
            <a:r>
              <a:rPr lang="en-US" altLang="ja-JP" dirty="0" err="1" smtClean="0">
                <a:solidFill>
                  <a:schemeClr val="accent1"/>
                </a:solidFill>
                <a:latin typeface="Route 159 Bold" pitchFamily="50" charset="0"/>
              </a:rPr>
              <a:t>Regresi</a:t>
            </a:r>
            <a:r>
              <a:rPr lang="en-US" altLang="ja-JP" dirty="0" smtClean="0">
                <a:solidFill>
                  <a:schemeClr val="accent1"/>
                </a:solidFill>
                <a:latin typeface="Route 159 Bold" pitchFamily="50" charset="0"/>
              </a:rPr>
              <a:t> </a:t>
            </a:r>
            <a:r>
              <a:rPr lang="en-US" altLang="ja-JP" dirty="0" smtClean="0">
                <a:solidFill>
                  <a:schemeClr val="accent1"/>
                </a:solidFill>
                <a:latin typeface="Route 159 Bold" pitchFamily="50" charset="0"/>
              </a:rPr>
              <a:t>Linear </a:t>
            </a:r>
            <a:r>
              <a:rPr lang="en-US" altLang="ja-JP" dirty="0" err="1" smtClean="0">
                <a:solidFill>
                  <a:schemeClr val="accent1"/>
                </a:solidFill>
                <a:latin typeface="Route 159 Bold" pitchFamily="50" charset="0"/>
              </a:rPr>
              <a:t>Berganda</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dirty="0" err="1" smtClean="0">
                <a:latin typeface="Batang" pitchFamily="18" charset="-127"/>
                <a:ea typeface="Batang" pitchFamily="18" charset="-127"/>
              </a:rPr>
              <a:t>Tutik</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Khotimah</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S.Kom</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M.Kom</a:t>
            </a:r>
            <a:endParaRPr lang="ja-JP" altLang="en-US" dirty="0">
              <a:latin typeface="Batang" pitchFamily="18" charset="-127"/>
              <a:ea typeface="Batang" pitchFamily="18" charset="-127"/>
            </a:endParaRP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19</a:t>
            </a:fld>
            <a:endParaRPr lang="ja-JP" altLang="en-US"/>
          </a:p>
        </p:txBody>
      </p:sp>
      <p:sp>
        <p:nvSpPr>
          <p:cNvPr id="10" name="TextBox 9"/>
          <p:cNvSpPr txBox="1"/>
          <p:nvPr/>
        </p:nvSpPr>
        <p:spPr>
          <a:xfrm>
            <a:off x="4525140" y="5421244"/>
            <a:ext cx="8971404" cy="3139321"/>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50000"/>
              </a:lnSpc>
            </a:pPr>
            <a:r>
              <a:rPr lang="en-US" dirty="0" smtClean="0"/>
              <a:t>Y = </a:t>
            </a:r>
            <a:r>
              <a:rPr lang="en-US" dirty="0" err="1" smtClean="0"/>
              <a:t>variabel</a:t>
            </a:r>
            <a:r>
              <a:rPr lang="en-US" dirty="0" smtClean="0"/>
              <a:t> </a:t>
            </a:r>
            <a:r>
              <a:rPr lang="en-US" dirty="0" err="1" smtClean="0"/>
              <a:t>terpengaruh</a:t>
            </a:r>
            <a:endParaRPr lang="en-US" dirty="0" smtClean="0"/>
          </a:p>
          <a:p>
            <a:r>
              <a:rPr lang="el-GR" sz="4800" dirty="0" smtClean="0"/>
              <a:t>ᵦ</a:t>
            </a:r>
            <a:r>
              <a:rPr lang="en-US" dirty="0" smtClean="0"/>
              <a:t>0= </a:t>
            </a:r>
            <a:r>
              <a:rPr lang="en-US" dirty="0" err="1" smtClean="0"/>
              <a:t>konstanta</a:t>
            </a:r>
            <a:endParaRPr lang="en-US" dirty="0" smtClean="0"/>
          </a:p>
          <a:p>
            <a:r>
              <a:rPr lang="el-GR" sz="5400" dirty="0" smtClean="0"/>
              <a:t>ᵦ</a:t>
            </a:r>
            <a:r>
              <a:rPr lang="en-US" dirty="0" smtClean="0"/>
              <a:t>1, </a:t>
            </a:r>
            <a:r>
              <a:rPr lang="el-GR" sz="5400" dirty="0" smtClean="0"/>
              <a:t>ᵦ</a:t>
            </a:r>
            <a:r>
              <a:rPr lang="en-US" dirty="0" smtClean="0"/>
              <a:t>n = </a:t>
            </a:r>
            <a:r>
              <a:rPr lang="en-US" dirty="0" err="1" smtClean="0"/>
              <a:t>gradien</a:t>
            </a:r>
            <a:r>
              <a:rPr lang="en-US" dirty="0" smtClean="0"/>
              <a:t> </a:t>
            </a:r>
            <a:r>
              <a:rPr lang="en-US" dirty="0" err="1" smtClean="0"/>
              <a:t>garis</a:t>
            </a:r>
            <a:endParaRPr lang="en-US" dirty="0" smtClean="0"/>
          </a:p>
          <a:p>
            <a:pPr>
              <a:lnSpc>
                <a:spcPct val="150000"/>
              </a:lnSpc>
            </a:pPr>
            <a:r>
              <a:rPr lang="en-US" dirty="0" smtClean="0"/>
              <a:t>X</a:t>
            </a:r>
            <a:r>
              <a:rPr lang="en-US" baseline="-25000" dirty="0" smtClean="0"/>
              <a:t>1</a:t>
            </a:r>
            <a:r>
              <a:rPr lang="en-US" dirty="0" smtClean="0"/>
              <a:t>, </a:t>
            </a:r>
            <a:r>
              <a:rPr lang="en-US" dirty="0" err="1" smtClean="0"/>
              <a:t>X</a:t>
            </a:r>
            <a:r>
              <a:rPr lang="en-US" baseline="-25000" dirty="0" err="1" smtClean="0"/>
              <a:t>n</a:t>
            </a:r>
            <a:r>
              <a:rPr lang="en-US" dirty="0" smtClean="0"/>
              <a:t> </a:t>
            </a:r>
            <a:r>
              <a:rPr lang="en-US" dirty="0" smtClean="0"/>
              <a:t>= </a:t>
            </a:r>
            <a:r>
              <a:rPr lang="en-US" dirty="0" err="1" smtClean="0"/>
              <a:t>variabel</a:t>
            </a:r>
            <a:r>
              <a:rPr lang="en-US" dirty="0" smtClean="0"/>
              <a:t> </a:t>
            </a:r>
            <a:r>
              <a:rPr lang="en-US" dirty="0" err="1" smtClean="0"/>
              <a:t>pemberi</a:t>
            </a:r>
            <a:r>
              <a:rPr lang="en-US" dirty="0" smtClean="0"/>
              <a:t> </a:t>
            </a:r>
            <a:r>
              <a:rPr lang="en-US" dirty="0" err="1" smtClean="0"/>
              <a:t>pengaruh</a:t>
            </a:r>
            <a:endParaRPr lang="id-ID" dirty="0"/>
          </a:p>
        </p:txBody>
      </p:sp>
      <p:pic>
        <p:nvPicPr>
          <p:cNvPr id="9" name="Picture 2"/>
          <p:cNvPicPr>
            <a:picLocks noChangeAspect="1" noChangeArrowheads="1"/>
          </p:cNvPicPr>
          <p:nvPr/>
        </p:nvPicPr>
        <p:blipFill>
          <a:blip r:embed="rId2"/>
          <a:srcRect t="19911" b="26991"/>
          <a:stretch>
            <a:fillRect/>
          </a:stretch>
        </p:blipFill>
        <p:spPr bwMode="auto">
          <a:xfrm>
            <a:off x="1945573" y="3143248"/>
            <a:ext cx="14054463" cy="1611632"/>
          </a:xfrm>
          <a:prstGeom prst="rect">
            <a:avLst/>
          </a:prstGeom>
          <a:noFill/>
          <a:ln w="9525">
            <a:noFill/>
            <a:miter lim="800000"/>
            <a:headEnd/>
            <a:tailEnd/>
          </a:ln>
          <a:effectLst/>
        </p:spPr>
      </p:pic>
    </p:spTree>
    <p:extLst>
      <p:ext uri="{BB962C8B-B14F-4D97-AF65-F5344CB8AC3E}">
        <p14:creationId xmlns="" xmlns:p14="http://schemas.microsoft.com/office/powerpoint/2010/main" val="3325641804"/>
      </p:ext>
    </p:extLst>
  </p:cSld>
  <p:clrMapOvr>
    <a:masterClrMapping/>
  </p:clrMapOvr>
  <p:transition spd="slow" advTm="4073">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err="1" smtClean="0"/>
              <a:t>Materi</a:t>
            </a:r>
            <a:r>
              <a:rPr lang="en-US" altLang="ja-JP" dirty="0" smtClean="0"/>
              <a:t> </a:t>
            </a:r>
            <a:r>
              <a:rPr lang="en-US" altLang="ja-JP" dirty="0" err="1" smtClean="0">
                <a:solidFill>
                  <a:schemeClr val="accent1"/>
                </a:solidFill>
                <a:latin typeface="Route 159 Bold" pitchFamily="50" charset="0"/>
              </a:rPr>
              <a:t>Hari</a:t>
            </a:r>
            <a:r>
              <a:rPr lang="en-US" altLang="ja-JP" dirty="0" smtClean="0">
                <a:solidFill>
                  <a:schemeClr val="accent1"/>
                </a:solidFill>
                <a:latin typeface="Route 159 Bold" pitchFamily="50" charset="0"/>
              </a:rPr>
              <a:t> </a:t>
            </a:r>
            <a:r>
              <a:rPr lang="en-US" altLang="ja-JP" dirty="0" err="1" smtClean="0">
                <a:solidFill>
                  <a:schemeClr val="accent1"/>
                </a:solidFill>
                <a:latin typeface="Route 159 Bold" pitchFamily="50" charset="0"/>
              </a:rPr>
              <a:t>ini</a:t>
            </a:r>
            <a:endParaRPr kumimoji="1" lang="ja-JP" altLang="en-US" dirty="0"/>
          </a:p>
        </p:txBody>
      </p:sp>
      <p:sp>
        <p:nvSpPr>
          <p:cNvPr id="8" name="テキスト プレースホルダー 7"/>
          <p:cNvSpPr>
            <a:spLocks noGrp="1"/>
          </p:cNvSpPr>
          <p:nvPr>
            <p:ph type="body" sz="quarter" idx="16"/>
          </p:nvPr>
        </p:nvSpPr>
        <p:spPr/>
        <p:txBody>
          <a:bodyPr>
            <a:normAutofit/>
          </a:bodyPr>
          <a:lstStyle/>
          <a:p>
            <a:r>
              <a:rPr kumimoji="1" lang="en-US" altLang="ja-JP" dirty="0" err="1" smtClean="0"/>
              <a:t>Fungsi</a:t>
            </a:r>
            <a:r>
              <a:rPr kumimoji="1" lang="en-US" altLang="ja-JP" dirty="0" smtClean="0"/>
              <a:t> </a:t>
            </a:r>
            <a:r>
              <a:rPr kumimoji="1" lang="en-US" altLang="ja-JP" dirty="0" err="1" smtClean="0"/>
              <a:t>Estimasi</a:t>
            </a:r>
            <a:endParaRPr kumimoji="1" lang="en-US" altLang="ja-JP" dirty="0" smtClean="0"/>
          </a:p>
          <a:p>
            <a:r>
              <a:rPr kumimoji="1" lang="en-US" altLang="ja-JP" sz="2400" dirty="0" err="1" smtClean="0"/>
              <a:t>Regresi</a:t>
            </a:r>
            <a:r>
              <a:rPr kumimoji="1" lang="en-US" altLang="ja-JP" sz="2400" dirty="0" smtClean="0"/>
              <a:t> Linear</a:t>
            </a:r>
            <a:endParaRPr kumimoji="1" lang="ja-JP" altLang="en-US" sz="2400" dirty="0"/>
          </a:p>
        </p:txBody>
      </p:sp>
      <p:sp>
        <p:nvSpPr>
          <p:cNvPr id="2" name="フッター プレースホルダー 1"/>
          <p:cNvSpPr>
            <a:spLocks noGrp="1"/>
          </p:cNvSpPr>
          <p:nvPr>
            <p:ph type="ftr" sz="quarter" idx="10"/>
          </p:nvPr>
        </p:nvSpPr>
        <p:spPr/>
        <p:txBody>
          <a:bodyPr/>
          <a:lstStyle/>
          <a:p>
            <a:r>
              <a:rPr lang="en-US" altLang="ja-JP" dirty="0" err="1" smtClean="0">
                <a:latin typeface="Batang" pitchFamily="18" charset="-127"/>
                <a:ea typeface="Batang" pitchFamily="18" charset="-127"/>
              </a:rPr>
              <a:t>Tutik</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Khotimah</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S.Kom</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M.Kom</a:t>
            </a:r>
            <a:endParaRPr lang="ja-JP" altLang="en-US" dirty="0">
              <a:latin typeface="Batang" pitchFamily="18" charset="-127"/>
              <a:ea typeface="Batang" pitchFamily="18" charset="-127"/>
            </a:endParaRPr>
          </a:p>
        </p:txBody>
      </p:sp>
      <p:sp>
        <p:nvSpPr>
          <p:cNvPr id="9" name="スライド番号プレースホルダー 8"/>
          <p:cNvSpPr>
            <a:spLocks noGrp="1"/>
          </p:cNvSpPr>
          <p:nvPr>
            <p:ph type="sldNum" sz="quarter" idx="11"/>
          </p:nvPr>
        </p:nvSpPr>
        <p:spPr/>
        <p:txBody>
          <a:bodyPr/>
          <a:lstStyle/>
          <a:p>
            <a:fld id="{E6459DFB-86F3-43FA-8567-2EA6E426AE90}" type="slidenum">
              <a:rPr lang="ja-JP" altLang="en-US" smtClean="0"/>
              <a:pPr/>
              <a:t>2</a:t>
            </a:fld>
            <a:endParaRPr lang="ja-JP" altLang="en-US"/>
          </a:p>
        </p:txBody>
      </p:sp>
      <p:pic>
        <p:nvPicPr>
          <p:cNvPr id="11" name="Picture Placeholder 10" descr="konsep data mining.jpg"/>
          <p:cNvPicPr>
            <a:picLocks noGrp="1" noChangeAspect="1"/>
          </p:cNvPicPr>
          <p:nvPr>
            <p:ph type="pic" sz="quarter" idx="14"/>
          </p:nvPr>
        </p:nvPicPr>
        <p:blipFill>
          <a:blip r:embed="rId2"/>
          <a:srcRect t="15165" b="15165"/>
          <a:stretch>
            <a:fillRect/>
          </a:stretch>
        </p:blipFill>
        <p:spPr/>
      </p:pic>
    </p:spTree>
    <p:extLst>
      <p:ext uri="{BB962C8B-B14F-4D97-AF65-F5344CB8AC3E}">
        <p14:creationId xmlns="" xmlns:p14="http://schemas.microsoft.com/office/powerpoint/2010/main" val="466740058"/>
      </p:ext>
    </p:extLst>
  </p:cSld>
  <p:clrMapOvr>
    <a:masterClrMapping/>
  </p:clrMapOvr>
  <p:transition spd="slow" advTm="6936">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テキスト プレースホルダー 36"/>
          <p:cNvSpPr>
            <a:spLocks noGrp="1"/>
          </p:cNvSpPr>
          <p:nvPr>
            <p:ph type="body" sz="quarter" idx="11"/>
          </p:nvPr>
        </p:nvSpPr>
        <p:spPr>
          <a:solidFill>
            <a:schemeClr val="accent6">
              <a:alpha val="80000"/>
            </a:schemeClr>
          </a:solidFill>
        </p:spPr>
        <p:txBody>
          <a:bodyPr/>
          <a:lstStyle/>
          <a:p>
            <a:endParaRPr kumimoji="1" lang="ja-JP" altLang="en-US" dirty="0"/>
          </a:p>
        </p:txBody>
      </p:sp>
      <p:sp>
        <p:nvSpPr>
          <p:cNvPr id="38" name="テキスト プレースホルダー 37"/>
          <p:cNvSpPr>
            <a:spLocks noGrp="1"/>
          </p:cNvSpPr>
          <p:nvPr>
            <p:ph type="body" sz="quarter" idx="12"/>
          </p:nvPr>
        </p:nvSpPr>
        <p:spPr/>
        <p:txBody>
          <a:bodyPr>
            <a:normAutofit/>
          </a:bodyPr>
          <a:lstStyle/>
          <a:p>
            <a:r>
              <a:rPr lang="en-US" altLang="ja-JP" dirty="0"/>
              <a:t> </a:t>
            </a:r>
            <a:endParaRPr lang="ja-JP" altLang="en-US" dirty="0"/>
          </a:p>
        </p:txBody>
      </p:sp>
      <p:sp>
        <p:nvSpPr>
          <p:cNvPr id="8" name="テキスト プレースホルダー 7"/>
          <p:cNvSpPr>
            <a:spLocks noGrp="1"/>
          </p:cNvSpPr>
          <p:nvPr>
            <p:ph type="body" sz="quarter" idx="13"/>
          </p:nvPr>
        </p:nvSpPr>
        <p:spPr/>
        <p:txBody>
          <a:bodyPr/>
          <a:lstStyle/>
          <a:p>
            <a:endParaRPr kumimoji="1" lang="ja-JP" altLang="en-US"/>
          </a:p>
        </p:txBody>
      </p:sp>
      <p:sp>
        <p:nvSpPr>
          <p:cNvPr id="9" name="テキスト プレースホルダー 8"/>
          <p:cNvSpPr>
            <a:spLocks noGrp="1"/>
          </p:cNvSpPr>
          <p:nvPr>
            <p:ph type="body" sz="quarter" idx="14"/>
          </p:nvPr>
        </p:nvSpPr>
        <p:spPr/>
        <p:txBody>
          <a:bodyPr/>
          <a:lstStyle/>
          <a:p>
            <a:endParaRPr kumimoji="1" lang="ja-JP" altLang="en-US"/>
          </a:p>
        </p:txBody>
      </p:sp>
      <p:sp>
        <p:nvSpPr>
          <p:cNvPr id="10" name="テキスト プレースホルダー 9"/>
          <p:cNvSpPr>
            <a:spLocks noGrp="1"/>
          </p:cNvSpPr>
          <p:nvPr>
            <p:ph type="body" sz="quarter" idx="15"/>
          </p:nvPr>
        </p:nvSpPr>
        <p:spPr/>
        <p:txBody>
          <a:bodyPr/>
          <a:lstStyle/>
          <a:p>
            <a:r>
              <a:rPr kumimoji="1" lang="en-US" altLang="ja-JP" dirty="0" smtClean="0"/>
              <a:t>6</a:t>
            </a:r>
            <a:endParaRPr kumimoji="1" lang="ja-JP" altLang="en-US" dirty="0"/>
          </a:p>
        </p:txBody>
      </p:sp>
      <p:sp>
        <p:nvSpPr>
          <p:cNvPr id="11" name="テキスト プレースホルダー 10"/>
          <p:cNvSpPr>
            <a:spLocks noGrp="1"/>
          </p:cNvSpPr>
          <p:nvPr>
            <p:ph type="body" sz="quarter" idx="17"/>
          </p:nvPr>
        </p:nvSpPr>
        <p:spPr>
          <a:xfrm>
            <a:off x="11015315" y="4937759"/>
            <a:ext cx="6336704" cy="2816353"/>
          </a:xfrm>
        </p:spPr>
        <p:txBody>
          <a:bodyPr>
            <a:normAutofit/>
          </a:bodyPr>
          <a:lstStyle/>
          <a:p>
            <a:r>
              <a:rPr lang="en-US" altLang="ja-JP" dirty="0" err="1" smtClean="0"/>
              <a:t>Tahapan</a:t>
            </a:r>
            <a:r>
              <a:rPr lang="en-US" altLang="ja-JP" dirty="0" smtClean="0"/>
              <a:t> </a:t>
            </a:r>
            <a:r>
              <a:rPr lang="en-US" altLang="ja-JP" dirty="0" err="1" smtClean="0"/>
              <a:t>Regresi</a:t>
            </a:r>
            <a:r>
              <a:rPr lang="en-US" altLang="ja-JP" dirty="0" smtClean="0"/>
              <a:t> Linear </a:t>
            </a:r>
            <a:r>
              <a:rPr lang="en-US" altLang="ja-JP" dirty="0" err="1" smtClean="0"/>
              <a:t>Berganda</a:t>
            </a:r>
            <a:endParaRPr lang="ja-JP" altLang="en-US" dirty="0"/>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 xmlns:p14="http://schemas.microsoft.com/office/powerpoint/2010/main" val="1792162201"/>
      </p:ext>
    </p:extLst>
  </p:cSld>
  <p:clrMapOvr>
    <a:masterClrMapping/>
  </p:clrMapOvr>
  <mc:AlternateContent xmlns:mc="http://schemas.openxmlformats.org/markup-compatibility/2006">
    <mc:Choice xmlns="" xmlns:p14="http://schemas.microsoft.com/office/powerpoint/2010/main" Requires="p14">
      <p:transition spd="slow" p14:dur="1200" advTm="3696">
        <p14:flip dir="r"/>
      </p:transition>
    </mc:Choice>
    <mc:Fallback>
      <p:transition spd="slow" advTm="3696">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normAutofit fontScale="90000"/>
          </a:bodyPr>
          <a:lstStyle/>
          <a:p>
            <a:r>
              <a:rPr lang="en-US" altLang="ja-JP" dirty="0" err="1" smtClean="0"/>
              <a:t>Tahapan</a:t>
            </a:r>
            <a:r>
              <a:rPr lang="en-US" altLang="ja-JP" dirty="0" smtClean="0"/>
              <a:t> </a:t>
            </a:r>
            <a:r>
              <a:rPr lang="en-US" altLang="ja-JP" dirty="0" err="1" smtClean="0">
                <a:solidFill>
                  <a:schemeClr val="accent1"/>
                </a:solidFill>
                <a:latin typeface="Route 159 Bold" pitchFamily="50" charset="0"/>
              </a:rPr>
              <a:t>Regresi</a:t>
            </a:r>
            <a:r>
              <a:rPr lang="en-US" altLang="ja-JP" dirty="0" smtClean="0">
                <a:solidFill>
                  <a:schemeClr val="accent1"/>
                </a:solidFill>
                <a:latin typeface="Route 159 Bold" pitchFamily="50" charset="0"/>
              </a:rPr>
              <a:t> Linear </a:t>
            </a:r>
            <a:r>
              <a:rPr lang="en-US" altLang="ja-JP" dirty="0" err="1" smtClean="0">
                <a:solidFill>
                  <a:schemeClr val="accent1"/>
                </a:solidFill>
                <a:latin typeface="Route 159 Bold" pitchFamily="50" charset="0"/>
              </a:rPr>
              <a:t>Berganda</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dirty="0" err="1" smtClean="0">
                <a:latin typeface="Batang" pitchFamily="18" charset="-127"/>
                <a:ea typeface="Batang" pitchFamily="18" charset="-127"/>
              </a:rPr>
              <a:t>Tutik</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Khotimah</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S.Kom</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M.Kom</a:t>
            </a:r>
            <a:endParaRPr lang="ja-JP" altLang="en-US" dirty="0">
              <a:latin typeface="Batang" pitchFamily="18" charset="-127"/>
              <a:ea typeface="Batang" pitchFamily="18" charset="-127"/>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21</a:t>
            </a:fld>
            <a:endParaRPr lang="ja-JP" altLang="en-US"/>
          </a:p>
        </p:txBody>
      </p:sp>
      <p:sp>
        <p:nvSpPr>
          <p:cNvPr id="12" name="テキスト プレースホルダー 11"/>
          <p:cNvSpPr>
            <a:spLocks noGrp="1"/>
          </p:cNvSpPr>
          <p:nvPr>
            <p:ph type="body" sz="quarter" idx="21"/>
          </p:nvPr>
        </p:nvSpPr>
        <p:spPr/>
        <p:txBody>
          <a:bodyPr/>
          <a:lstStyle/>
          <a:p>
            <a:r>
              <a:rPr lang="en-US" altLang="ja-JP" dirty="0" err="1" smtClean="0"/>
              <a:t>Persiapkan</a:t>
            </a:r>
            <a:r>
              <a:rPr lang="en-US" altLang="ja-JP" dirty="0" smtClean="0"/>
              <a:t> Data</a:t>
            </a:r>
            <a:endParaRPr kumimoji="1" lang="ja-JP" altLang="en-US" dirty="0"/>
          </a:p>
        </p:txBody>
      </p:sp>
      <p:sp>
        <p:nvSpPr>
          <p:cNvPr id="13" name="テキスト プレースホルダー 12"/>
          <p:cNvSpPr>
            <a:spLocks noGrp="1"/>
          </p:cNvSpPr>
          <p:nvPr>
            <p:ph type="body" sz="quarter" idx="22"/>
          </p:nvPr>
        </p:nvSpPr>
        <p:spPr>
          <a:xfrm>
            <a:off x="1792225" y="3555308"/>
            <a:ext cx="6957860" cy="870387"/>
          </a:xfrm>
        </p:spPr>
        <p:txBody>
          <a:bodyPr/>
          <a:lstStyle/>
          <a:p>
            <a:r>
              <a:rPr lang="en-US" altLang="ja-JP" dirty="0" err="1" smtClean="0"/>
              <a:t>Identifikasi</a:t>
            </a:r>
            <a:r>
              <a:rPr lang="en-US" altLang="ja-JP" dirty="0" smtClean="0"/>
              <a:t> </a:t>
            </a:r>
            <a:r>
              <a:rPr lang="en-US" altLang="ja-JP" dirty="0" err="1" smtClean="0"/>
              <a:t>Atribut</a:t>
            </a:r>
            <a:r>
              <a:rPr lang="en-US" altLang="ja-JP" dirty="0" smtClean="0"/>
              <a:t> </a:t>
            </a:r>
            <a:r>
              <a:rPr lang="en-US" altLang="ja-JP" dirty="0" err="1" smtClean="0"/>
              <a:t>dan</a:t>
            </a:r>
            <a:r>
              <a:rPr lang="en-US" altLang="ja-JP" dirty="0" smtClean="0"/>
              <a:t> Label</a:t>
            </a:r>
            <a:endParaRPr kumimoji="1" lang="ja-JP" altLang="en-US" dirty="0"/>
          </a:p>
        </p:txBody>
      </p:sp>
      <p:sp>
        <p:nvSpPr>
          <p:cNvPr id="14" name="テキスト プレースホルダー 13"/>
          <p:cNvSpPr>
            <a:spLocks noGrp="1"/>
          </p:cNvSpPr>
          <p:nvPr>
            <p:ph type="body" sz="quarter" idx="23"/>
          </p:nvPr>
        </p:nvSpPr>
        <p:spPr>
          <a:xfrm>
            <a:off x="2554015" y="4968034"/>
            <a:ext cx="7047185" cy="720080"/>
          </a:xfrm>
        </p:spPr>
        <p:txBody>
          <a:bodyPr/>
          <a:lstStyle/>
          <a:p>
            <a:pPr algn="l"/>
            <a:r>
              <a:rPr kumimoji="1" lang="en-US" altLang="ja-JP" dirty="0" err="1" smtClean="0"/>
              <a:t>Hitung</a:t>
            </a:r>
            <a:r>
              <a:rPr lang="en-US" altLang="ja-JP" dirty="0" smtClean="0"/>
              <a:t> x</a:t>
            </a:r>
            <a:r>
              <a:rPr lang="en-US" altLang="ja-JP" baseline="-25000" dirty="0" smtClean="0"/>
              <a:t>1</a:t>
            </a:r>
            <a:r>
              <a:rPr lang="en-US" altLang="ja-JP" baseline="30000" dirty="0" smtClean="0"/>
              <a:t>2</a:t>
            </a:r>
            <a:r>
              <a:rPr kumimoji="1" lang="en-US" altLang="ja-JP" dirty="0" smtClean="0"/>
              <a:t>, x</a:t>
            </a:r>
            <a:r>
              <a:rPr kumimoji="1" lang="en-US" altLang="ja-JP" baseline="-25000" dirty="0" smtClean="0"/>
              <a:t>2</a:t>
            </a:r>
            <a:r>
              <a:rPr kumimoji="1" lang="en-US" altLang="ja-JP" baseline="30000" dirty="0" smtClean="0"/>
              <a:t>2</a:t>
            </a:r>
            <a:r>
              <a:rPr kumimoji="1" lang="en-US" altLang="ja-JP" dirty="0" smtClean="0"/>
              <a:t>, </a:t>
            </a:r>
            <a:r>
              <a:rPr lang="en-US" altLang="ja-JP" dirty="0" smtClean="0"/>
              <a:t>x</a:t>
            </a:r>
            <a:r>
              <a:rPr lang="en-US" altLang="ja-JP" baseline="-25000" dirty="0" smtClean="0"/>
              <a:t>1</a:t>
            </a:r>
            <a:r>
              <a:rPr lang="en-US" altLang="ja-JP" dirty="0" smtClean="0"/>
              <a:t>x</a:t>
            </a:r>
            <a:r>
              <a:rPr lang="en-US" altLang="ja-JP" baseline="-25000" dirty="0" smtClean="0"/>
              <a:t>2</a:t>
            </a:r>
            <a:r>
              <a:rPr kumimoji="1" lang="en-US" altLang="ja-JP" dirty="0" smtClean="0"/>
              <a:t>, </a:t>
            </a:r>
            <a:r>
              <a:rPr lang="en-US" altLang="ja-JP" dirty="0" smtClean="0"/>
              <a:t>x</a:t>
            </a:r>
            <a:r>
              <a:rPr lang="en-US" altLang="ja-JP" baseline="-25000" dirty="0" smtClean="0"/>
              <a:t>1</a:t>
            </a:r>
            <a:r>
              <a:rPr kumimoji="1" lang="en-US" altLang="ja-JP" dirty="0" smtClean="0"/>
              <a:t>y,</a:t>
            </a:r>
            <a:r>
              <a:rPr lang="en-US" altLang="ja-JP" dirty="0" smtClean="0"/>
              <a:t> </a:t>
            </a:r>
            <a:r>
              <a:rPr lang="en-US" altLang="ja-JP" dirty="0" smtClean="0"/>
              <a:t>x</a:t>
            </a:r>
            <a:r>
              <a:rPr lang="en-US" altLang="ja-JP" baseline="-25000" dirty="0" smtClean="0"/>
              <a:t>2</a:t>
            </a:r>
            <a:r>
              <a:rPr lang="en-US" altLang="ja-JP" dirty="0" smtClean="0"/>
              <a:t>y, total</a:t>
            </a:r>
            <a:endParaRPr kumimoji="1" lang="ja-JP" altLang="en-US" dirty="0"/>
          </a:p>
        </p:txBody>
      </p:sp>
      <p:sp>
        <p:nvSpPr>
          <p:cNvPr id="15" name="テキスト プレースホルダー 14"/>
          <p:cNvSpPr>
            <a:spLocks noGrp="1"/>
          </p:cNvSpPr>
          <p:nvPr>
            <p:ph type="body" sz="quarter" idx="24"/>
          </p:nvPr>
        </p:nvSpPr>
        <p:spPr/>
        <p:txBody>
          <a:bodyPr/>
          <a:lstStyle/>
          <a:p>
            <a:r>
              <a:rPr kumimoji="1" lang="en-US" altLang="ja-JP" dirty="0" err="1" smtClean="0"/>
              <a:t>Hitung</a:t>
            </a:r>
            <a:r>
              <a:rPr kumimoji="1" lang="en-US" altLang="ja-JP" dirty="0" smtClean="0"/>
              <a:t> </a:t>
            </a:r>
            <a:r>
              <a:rPr kumimoji="1" lang="el-GR" altLang="ja-JP" dirty="0" smtClean="0">
                <a:latin typeface="Calibri"/>
                <a:cs typeface="Calibri"/>
              </a:rPr>
              <a:t>β</a:t>
            </a:r>
            <a:r>
              <a:rPr kumimoji="1" lang="en-US" altLang="ja-JP" baseline="-25000" dirty="0" smtClean="0">
                <a:latin typeface="Calibri"/>
                <a:cs typeface="Calibri"/>
              </a:rPr>
              <a:t>1, </a:t>
            </a:r>
            <a:r>
              <a:rPr lang="el-GR" altLang="ja-JP" dirty="0" smtClean="0">
                <a:latin typeface="Calibri"/>
                <a:cs typeface="Calibri"/>
              </a:rPr>
              <a:t>β</a:t>
            </a:r>
            <a:r>
              <a:rPr lang="en-US" altLang="ja-JP" baseline="-25000" dirty="0" smtClean="0">
                <a:latin typeface="Calibri"/>
                <a:cs typeface="Calibri"/>
              </a:rPr>
              <a:t>2 </a:t>
            </a:r>
            <a:r>
              <a:rPr kumimoji="1" lang="en-US" altLang="ja-JP" dirty="0" err="1" smtClean="0">
                <a:latin typeface="Calibri"/>
                <a:cs typeface="Calibri"/>
              </a:rPr>
              <a:t>dan</a:t>
            </a:r>
            <a:r>
              <a:rPr kumimoji="1" lang="en-US" altLang="ja-JP" dirty="0" smtClean="0">
                <a:latin typeface="Calibri"/>
                <a:cs typeface="Calibri"/>
              </a:rPr>
              <a:t> </a:t>
            </a:r>
            <a:r>
              <a:rPr lang="el-GR" altLang="ja-JP" dirty="0" smtClean="0">
                <a:latin typeface="Calibri"/>
                <a:cs typeface="Calibri"/>
              </a:rPr>
              <a:t>β</a:t>
            </a:r>
            <a:r>
              <a:rPr lang="en-US" altLang="ja-JP" baseline="-25000" dirty="0" smtClean="0">
                <a:latin typeface="Calibri"/>
                <a:cs typeface="Calibri"/>
              </a:rPr>
              <a:t>0</a:t>
            </a:r>
            <a:r>
              <a:rPr lang="en-US" altLang="ja-JP" dirty="0" smtClean="0">
                <a:latin typeface="Calibri"/>
                <a:cs typeface="Calibri"/>
              </a:rPr>
              <a:t> </a:t>
            </a:r>
            <a:endParaRPr kumimoji="1" lang="ja-JP" altLang="en-US" dirty="0"/>
          </a:p>
        </p:txBody>
      </p:sp>
      <p:sp>
        <p:nvSpPr>
          <p:cNvPr id="16" name="テキスト プレースホルダー 15"/>
          <p:cNvSpPr>
            <a:spLocks noGrp="1"/>
          </p:cNvSpPr>
          <p:nvPr>
            <p:ph type="body" sz="quarter" idx="25"/>
          </p:nvPr>
        </p:nvSpPr>
        <p:spPr/>
        <p:txBody>
          <a:bodyPr>
            <a:normAutofit/>
          </a:bodyPr>
          <a:lstStyle/>
          <a:p>
            <a:r>
              <a:rPr lang="en-US" altLang="ja-JP" sz="2400" dirty="0" err="1" smtClean="0"/>
              <a:t>Siapkan</a:t>
            </a:r>
            <a:r>
              <a:rPr lang="en-US" altLang="ja-JP" sz="2400" dirty="0" smtClean="0"/>
              <a:t> data yang </a:t>
            </a:r>
            <a:r>
              <a:rPr lang="en-US" altLang="ja-JP" sz="2400" dirty="0" err="1" smtClean="0"/>
              <a:t>akan</a:t>
            </a:r>
            <a:r>
              <a:rPr lang="en-US" altLang="ja-JP" sz="2400" dirty="0" smtClean="0"/>
              <a:t> </a:t>
            </a:r>
            <a:r>
              <a:rPr lang="en-US" altLang="ja-JP" sz="2400" dirty="0" err="1" smtClean="0"/>
              <a:t>diolah</a:t>
            </a:r>
            <a:endParaRPr kumimoji="1" lang="ja-JP" altLang="en-US" sz="2400" dirty="0"/>
          </a:p>
        </p:txBody>
      </p:sp>
      <p:sp>
        <p:nvSpPr>
          <p:cNvPr id="17" name="テキスト プレースホルダー 16"/>
          <p:cNvSpPr>
            <a:spLocks noGrp="1"/>
          </p:cNvSpPr>
          <p:nvPr>
            <p:ph type="body" sz="quarter" idx="26"/>
          </p:nvPr>
        </p:nvSpPr>
        <p:spPr>
          <a:xfrm>
            <a:off x="10587910" y="6473352"/>
            <a:ext cx="6237050" cy="1284144"/>
          </a:xfrm>
        </p:spPr>
        <p:txBody>
          <a:bodyPr>
            <a:noAutofit/>
          </a:bodyPr>
          <a:lstStyle/>
          <a:p>
            <a:r>
              <a:rPr lang="en-US" altLang="ja-JP" sz="2400" dirty="0" err="1" smtClean="0"/>
              <a:t>Hitung</a:t>
            </a:r>
            <a:r>
              <a:rPr lang="en-US" altLang="ja-JP" sz="2400" dirty="0" smtClean="0"/>
              <a:t> </a:t>
            </a:r>
            <a:r>
              <a:rPr lang="en-US" altLang="ja-JP" sz="2400" dirty="0" err="1" smtClean="0"/>
              <a:t>nilai</a:t>
            </a:r>
            <a:r>
              <a:rPr lang="en-US" altLang="ja-JP" sz="2400" dirty="0" smtClean="0"/>
              <a:t> </a:t>
            </a:r>
            <a:r>
              <a:rPr lang="el-GR" altLang="ja-JP" sz="2400" dirty="0" smtClean="0">
                <a:cs typeface="Calibri"/>
              </a:rPr>
              <a:t>β</a:t>
            </a:r>
            <a:r>
              <a:rPr lang="en-US" altLang="ja-JP" sz="2400" baseline="-25000" dirty="0" smtClean="0">
                <a:cs typeface="Calibri"/>
              </a:rPr>
              <a:t>1 </a:t>
            </a:r>
            <a:r>
              <a:rPr lang="en-US" altLang="ja-JP" sz="2400" baseline="-25000" dirty="0" smtClean="0">
                <a:cs typeface="Calibri"/>
              </a:rPr>
              <a:t>, </a:t>
            </a:r>
            <a:r>
              <a:rPr lang="el-GR" altLang="ja-JP" sz="2400" dirty="0" smtClean="0">
                <a:cs typeface="Calibri"/>
              </a:rPr>
              <a:t>β</a:t>
            </a:r>
            <a:r>
              <a:rPr lang="en-US" altLang="ja-JP" sz="2400" baseline="-25000" dirty="0" smtClean="0">
                <a:cs typeface="Calibri"/>
              </a:rPr>
              <a:t>2 </a:t>
            </a:r>
            <a:r>
              <a:rPr lang="en-US" altLang="ja-JP" sz="2400" dirty="0" err="1" smtClean="0">
                <a:cs typeface="Calibri"/>
              </a:rPr>
              <a:t>dan</a:t>
            </a:r>
            <a:r>
              <a:rPr lang="en-US" altLang="ja-JP" sz="2400" dirty="0" smtClean="0">
                <a:cs typeface="Calibri"/>
              </a:rPr>
              <a:t> </a:t>
            </a:r>
            <a:r>
              <a:rPr lang="el-GR" altLang="ja-JP" sz="2400" dirty="0" smtClean="0">
                <a:cs typeface="Calibri"/>
              </a:rPr>
              <a:t>β</a:t>
            </a:r>
            <a:r>
              <a:rPr lang="en-US" altLang="ja-JP" sz="2400" baseline="-25000" dirty="0" smtClean="0">
                <a:cs typeface="Calibri"/>
              </a:rPr>
              <a:t>0</a:t>
            </a:r>
            <a:r>
              <a:rPr lang="en-US" altLang="ja-JP" sz="2400" dirty="0" smtClean="0">
                <a:cs typeface="Calibri"/>
              </a:rPr>
              <a:t> </a:t>
            </a:r>
            <a:r>
              <a:rPr lang="ja-JP" altLang="en-US" sz="2400" smtClean="0">
                <a:cs typeface="Calibri"/>
              </a:rPr>
              <a:t> </a:t>
            </a:r>
            <a:r>
              <a:rPr lang="en-US" altLang="ja-JP" sz="2400" dirty="0" err="1" smtClean="0">
                <a:cs typeface="Calibri"/>
              </a:rPr>
              <a:t>menggunakan</a:t>
            </a:r>
            <a:r>
              <a:rPr lang="en-US" altLang="ja-JP" sz="2400" dirty="0" smtClean="0">
                <a:cs typeface="Calibri"/>
              </a:rPr>
              <a:t> </a:t>
            </a:r>
            <a:r>
              <a:rPr lang="en-US" altLang="ja-JP" sz="2400" dirty="0" err="1" smtClean="0">
                <a:cs typeface="Calibri"/>
              </a:rPr>
              <a:t>rumus</a:t>
            </a:r>
            <a:endParaRPr lang="ja-JP" altLang="en-US" sz="2400" smtClean="0"/>
          </a:p>
        </p:txBody>
      </p:sp>
      <p:sp>
        <p:nvSpPr>
          <p:cNvPr id="18" name="テキスト プレースホルダー 17"/>
          <p:cNvSpPr>
            <a:spLocks noGrp="1"/>
          </p:cNvSpPr>
          <p:nvPr>
            <p:ph type="body" sz="quarter" idx="27"/>
          </p:nvPr>
        </p:nvSpPr>
        <p:spPr/>
        <p:txBody>
          <a:bodyPr>
            <a:noAutofit/>
          </a:bodyPr>
          <a:lstStyle/>
          <a:p>
            <a:r>
              <a:rPr lang="en-US" altLang="ja-JP" sz="2400" dirty="0" err="1" smtClean="0"/>
              <a:t>Tentukan</a:t>
            </a:r>
            <a:r>
              <a:rPr lang="en-US" altLang="ja-JP" sz="2400" dirty="0" smtClean="0"/>
              <a:t> </a:t>
            </a:r>
            <a:r>
              <a:rPr lang="en-US" altLang="ja-JP" sz="2400" dirty="0" err="1" smtClean="0"/>
              <a:t>variabel</a:t>
            </a:r>
            <a:r>
              <a:rPr lang="en-US" altLang="ja-JP" sz="2400" dirty="0" smtClean="0"/>
              <a:t> yang </a:t>
            </a:r>
            <a:r>
              <a:rPr lang="en-US" altLang="ja-JP" sz="2400" dirty="0" err="1" smtClean="0"/>
              <a:t>menjadi</a:t>
            </a:r>
            <a:r>
              <a:rPr lang="en-US" altLang="ja-JP" sz="2400" dirty="0" smtClean="0"/>
              <a:t> target </a:t>
            </a:r>
            <a:r>
              <a:rPr lang="en-US" altLang="ja-JP" sz="2400" dirty="0" err="1" smtClean="0"/>
              <a:t>dan</a:t>
            </a:r>
            <a:r>
              <a:rPr lang="en-US" altLang="ja-JP" sz="2400" dirty="0" smtClean="0"/>
              <a:t> </a:t>
            </a:r>
            <a:r>
              <a:rPr lang="en-US" altLang="ja-JP" sz="2400" dirty="0" err="1" smtClean="0"/>
              <a:t>variabel</a:t>
            </a:r>
            <a:r>
              <a:rPr lang="en-US" altLang="ja-JP" sz="2400" dirty="0" smtClean="0"/>
              <a:t> yang </a:t>
            </a:r>
            <a:r>
              <a:rPr lang="en-US" altLang="ja-JP" sz="2400" dirty="0" err="1" smtClean="0"/>
              <a:t>memberi</a:t>
            </a:r>
            <a:r>
              <a:rPr lang="en-US" altLang="ja-JP" sz="2400" dirty="0" smtClean="0"/>
              <a:t> </a:t>
            </a:r>
            <a:r>
              <a:rPr lang="en-US" altLang="ja-JP" sz="2400" dirty="0" err="1" smtClean="0"/>
              <a:t>pengaruh</a:t>
            </a:r>
            <a:endParaRPr kumimoji="1" lang="ja-JP" altLang="en-US" sz="2400" dirty="0"/>
          </a:p>
        </p:txBody>
      </p:sp>
      <p:sp>
        <p:nvSpPr>
          <p:cNvPr id="19" name="テキスト プレースホルダー 18"/>
          <p:cNvSpPr>
            <a:spLocks noGrp="1"/>
          </p:cNvSpPr>
          <p:nvPr>
            <p:ph type="body" sz="quarter" idx="28"/>
          </p:nvPr>
        </p:nvSpPr>
        <p:spPr>
          <a:xfrm>
            <a:off x="9638990" y="4872085"/>
            <a:ext cx="6600754" cy="1284144"/>
          </a:xfrm>
        </p:spPr>
        <p:txBody>
          <a:bodyPr>
            <a:noAutofit/>
          </a:bodyPr>
          <a:lstStyle/>
          <a:p>
            <a:r>
              <a:rPr lang="en-US" altLang="ja-JP" sz="2400" dirty="0" err="1" smtClean="0"/>
              <a:t>Hitung</a:t>
            </a:r>
            <a:r>
              <a:rPr lang="en-US" altLang="ja-JP" sz="2400" dirty="0" smtClean="0"/>
              <a:t> </a:t>
            </a:r>
            <a:r>
              <a:rPr lang="en-US" altLang="ja-JP" sz="2400" dirty="0" err="1" smtClean="0"/>
              <a:t>nilai</a:t>
            </a:r>
            <a:r>
              <a:rPr lang="en-US" altLang="ja-JP" sz="2400" dirty="0" smtClean="0"/>
              <a:t> x</a:t>
            </a:r>
            <a:r>
              <a:rPr lang="en-US" altLang="ja-JP" sz="2400" baseline="-25000" dirty="0" smtClean="0"/>
              <a:t>1</a:t>
            </a:r>
            <a:r>
              <a:rPr lang="en-US" altLang="ja-JP" sz="2400" baseline="30000" dirty="0" smtClean="0"/>
              <a:t>2</a:t>
            </a:r>
            <a:r>
              <a:rPr lang="en-US" altLang="ja-JP" sz="2400" dirty="0" smtClean="0"/>
              <a:t>, x</a:t>
            </a:r>
            <a:r>
              <a:rPr lang="en-US" altLang="ja-JP" sz="2400" baseline="-25000" dirty="0" smtClean="0"/>
              <a:t>2</a:t>
            </a:r>
            <a:r>
              <a:rPr lang="en-US" altLang="ja-JP" sz="2400" baseline="30000" dirty="0" smtClean="0"/>
              <a:t>2</a:t>
            </a:r>
            <a:r>
              <a:rPr lang="en-US" altLang="ja-JP" sz="2400" dirty="0" smtClean="0"/>
              <a:t>, x</a:t>
            </a:r>
            <a:r>
              <a:rPr lang="en-US" altLang="ja-JP" sz="2400" baseline="-25000" dirty="0" smtClean="0"/>
              <a:t>1</a:t>
            </a:r>
            <a:r>
              <a:rPr lang="en-US" altLang="ja-JP" sz="2400" dirty="0" smtClean="0"/>
              <a:t>x</a:t>
            </a:r>
            <a:r>
              <a:rPr lang="en-US" altLang="ja-JP" sz="2400" baseline="-25000" dirty="0" smtClean="0"/>
              <a:t>2</a:t>
            </a:r>
            <a:r>
              <a:rPr lang="en-US" altLang="ja-JP" sz="2400" dirty="0" smtClean="0"/>
              <a:t>, x</a:t>
            </a:r>
            <a:r>
              <a:rPr lang="en-US" altLang="ja-JP" sz="2400" baseline="-25000" dirty="0" smtClean="0"/>
              <a:t>1</a:t>
            </a:r>
            <a:r>
              <a:rPr lang="en-US" altLang="ja-JP" sz="2400" dirty="0" smtClean="0"/>
              <a:t>y, x</a:t>
            </a:r>
            <a:r>
              <a:rPr lang="en-US" altLang="ja-JP" sz="2400" baseline="-25000" dirty="0" smtClean="0"/>
              <a:t>2</a:t>
            </a:r>
            <a:r>
              <a:rPr lang="en-US" altLang="ja-JP" sz="2400" dirty="0" smtClean="0"/>
              <a:t>y </a:t>
            </a:r>
            <a:r>
              <a:rPr lang="en-US" altLang="ja-JP" sz="2400" dirty="0" err="1" smtClean="0"/>
              <a:t>kemudian</a:t>
            </a:r>
            <a:r>
              <a:rPr lang="en-US" altLang="ja-JP" sz="2400" dirty="0" smtClean="0"/>
              <a:t> </a:t>
            </a:r>
            <a:r>
              <a:rPr lang="en-US" altLang="ja-JP" sz="2400" dirty="0" err="1" smtClean="0"/>
              <a:t>cari</a:t>
            </a:r>
            <a:r>
              <a:rPr lang="en-US" altLang="ja-JP" sz="2400" dirty="0" smtClean="0"/>
              <a:t> total </a:t>
            </a:r>
            <a:r>
              <a:rPr lang="en-US" altLang="ja-JP" sz="2400" dirty="0" err="1" smtClean="0"/>
              <a:t>masing-masing</a:t>
            </a:r>
            <a:endParaRPr kumimoji="1" lang="ja-JP" altLang="en-US" sz="2400" dirty="0"/>
          </a:p>
        </p:txBody>
      </p:sp>
      <p:sp>
        <p:nvSpPr>
          <p:cNvPr id="21" name="テキスト プレースホルダー 13"/>
          <p:cNvSpPr>
            <a:spLocks noGrp="1"/>
          </p:cNvSpPr>
          <p:nvPr>
            <p:ph type="body" sz="quarter" idx="23"/>
          </p:nvPr>
        </p:nvSpPr>
        <p:spPr>
          <a:xfrm>
            <a:off x="5418201" y="7936786"/>
            <a:ext cx="6432423" cy="768302"/>
          </a:xfrm>
        </p:spPr>
        <p:txBody>
          <a:bodyPr/>
          <a:lstStyle/>
          <a:p>
            <a:r>
              <a:rPr kumimoji="1" lang="en-US" altLang="ja-JP" dirty="0" err="1" smtClean="0"/>
              <a:t>Buat</a:t>
            </a:r>
            <a:r>
              <a:rPr kumimoji="1" lang="en-US" altLang="ja-JP" dirty="0" smtClean="0"/>
              <a:t> model </a:t>
            </a:r>
            <a:r>
              <a:rPr kumimoji="1" lang="en-US" altLang="ja-JP" dirty="0" err="1" smtClean="0"/>
              <a:t>persamaan</a:t>
            </a:r>
            <a:r>
              <a:rPr kumimoji="1" lang="en-US" altLang="ja-JP" dirty="0" smtClean="0"/>
              <a:t> </a:t>
            </a:r>
            <a:r>
              <a:rPr kumimoji="1" lang="en-US" altLang="ja-JP" dirty="0" err="1" smtClean="0"/>
              <a:t>Regresi</a:t>
            </a:r>
            <a:endParaRPr kumimoji="1" lang="ja-JP" altLang="en-US" dirty="0"/>
          </a:p>
        </p:txBody>
      </p:sp>
      <p:sp>
        <p:nvSpPr>
          <p:cNvPr id="22" name="テキスト プレースホルダー 17"/>
          <p:cNvSpPr>
            <a:spLocks noGrp="1"/>
          </p:cNvSpPr>
          <p:nvPr>
            <p:ph type="body" sz="quarter" idx="27"/>
          </p:nvPr>
        </p:nvSpPr>
        <p:spPr>
          <a:xfrm>
            <a:off x="11894790" y="7780680"/>
            <a:ext cx="5544616" cy="1003656"/>
          </a:xfrm>
        </p:spPr>
        <p:txBody>
          <a:bodyPr>
            <a:noAutofit/>
          </a:bodyPr>
          <a:lstStyle/>
          <a:p>
            <a:r>
              <a:rPr kumimoji="1" lang="en-US" altLang="ja-JP" sz="2400" dirty="0" err="1" smtClean="0"/>
              <a:t>Masukkan</a:t>
            </a:r>
            <a:r>
              <a:rPr kumimoji="1" lang="en-US" altLang="ja-JP" sz="2400" dirty="0" smtClean="0"/>
              <a:t> </a:t>
            </a:r>
            <a:r>
              <a:rPr lang="en-US" altLang="ja-JP" sz="2400" dirty="0" err="1" smtClean="0"/>
              <a:t>nilai</a:t>
            </a:r>
            <a:r>
              <a:rPr lang="en-US" altLang="ja-JP" sz="2400" dirty="0" smtClean="0"/>
              <a:t> </a:t>
            </a:r>
            <a:r>
              <a:rPr lang="el-GR" altLang="ja-JP" sz="2400" dirty="0" smtClean="0">
                <a:cs typeface="Calibri"/>
              </a:rPr>
              <a:t>β</a:t>
            </a:r>
            <a:r>
              <a:rPr lang="en-US" altLang="ja-JP" sz="2400" baseline="-25000" dirty="0" smtClean="0">
                <a:cs typeface="Calibri"/>
              </a:rPr>
              <a:t>1 </a:t>
            </a:r>
            <a:r>
              <a:rPr lang="en-US" altLang="ja-JP" sz="2400" baseline="-25000" dirty="0" smtClean="0">
                <a:cs typeface="Calibri"/>
              </a:rPr>
              <a:t>, </a:t>
            </a:r>
            <a:r>
              <a:rPr lang="el-GR" altLang="ja-JP" sz="2400" dirty="0" smtClean="0">
                <a:cs typeface="Calibri"/>
              </a:rPr>
              <a:t>β</a:t>
            </a:r>
            <a:r>
              <a:rPr lang="en-US" altLang="ja-JP" sz="2400" baseline="-25000" dirty="0" smtClean="0">
                <a:cs typeface="Calibri"/>
              </a:rPr>
              <a:t>2 </a:t>
            </a:r>
            <a:r>
              <a:rPr lang="en-US" altLang="ja-JP" sz="2400" dirty="0" err="1" smtClean="0">
                <a:cs typeface="Calibri"/>
              </a:rPr>
              <a:t>dan</a:t>
            </a:r>
            <a:r>
              <a:rPr lang="en-US" altLang="ja-JP" sz="2400" dirty="0" smtClean="0">
                <a:cs typeface="Calibri"/>
              </a:rPr>
              <a:t> </a:t>
            </a:r>
            <a:r>
              <a:rPr lang="el-GR" altLang="ja-JP" sz="2400" dirty="0" smtClean="0">
                <a:cs typeface="Calibri"/>
              </a:rPr>
              <a:t>β</a:t>
            </a:r>
            <a:r>
              <a:rPr lang="en-US" altLang="ja-JP" sz="2400" baseline="-25000" dirty="0" smtClean="0">
                <a:cs typeface="Calibri"/>
              </a:rPr>
              <a:t>0</a:t>
            </a:r>
            <a:r>
              <a:rPr lang="en-US" altLang="ja-JP" sz="2400" dirty="0" smtClean="0">
                <a:cs typeface="Calibri"/>
              </a:rPr>
              <a:t> </a:t>
            </a:r>
            <a:r>
              <a:rPr lang="en-US" altLang="ja-JP" sz="2400" dirty="0" smtClean="0">
                <a:cs typeface="Calibri"/>
              </a:rPr>
              <a:t> </a:t>
            </a:r>
            <a:r>
              <a:rPr lang="en-US" altLang="ja-JP" sz="2400" dirty="0" err="1" smtClean="0">
                <a:cs typeface="Calibri"/>
              </a:rPr>
              <a:t>ke</a:t>
            </a:r>
            <a:r>
              <a:rPr lang="en-US" altLang="ja-JP" sz="2400" dirty="0" smtClean="0">
                <a:cs typeface="Calibri"/>
              </a:rPr>
              <a:t> </a:t>
            </a:r>
            <a:r>
              <a:rPr lang="en-US" altLang="ja-JP" sz="2400" dirty="0" err="1" smtClean="0">
                <a:cs typeface="Calibri"/>
              </a:rPr>
              <a:t>persamaan</a:t>
            </a:r>
            <a:r>
              <a:rPr lang="en-US" altLang="ja-JP" sz="2400" dirty="0" smtClean="0">
                <a:cs typeface="Calibri"/>
              </a:rPr>
              <a:t> y</a:t>
            </a:r>
            <a:endParaRPr kumimoji="1" lang="ja-JP" altLang="en-US" sz="2400" dirty="0"/>
          </a:p>
        </p:txBody>
      </p:sp>
    </p:spTree>
    <p:extLst>
      <p:ext uri="{BB962C8B-B14F-4D97-AF65-F5344CB8AC3E}">
        <p14:creationId xmlns="" xmlns:p14="http://schemas.microsoft.com/office/powerpoint/2010/main" val="470740425"/>
      </p:ext>
    </p:extLst>
  </p:cSld>
  <p:clrMapOvr>
    <a:masterClrMapping/>
  </p:clrMapOvr>
  <p:transition spd="slow" advTm="9045">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a:xfrm>
            <a:off x="450702" y="36576"/>
            <a:ext cx="14618610" cy="1350907"/>
          </a:xfrm>
        </p:spPr>
        <p:txBody>
          <a:bodyPr>
            <a:normAutofit/>
          </a:bodyPr>
          <a:lstStyle/>
          <a:p>
            <a:r>
              <a:rPr lang="en-US" altLang="ja-JP" dirty="0" smtClean="0"/>
              <a:t>Data </a:t>
            </a:r>
            <a:r>
              <a:rPr lang="en-US" altLang="ja-JP" dirty="0" err="1" smtClean="0"/>
              <a:t>Transaksi</a:t>
            </a:r>
            <a:r>
              <a:rPr lang="en-US" altLang="ja-JP" dirty="0" smtClean="0"/>
              <a:t> </a:t>
            </a:r>
            <a:r>
              <a:rPr lang="en-US" altLang="ja-JP" dirty="0" err="1" smtClean="0"/>
              <a:t>GrabFood</a:t>
            </a:r>
            <a:endParaRPr kumimoji="1" lang="ja-JP" altLang="en-US" dirty="0">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dirty="0" err="1" smtClean="0">
                <a:latin typeface="Batang" pitchFamily="18" charset="-127"/>
                <a:ea typeface="Batang" pitchFamily="18" charset="-127"/>
              </a:rPr>
              <a:t>Tutik</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Khotimah</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S.Kom</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M.Kom</a:t>
            </a:r>
            <a:endParaRPr lang="ja-JP" altLang="en-US" dirty="0">
              <a:latin typeface="Batang" pitchFamily="18" charset="-127"/>
              <a:ea typeface="Batang" pitchFamily="18" charset="-127"/>
            </a:endParaRPr>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22</a:t>
            </a:fld>
            <a:endParaRPr lang="ja-JP" altLang="en-US"/>
          </a:p>
        </p:txBody>
      </p:sp>
      <p:graphicFrame>
        <p:nvGraphicFramePr>
          <p:cNvPr id="12" name="Table 11"/>
          <p:cNvGraphicFramePr>
            <a:graphicFrameLocks noGrp="1"/>
          </p:cNvGraphicFramePr>
          <p:nvPr/>
        </p:nvGraphicFramePr>
        <p:xfrm>
          <a:off x="697597" y="2207172"/>
          <a:ext cx="6302292" cy="7680960"/>
        </p:xfrm>
        <a:graphic>
          <a:graphicData uri="http://schemas.openxmlformats.org/drawingml/2006/table">
            <a:tbl>
              <a:tblPr firstRow="1" bandRow="1">
                <a:tableStyleId>{073A0DAA-6AF3-43AB-8588-CEC1D06C72B9}</a:tableStyleId>
              </a:tblPr>
              <a:tblGrid>
                <a:gridCol w="700256"/>
                <a:gridCol w="1680612"/>
                <a:gridCol w="1960712"/>
                <a:gridCol w="1960712"/>
              </a:tblGrid>
              <a:tr h="352472">
                <a:tc>
                  <a:txBody>
                    <a:bodyPr/>
                    <a:lstStyle/>
                    <a:p>
                      <a:pPr algn="ctr" fontAlgn="b"/>
                      <a:r>
                        <a:rPr lang="id-ID" sz="3600" b="1" i="0" u="none" strike="noStrike" dirty="0" smtClean="0">
                          <a:solidFill>
                            <a:schemeClr val="bg1"/>
                          </a:solidFill>
                          <a:latin typeface="Calibri"/>
                        </a:rPr>
                        <a:t>NO</a:t>
                      </a:r>
                      <a:endParaRPr lang="id-ID" sz="3600" b="1" i="0" u="none" strike="noStrike" dirty="0">
                        <a:solidFill>
                          <a:schemeClr val="bg1"/>
                        </a:solidFill>
                        <a:latin typeface="Calibri"/>
                      </a:endParaRPr>
                    </a:p>
                  </a:txBody>
                  <a:tcPr marL="0" marR="0" marT="0" marB="0" anchor="b"/>
                </a:tc>
                <a:tc>
                  <a:txBody>
                    <a:bodyPr/>
                    <a:lstStyle/>
                    <a:p>
                      <a:pPr algn="ctr" fontAlgn="b"/>
                      <a:r>
                        <a:rPr lang="id-ID" sz="3600" b="1" i="0" u="none" strike="noStrike" dirty="0" smtClean="0">
                          <a:solidFill>
                            <a:schemeClr val="bg1"/>
                          </a:solidFill>
                          <a:latin typeface="Calibri"/>
                        </a:rPr>
                        <a:t>LAMPU</a:t>
                      </a:r>
                      <a:endParaRPr lang="id-ID" sz="3600" b="1" i="0" u="none" strike="noStrike" dirty="0">
                        <a:solidFill>
                          <a:schemeClr val="bg1"/>
                        </a:solidFill>
                        <a:latin typeface="Calibri"/>
                      </a:endParaRPr>
                    </a:p>
                  </a:txBody>
                  <a:tcPr marL="0" marR="0" marT="0" marB="0" anchor="b"/>
                </a:tc>
                <a:tc>
                  <a:txBody>
                    <a:bodyPr/>
                    <a:lstStyle/>
                    <a:p>
                      <a:pPr algn="ctr" fontAlgn="b"/>
                      <a:r>
                        <a:rPr lang="id-ID" sz="3600" b="1" i="0" u="none" strike="noStrike" dirty="0" smtClean="0">
                          <a:solidFill>
                            <a:schemeClr val="bg1"/>
                          </a:solidFill>
                          <a:latin typeface="Calibri"/>
                        </a:rPr>
                        <a:t>JARAK</a:t>
                      </a:r>
                      <a:endParaRPr lang="id-ID" sz="3600" b="1" i="0" u="none" strike="noStrike" dirty="0">
                        <a:solidFill>
                          <a:schemeClr val="bg1"/>
                        </a:solidFill>
                        <a:latin typeface="Calibri"/>
                      </a:endParaRPr>
                    </a:p>
                  </a:txBody>
                  <a:tcPr marL="0" marR="0" marT="0" marB="0" anchor="b"/>
                </a:tc>
                <a:tc>
                  <a:txBody>
                    <a:bodyPr/>
                    <a:lstStyle/>
                    <a:p>
                      <a:pPr algn="ctr" fontAlgn="b"/>
                      <a:r>
                        <a:rPr lang="id-ID" sz="3600" b="1" i="0" u="none" strike="noStrike" dirty="0" smtClean="0">
                          <a:solidFill>
                            <a:schemeClr val="bg1"/>
                          </a:solidFill>
                          <a:latin typeface="Calibri"/>
                        </a:rPr>
                        <a:t>WAKTU</a:t>
                      </a:r>
                      <a:endParaRPr lang="id-ID" sz="3600" b="1" i="0" u="none" strike="noStrike" dirty="0">
                        <a:solidFill>
                          <a:schemeClr val="bg1"/>
                        </a:solidFill>
                        <a:latin typeface="Calibri"/>
                      </a:endParaRPr>
                    </a:p>
                  </a:txBody>
                  <a:tcPr marL="0" marR="0" marT="0" marB="0" anchor="b"/>
                </a:tc>
              </a:tr>
              <a:tr h="352472">
                <a:tc>
                  <a:txBody>
                    <a:bodyPr/>
                    <a:lstStyle/>
                    <a:p>
                      <a:pPr algn="r" fontAlgn="b"/>
                      <a:r>
                        <a:rPr lang="id-ID" sz="3600" b="0" i="0" u="none" strike="noStrike">
                          <a:solidFill>
                            <a:srgbClr val="000000"/>
                          </a:solidFill>
                          <a:latin typeface="Calibri"/>
                        </a:rPr>
                        <a:t>1</a:t>
                      </a:r>
                    </a:p>
                  </a:txBody>
                  <a:tcPr marL="0" marR="0" marT="0" marB="0" anchor="b"/>
                </a:tc>
                <a:tc>
                  <a:txBody>
                    <a:bodyPr/>
                    <a:lstStyle/>
                    <a:p>
                      <a:pPr algn="r" fontAlgn="b"/>
                      <a:r>
                        <a:rPr lang="id-ID" sz="3600" b="0" i="0" u="none" strike="noStrike">
                          <a:solidFill>
                            <a:srgbClr val="000000"/>
                          </a:solidFill>
                          <a:latin typeface="Calibri"/>
                        </a:rPr>
                        <a:t>2</a:t>
                      </a:r>
                    </a:p>
                  </a:txBody>
                  <a:tcPr marL="0" marR="0" marT="0" marB="0" anchor="b"/>
                </a:tc>
                <a:tc>
                  <a:txBody>
                    <a:bodyPr/>
                    <a:lstStyle/>
                    <a:p>
                      <a:pPr algn="r" fontAlgn="b"/>
                      <a:r>
                        <a:rPr lang="id-ID" sz="3600" b="0" i="0" u="none" strike="noStrike" dirty="0">
                          <a:solidFill>
                            <a:srgbClr val="000000"/>
                          </a:solidFill>
                          <a:latin typeface="Calibri"/>
                        </a:rPr>
                        <a:t>0,5</a:t>
                      </a:r>
                    </a:p>
                  </a:txBody>
                  <a:tcPr marL="0" marR="0" marT="0" marB="0" anchor="b"/>
                </a:tc>
                <a:tc>
                  <a:txBody>
                    <a:bodyPr/>
                    <a:lstStyle/>
                    <a:p>
                      <a:pPr algn="r" fontAlgn="b"/>
                      <a:r>
                        <a:rPr lang="id-ID" sz="3600" b="0" i="0" u="none" strike="noStrike">
                          <a:solidFill>
                            <a:srgbClr val="000000"/>
                          </a:solidFill>
                          <a:latin typeface="Calibri"/>
                        </a:rPr>
                        <a:t>9,95</a:t>
                      </a:r>
                    </a:p>
                  </a:txBody>
                  <a:tcPr marL="0" marR="0" marT="0" marB="0" anchor="b"/>
                </a:tc>
              </a:tr>
              <a:tr h="352472">
                <a:tc>
                  <a:txBody>
                    <a:bodyPr/>
                    <a:lstStyle/>
                    <a:p>
                      <a:pPr algn="r" fontAlgn="b"/>
                      <a:r>
                        <a:rPr lang="id-ID" sz="3600" b="0" i="0" u="none" strike="noStrike">
                          <a:solidFill>
                            <a:srgbClr val="000000"/>
                          </a:solidFill>
                          <a:latin typeface="Calibri"/>
                        </a:rPr>
                        <a:t>2</a:t>
                      </a:r>
                    </a:p>
                  </a:txBody>
                  <a:tcPr marL="0" marR="0" marT="0" marB="0" anchor="b"/>
                </a:tc>
                <a:tc>
                  <a:txBody>
                    <a:bodyPr/>
                    <a:lstStyle/>
                    <a:p>
                      <a:pPr algn="r" fontAlgn="b"/>
                      <a:r>
                        <a:rPr lang="id-ID" sz="3600" b="0" i="0" u="none" strike="noStrike">
                          <a:solidFill>
                            <a:srgbClr val="000000"/>
                          </a:solidFill>
                          <a:latin typeface="Calibri"/>
                        </a:rPr>
                        <a:t>8</a:t>
                      </a:r>
                    </a:p>
                  </a:txBody>
                  <a:tcPr marL="0" marR="0" marT="0" marB="0" anchor="b"/>
                </a:tc>
                <a:tc>
                  <a:txBody>
                    <a:bodyPr/>
                    <a:lstStyle/>
                    <a:p>
                      <a:pPr algn="r" fontAlgn="b"/>
                      <a:r>
                        <a:rPr lang="id-ID" sz="3600" b="0" i="0" u="none" strike="noStrike">
                          <a:solidFill>
                            <a:srgbClr val="000000"/>
                          </a:solidFill>
                          <a:latin typeface="Calibri"/>
                        </a:rPr>
                        <a:t>1,1</a:t>
                      </a:r>
                    </a:p>
                  </a:txBody>
                  <a:tcPr marL="0" marR="0" marT="0" marB="0" anchor="b"/>
                </a:tc>
                <a:tc>
                  <a:txBody>
                    <a:bodyPr/>
                    <a:lstStyle/>
                    <a:p>
                      <a:pPr algn="r" fontAlgn="b"/>
                      <a:r>
                        <a:rPr lang="id-ID" sz="3600" b="0" i="0" u="none" strike="noStrike">
                          <a:solidFill>
                            <a:srgbClr val="000000"/>
                          </a:solidFill>
                          <a:latin typeface="Calibri"/>
                        </a:rPr>
                        <a:t>24,45</a:t>
                      </a:r>
                    </a:p>
                  </a:txBody>
                  <a:tcPr marL="0" marR="0" marT="0" marB="0" anchor="b"/>
                </a:tc>
              </a:tr>
              <a:tr h="352472">
                <a:tc>
                  <a:txBody>
                    <a:bodyPr/>
                    <a:lstStyle/>
                    <a:p>
                      <a:pPr algn="r" fontAlgn="b"/>
                      <a:r>
                        <a:rPr lang="id-ID" sz="3600" b="0" i="0" u="none" strike="noStrike">
                          <a:solidFill>
                            <a:srgbClr val="000000"/>
                          </a:solidFill>
                          <a:latin typeface="Calibri"/>
                        </a:rPr>
                        <a:t>3</a:t>
                      </a:r>
                    </a:p>
                  </a:txBody>
                  <a:tcPr marL="0" marR="0" marT="0" marB="0" anchor="b"/>
                </a:tc>
                <a:tc>
                  <a:txBody>
                    <a:bodyPr/>
                    <a:lstStyle/>
                    <a:p>
                      <a:pPr algn="r" fontAlgn="b"/>
                      <a:r>
                        <a:rPr lang="id-ID" sz="3600" b="0" i="0" u="none" strike="noStrike">
                          <a:solidFill>
                            <a:srgbClr val="000000"/>
                          </a:solidFill>
                          <a:latin typeface="Calibri"/>
                        </a:rPr>
                        <a:t>11</a:t>
                      </a:r>
                    </a:p>
                  </a:txBody>
                  <a:tcPr marL="0" marR="0" marT="0" marB="0" anchor="b"/>
                </a:tc>
                <a:tc>
                  <a:txBody>
                    <a:bodyPr/>
                    <a:lstStyle/>
                    <a:p>
                      <a:pPr algn="r" fontAlgn="b"/>
                      <a:r>
                        <a:rPr lang="id-ID" sz="3600" b="0" i="0" u="none" strike="noStrike">
                          <a:solidFill>
                            <a:srgbClr val="000000"/>
                          </a:solidFill>
                          <a:latin typeface="Calibri"/>
                        </a:rPr>
                        <a:t>1,2</a:t>
                      </a:r>
                    </a:p>
                  </a:txBody>
                  <a:tcPr marL="0" marR="0" marT="0" marB="0" anchor="b"/>
                </a:tc>
                <a:tc>
                  <a:txBody>
                    <a:bodyPr/>
                    <a:lstStyle/>
                    <a:p>
                      <a:pPr algn="r" fontAlgn="b"/>
                      <a:r>
                        <a:rPr lang="id-ID" sz="3600" b="0" i="0" u="none" strike="noStrike" dirty="0">
                          <a:solidFill>
                            <a:srgbClr val="000000"/>
                          </a:solidFill>
                          <a:latin typeface="Calibri"/>
                        </a:rPr>
                        <a:t>31,75</a:t>
                      </a:r>
                    </a:p>
                  </a:txBody>
                  <a:tcPr marL="0" marR="0" marT="0" marB="0" anchor="b"/>
                </a:tc>
              </a:tr>
              <a:tr h="352472">
                <a:tc>
                  <a:txBody>
                    <a:bodyPr/>
                    <a:lstStyle/>
                    <a:p>
                      <a:pPr algn="r" fontAlgn="b"/>
                      <a:r>
                        <a:rPr lang="id-ID" sz="3600" b="0" i="0" u="none" strike="noStrike">
                          <a:solidFill>
                            <a:srgbClr val="000000"/>
                          </a:solidFill>
                          <a:latin typeface="Calibri"/>
                        </a:rPr>
                        <a:t>4</a:t>
                      </a:r>
                    </a:p>
                  </a:txBody>
                  <a:tcPr marL="0" marR="0" marT="0" marB="0" anchor="b"/>
                </a:tc>
                <a:tc>
                  <a:txBody>
                    <a:bodyPr/>
                    <a:lstStyle/>
                    <a:p>
                      <a:pPr algn="r" fontAlgn="b"/>
                      <a:r>
                        <a:rPr lang="id-ID" sz="3600" b="0" i="0" u="none" strike="noStrike">
                          <a:solidFill>
                            <a:srgbClr val="000000"/>
                          </a:solidFill>
                          <a:latin typeface="Calibri"/>
                        </a:rPr>
                        <a:t>10</a:t>
                      </a:r>
                    </a:p>
                  </a:txBody>
                  <a:tcPr marL="0" marR="0" marT="0" marB="0" anchor="b"/>
                </a:tc>
                <a:tc>
                  <a:txBody>
                    <a:bodyPr/>
                    <a:lstStyle/>
                    <a:p>
                      <a:pPr algn="r" fontAlgn="b"/>
                      <a:r>
                        <a:rPr lang="id-ID" sz="3600" b="0" i="0" u="none" strike="noStrike">
                          <a:solidFill>
                            <a:srgbClr val="000000"/>
                          </a:solidFill>
                          <a:latin typeface="Calibri"/>
                        </a:rPr>
                        <a:t>5,5</a:t>
                      </a:r>
                    </a:p>
                  </a:txBody>
                  <a:tcPr marL="0" marR="0" marT="0" marB="0" anchor="b"/>
                </a:tc>
                <a:tc>
                  <a:txBody>
                    <a:bodyPr/>
                    <a:lstStyle/>
                    <a:p>
                      <a:pPr algn="r" fontAlgn="b"/>
                      <a:r>
                        <a:rPr lang="id-ID" sz="3600" b="0" i="0" u="none" strike="noStrike">
                          <a:solidFill>
                            <a:srgbClr val="000000"/>
                          </a:solidFill>
                          <a:latin typeface="Calibri"/>
                        </a:rPr>
                        <a:t>35</a:t>
                      </a:r>
                    </a:p>
                  </a:txBody>
                  <a:tcPr marL="0" marR="0" marT="0" marB="0" anchor="b"/>
                </a:tc>
              </a:tr>
              <a:tr h="352472">
                <a:tc>
                  <a:txBody>
                    <a:bodyPr/>
                    <a:lstStyle/>
                    <a:p>
                      <a:pPr algn="r" fontAlgn="b"/>
                      <a:r>
                        <a:rPr lang="id-ID" sz="3600" b="0" i="0" u="none" strike="noStrike">
                          <a:solidFill>
                            <a:srgbClr val="000000"/>
                          </a:solidFill>
                          <a:latin typeface="Calibri"/>
                        </a:rPr>
                        <a:t>5</a:t>
                      </a:r>
                    </a:p>
                  </a:txBody>
                  <a:tcPr marL="0" marR="0" marT="0" marB="0" anchor="b"/>
                </a:tc>
                <a:tc>
                  <a:txBody>
                    <a:bodyPr/>
                    <a:lstStyle/>
                    <a:p>
                      <a:pPr algn="r" fontAlgn="b"/>
                      <a:r>
                        <a:rPr lang="id-ID" sz="3600" b="0" i="0" u="none" strike="noStrike">
                          <a:solidFill>
                            <a:srgbClr val="000000"/>
                          </a:solidFill>
                          <a:latin typeface="Calibri"/>
                        </a:rPr>
                        <a:t>8</a:t>
                      </a:r>
                    </a:p>
                  </a:txBody>
                  <a:tcPr marL="0" marR="0" marT="0" marB="0" anchor="b"/>
                </a:tc>
                <a:tc>
                  <a:txBody>
                    <a:bodyPr/>
                    <a:lstStyle/>
                    <a:p>
                      <a:pPr algn="r" fontAlgn="b"/>
                      <a:r>
                        <a:rPr lang="id-ID" sz="3600" b="0" i="0" u="none" strike="noStrike">
                          <a:solidFill>
                            <a:srgbClr val="000000"/>
                          </a:solidFill>
                          <a:latin typeface="Calibri"/>
                        </a:rPr>
                        <a:t>2,95</a:t>
                      </a:r>
                    </a:p>
                  </a:txBody>
                  <a:tcPr marL="0" marR="0" marT="0" marB="0" anchor="b"/>
                </a:tc>
                <a:tc>
                  <a:txBody>
                    <a:bodyPr/>
                    <a:lstStyle/>
                    <a:p>
                      <a:pPr algn="r" fontAlgn="b"/>
                      <a:r>
                        <a:rPr lang="id-ID" sz="3600" b="0" i="0" u="none" strike="noStrike">
                          <a:solidFill>
                            <a:srgbClr val="000000"/>
                          </a:solidFill>
                          <a:latin typeface="Calibri"/>
                        </a:rPr>
                        <a:t>25,02</a:t>
                      </a:r>
                    </a:p>
                  </a:txBody>
                  <a:tcPr marL="0" marR="0" marT="0" marB="0" anchor="b"/>
                </a:tc>
              </a:tr>
              <a:tr h="352472">
                <a:tc>
                  <a:txBody>
                    <a:bodyPr/>
                    <a:lstStyle/>
                    <a:p>
                      <a:pPr algn="r" fontAlgn="b"/>
                      <a:r>
                        <a:rPr lang="id-ID" sz="3600" b="0" i="0" u="none" strike="noStrike">
                          <a:solidFill>
                            <a:srgbClr val="000000"/>
                          </a:solidFill>
                          <a:latin typeface="Calibri"/>
                        </a:rPr>
                        <a:t>6</a:t>
                      </a:r>
                    </a:p>
                  </a:txBody>
                  <a:tcPr marL="0" marR="0" marT="0" marB="0" anchor="b"/>
                </a:tc>
                <a:tc>
                  <a:txBody>
                    <a:bodyPr/>
                    <a:lstStyle/>
                    <a:p>
                      <a:pPr algn="r" fontAlgn="b"/>
                      <a:r>
                        <a:rPr lang="id-ID" sz="3600" b="0" i="0" u="none" strike="noStrike">
                          <a:solidFill>
                            <a:srgbClr val="000000"/>
                          </a:solidFill>
                          <a:latin typeface="Calibri"/>
                        </a:rPr>
                        <a:t>4</a:t>
                      </a:r>
                    </a:p>
                  </a:txBody>
                  <a:tcPr marL="0" marR="0" marT="0" marB="0" anchor="b"/>
                </a:tc>
                <a:tc>
                  <a:txBody>
                    <a:bodyPr/>
                    <a:lstStyle/>
                    <a:p>
                      <a:pPr algn="r" fontAlgn="b"/>
                      <a:r>
                        <a:rPr lang="id-ID" sz="3600" b="0" i="0" u="none" strike="noStrike">
                          <a:solidFill>
                            <a:srgbClr val="000000"/>
                          </a:solidFill>
                          <a:latin typeface="Calibri"/>
                        </a:rPr>
                        <a:t>2</a:t>
                      </a:r>
                    </a:p>
                  </a:txBody>
                  <a:tcPr marL="0" marR="0" marT="0" marB="0" anchor="b"/>
                </a:tc>
                <a:tc>
                  <a:txBody>
                    <a:bodyPr/>
                    <a:lstStyle/>
                    <a:p>
                      <a:pPr algn="r" fontAlgn="b"/>
                      <a:r>
                        <a:rPr lang="id-ID" sz="3600" b="0" i="0" u="none" strike="noStrike">
                          <a:solidFill>
                            <a:srgbClr val="000000"/>
                          </a:solidFill>
                          <a:latin typeface="Calibri"/>
                        </a:rPr>
                        <a:t>16,86</a:t>
                      </a:r>
                    </a:p>
                  </a:txBody>
                  <a:tcPr marL="0" marR="0" marT="0" marB="0" anchor="b"/>
                </a:tc>
              </a:tr>
              <a:tr h="352472">
                <a:tc>
                  <a:txBody>
                    <a:bodyPr/>
                    <a:lstStyle/>
                    <a:p>
                      <a:pPr algn="r" fontAlgn="b"/>
                      <a:r>
                        <a:rPr lang="id-ID" sz="3600" b="0" i="0" u="none" strike="noStrike">
                          <a:solidFill>
                            <a:srgbClr val="000000"/>
                          </a:solidFill>
                          <a:latin typeface="Calibri"/>
                        </a:rPr>
                        <a:t>7</a:t>
                      </a:r>
                    </a:p>
                  </a:txBody>
                  <a:tcPr marL="0" marR="0" marT="0" marB="0" anchor="b"/>
                </a:tc>
                <a:tc>
                  <a:txBody>
                    <a:bodyPr/>
                    <a:lstStyle/>
                    <a:p>
                      <a:pPr algn="r" fontAlgn="b"/>
                      <a:r>
                        <a:rPr lang="id-ID" sz="3600" b="0" i="0" u="none" strike="noStrike">
                          <a:solidFill>
                            <a:srgbClr val="000000"/>
                          </a:solidFill>
                          <a:latin typeface="Calibri"/>
                        </a:rPr>
                        <a:t>2</a:t>
                      </a:r>
                    </a:p>
                  </a:txBody>
                  <a:tcPr marL="0" marR="0" marT="0" marB="0" anchor="b"/>
                </a:tc>
                <a:tc>
                  <a:txBody>
                    <a:bodyPr/>
                    <a:lstStyle/>
                    <a:p>
                      <a:pPr algn="r" fontAlgn="b"/>
                      <a:r>
                        <a:rPr lang="id-ID" sz="3600" b="0" i="0" u="none" strike="noStrike">
                          <a:solidFill>
                            <a:srgbClr val="000000"/>
                          </a:solidFill>
                          <a:latin typeface="Calibri"/>
                        </a:rPr>
                        <a:t>3,75</a:t>
                      </a:r>
                    </a:p>
                  </a:txBody>
                  <a:tcPr marL="0" marR="0" marT="0" marB="0" anchor="b"/>
                </a:tc>
                <a:tc>
                  <a:txBody>
                    <a:bodyPr/>
                    <a:lstStyle/>
                    <a:p>
                      <a:pPr algn="r" fontAlgn="b"/>
                      <a:r>
                        <a:rPr lang="id-ID" sz="3600" b="0" i="0" u="none" strike="noStrike">
                          <a:solidFill>
                            <a:srgbClr val="000000"/>
                          </a:solidFill>
                          <a:latin typeface="Calibri"/>
                        </a:rPr>
                        <a:t>14,38</a:t>
                      </a:r>
                    </a:p>
                  </a:txBody>
                  <a:tcPr marL="0" marR="0" marT="0" marB="0" anchor="b"/>
                </a:tc>
              </a:tr>
              <a:tr h="352472">
                <a:tc>
                  <a:txBody>
                    <a:bodyPr/>
                    <a:lstStyle/>
                    <a:p>
                      <a:pPr algn="r" fontAlgn="b"/>
                      <a:r>
                        <a:rPr lang="id-ID" sz="3600" b="0" i="0" u="none" strike="noStrike">
                          <a:solidFill>
                            <a:srgbClr val="000000"/>
                          </a:solidFill>
                          <a:latin typeface="Calibri"/>
                        </a:rPr>
                        <a:t>8</a:t>
                      </a:r>
                    </a:p>
                  </a:txBody>
                  <a:tcPr marL="0" marR="0" marT="0" marB="0" anchor="b"/>
                </a:tc>
                <a:tc>
                  <a:txBody>
                    <a:bodyPr/>
                    <a:lstStyle/>
                    <a:p>
                      <a:pPr algn="r" fontAlgn="b"/>
                      <a:r>
                        <a:rPr lang="id-ID" sz="3600" b="0" i="0" u="none" strike="noStrike">
                          <a:solidFill>
                            <a:srgbClr val="000000"/>
                          </a:solidFill>
                          <a:latin typeface="Calibri"/>
                        </a:rPr>
                        <a:t>2</a:t>
                      </a:r>
                    </a:p>
                  </a:txBody>
                  <a:tcPr marL="0" marR="0" marT="0" marB="0" anchor="b"/>
                </a:tc>
                <a:tc>
                  <a:txBody>
                    <a:bodyPr/>
                    <a:lstStyle/>
                    <a:p>
                      <a:pPr algn="r" fontAlgn="b"/>
                      <a:r>
                        <a:rPr lang="id-ID" sz="3600" b="0" i="0" u="none" strike="noStrike">
                          <a:solidFill>
                            <a:srgbClr val="000000"/>
                          </a:solidFill>
                          <a:latin typeface="Calibri"/>
                        </a:rPr>
                        <a:t>0,52</a:t>
                      </a:r>
                    </a:p>
                  </a:txBody>
                  <a:tcPr marL="0" marR="0" marT="0" marB="0" anchor="b"/>
                </a:tc>
                <a:tc>
                  <a:txBody>
                    <a:bodyPr/>
                    <a:lstStyle/>
                    <a:p>
                      <a:pPr algn="r" fontAlgn="b"/>
                      <a:r>
                        <a:rPr lang="id-ID" sz="3600" b="0" i="0" u="none" strike="noStrike">
                          <a:solidFill>
                            <a:srgbClr val="000000"/>
                          </a:solidFill>
                          <a:latin typeface="Calibri"/>
                        </a:rPr>
                        <a:t>9,6</a:t>
                      </a:r>
                    </a:p>
                  </a:txBody>
                  <a:tcPr marL="0" marR="0" marT="0" marB="0" anchor="b"/>
                </a:tc>
              </a:tr>
              <a:tr h="352472">
                <a:tc>
                  <a:txBody>
                    <a:bodyPr/>
                    <a:lstStyle/>
                    <a:p>
                      <a:pPr algn="r" fontAlgn="b"/>
                      <a:r>
                        <a:rPr lang="id-ID" sz="3600" b="0" i="0" u="none" strike="noStrike">
                          <a:solidFill>
                            <a:srgbClr val="000000"/>
                          </a:solidFill>
                          <a:latin typeface="Calibri"/>
                        </a:rPr>
                        <a:t>9</a:t>
                      </a:r>
                    </a:p>
                  </a:txBody>
                  <a:tcPr marL="0" marR="0" marT="0" marB="0" anchor="b"/>
                </a:tc>
                <a:tc>
                  <a:txBody>
                    <a:bodyPr/>
                    <a:lstStyle/>
                    <a:p>
                      <a:pPr algn="r" fontAlgn="b"/>
                      <a:r>
                        <a:rPr lang="id-ID" sz="3600" b="0" i="0" u="none" strike="noStrike">
                          <a:solidFill>
                            <a:srgbClr val="000000"/>
                          </a:solidFill>
                          <a:latin typeface="Calibri"/>
                        </a:rPr>
                        <a:t>9</a:t>
                      </a:r>
                    </a:p>
                  </a:txBody>
                  <a:tcPr marL="0" marR="0" marT="0" marB="0" anchor="b"/>
                </a:tc>
                <a:tc>
                  <a:txBody>
                    <a:bodyPr/>
                    <a:lstStyle/>
                    <a:p>
                      <a:pPr algn="r" fontAlgn="b"/>
                      <a:r>
                        <a:rPr lang="id-ID" sz="3600" b="0" i="0" u="none" strike="noStrike" dirty="0">
                          <a:solidFill>
                            <a:srgbClr val="000000"/>
                          </a:solidFill>
                          <a:latin typeface="Calibri"/>
                        </a:rPr>
                        <a:t>1</a:t>
                      </a:r>
                    </a:p>
                  </a:txBody>
                  <a:tcPr marL="0" marR="0" marT="0" marB="0" anchor="b"/>
                </a:tc>
                <a:tc>
                  <a:txBody>
                    <a:bodyPr/>
                    <a:lstStyle/>
                    <a:p>
                      <a:pPr algn="r" fontAlgn="b"/>
                      <a:r>
                        <a:rPr lang="id-ID" sz="3600" b="0" i="0" u="none" strike="noStrike">
                          <a:solidFill>
                            <a:srgbClr val="000000"/>
                          </a:solidFill>
                          <a:latin typeface="Calibri"/>
                        </a:rPr>
                        <a:t>24,35</a:t>
                      </a:r>
                    </a:p>
                  </a:txBody>
                  <a:tcPr marL="0" marR="0" marT="0" marB="0" anchor="b"/>
                </a:tc>
              </a:tr>
              <a:tr h="352472">
                <a:tc>
                  <a:txBody>
                    <a:bodyPr/>
                    <a:lstStyle/>
                    <a:p>
                      <a:pPr algn="r" fontAlgn="b"/>
                      <a:r>
                        <a:rPr lang="id-ID" sz="3600" b="0" i="0" u="none" strike="noStrike">
                          <a:solidFill>
                            <a:srgbClr val="000000"/>
                          </a:solidFill>
                          <a:latin typeface="Calibri"/>
                        </a:rPr>
                        <a:t>10</a:t>
                      </a:r>
                    </a:p>
                  </a:txBody>
                  <a:tcPr marL="0" marR="0" marT="0" marB="0" anchor="b"/>
                </a:tc>
                <a:tc>
                  <a:txBody>
                    <a:bodyPr/>
                    <a:lstStyle/>
                    <a:p>
                      <a:pPr algn="r" fontAlgn="b"/>
                      <a:r>
                        <a:rPr lang="id-ID" sz="3600" b="0" i="0" u="none" strike="noStrike">
                          <a:solidFill>
                            <a:srgbClr val="000000"/>
                          </a:solidFill>
                          <a:latin typeface="Calibri"/>
                        </a:rPr>
                        <a:t>8</a:t>
                      </a:r>
                    </a:p>
                  </a:txBody>
                  <a:tcPr marL="0" marR="0" marT="0" marB="0" anchor="b"/>
                </a:tc>
                <a:tc>
                  <a:txBody>
                    <a:bodyPr/>
                    <a:lstStyle/>
                    <a:p>
                      <a:pPr algn="r" fontAlgn="b"/>
                      <a:r>
                        <a:rPr lang="id-ID" sz="3600" b="0" i="0" u="none" strike="noStrike">
                          <a:solidFill>
                            <a:srgbClr val="000000"/>
                          </a:solidFill>
                          <a:latin typeface="Calibri"/>
                        </a:rPr>
                        <a:t>3</a:t>
                      </a:r>
                    </a:p>
                  </a:txBody>
                  <a:tcPr marL="0" marR="0" marT="0" marB="0" anchor="b"/>
                </a:tc>
                <a:tc>
                  <a:txBody>
                    <a:bodyPr/>
                    <a:lstStyle/>
                    <a:p>
                      <a:pPr algn="r" fontAlgn="b"/>
                      <a:r>
                        <a:rPr lang="id-ID" sz="3600" b="0" i="0" u="none" strike="noStrike">
                          <a:solidFill>
                            <a:srgbClr val="000000"/>
                          </a:solidFill>
                          <a:latin typeface="Calibri"/>
                        </a:rPr>
                        <a:t>27,5</a:t>
                      </a:r>
                    </a:p>
                  </a:txBody>
                  <a:tcPr marL="0" marR="0" marT="0" marB="0" anchor="b"/>
                </a:tc>
              </a:tr>
              <a:tr h="352472">
                <a:tc>
                  <a:txBody>
                    <a:bodyPr/>
                    <a:lstStyle/>
                    <a:p>
                      <a:pPr algn="r" fontAlgn="b"/>
                      <a:r>
                        <a:rPr lang="id-ID" sz="3600" b="0" i="0" u="none" strike="noStrike">
                          <a:solidFill>
                            <a:srgbClr val="000000"/>
                          </a:solidFill>
                          <a:latin typeface="Calibri"/>
                        </a:rPr>
                        <a:t>11</a:t>
                      </a:r>
                    </a:p>
                  </a:txBody>
                  <a:tcPr marL="0" marR="0" marT="0" marB="0" anchor="b"/>
                </a:tc>
                <a:tc>
                  <a:txBody>
                    <a:bodyPr/>
                    <a:lstStyle/>
                    <a:p>
                      <a:pPr algn="r" fontAlgn="b"/>
                      <a:r>
                        <a:rPr lang="id-ID" sz="3600" b="0" i="0" u="none" strike="noStrike">
                          <a:solidFill>
                            <a:srgbClr val="000000"/>
                          </a:solidFill>
                          <a:latin typeface="Calibri"/>
                        </a:rPr>
                        <a:t>4</a:t>
                      </a:r>
                    </a:p>
                  </a:txBody>
                  <a:tcPr marL="0" marR="0" marT="0" marB="0" anchor="b"/>
                </a:tc>
                <a:tc>
                  <a:txBody>
                    <a:bodyPr/>
                    <a:lstStyle/>
                    <a:p>
                      <a:pPr algn="r" fontAlgn="b"/>
                      <a:r>
                        <a:rPr lang="id-ID" sz="3600" b="0" i="0" u="none" strike="noStrike">
                          <a:solidFill>
                            <a:srgbClr val="000000"/>
                          </a:solidFill>
                          <a:latin typeface="Calibri"/>
                        </a:rPr>
                        <a:t>4,12</a:t>
                      </a:r>
                    </a:p>
                  </a:txBody>
                  <a:tcPr marL="0" marR="0" marT="0" marB="0" anchor="b"/>
                </a:tc>
                <a:tc>
                  <a:txBody>
                    <a:bodyPr/>
                    <a:lstStyle/>
                    <a:p>
                      <a:pPr algn="r" fontAlgn="b"/>
                      <a:r>
                        <a:rPr lang="id-ID" sz="3600" b="0" i="0" u="none" strike="noStrike">
                          <a:solidFill>
                            <a:srgbClr val="000000"/>
                          </a:solidFill>
                          <a:latin typeface="Calibri"/>
                        </a:rPr>
                        <a:t>17,08</a:t>
                      </a:r>
                    </a:p>
                  </a:txBody>
                  <a:tcPr marL="0" marR="0" marT="0" marB="0" anchor="b"/>
                </a:tc>
              </a:tr>
              <a:tr h="352472">
                <a:tc>
                  <a:txBody>
                    <a:bodyPr/>
                    <a:lstStyle/>
                    <a:p>
                      <a:pPr algn="r" fontAlgn="b"/>
                      <a:r>
                        <a:rPr lang="id-ID" sz="3600" b="0" i="0" u="none" strike="noStrike">
                          <a:solidFill>
                            <a:srgbClr val="000000"/>
                          </a:solidFill>
                          <a:latin typeface="Calibri"/>
                        </a:rPr>
                        <a:t>12</a:t>
                      </a:r>
                    </a:p>
                  </a:txBody>
                  <a:tcPr marL="0" marR="0" marT="0" marB="0" anchor="b"/>
                </a:tc>
                <a:tc>
                  <a:txBody>
                    <a:bodyPr/>
                    <a:lstStyle/>
                    <a:p>
                      <a:pPr algn="r" fontAlgn="b"/>
                      <a:r>
                        <a:rPr lang="id-ID" sz="3600" b="0" i="0" u="none" strike="noStrike">
                          <a:solidFill>
                            <a:srgbClr val="000000"/>
                          </a:solidFill>
                          <a:latin typeface="Calibri"/>
                        </a:rPr>
                        <a:t>11</a:t>
                      </a:r>
                    </a:p>
                  </a:txBody>
                  <a:tcPr marL="0" marR="0" marT="0" marB="0" anchor="b"/>
                </a:tc>
                <a:tc>
                  <a:txBody>
                    <a:bodyPr/>
                    <a:lstStyle/>
                    <a:p>
                      <a:pPr algn="r" fontAlgn="b"/>
                      <a:r>
                        <a:rPr lang="id-ID" sz="3600" b="0" i="0" u="none" strike="noStrike">
                          <a:solidFill>
                            <a:srgbClr val="000000"/>
                          </a:solidFill>
                          <a:latin typeface="Calibri"/>
                        </a:rPr>
                        <a:t>4</a:t>
                      </a:r>
                    </a:p>
                  </a:txBody>
                  <a:tcPr marL="0" marR="0" marT="0" marB="0" anchor="b"/>
                </a:tc>
                <a:tc>
                  <a:txBody>
                    <a:bodyPr/>
                    <a:lstStyle/>
                    <a:p>
                      <a:pPr algn="r" fontAlgn="b"/>
                      <a:r>
                        <a:rPr lang="id-ID" sz="3600" b="0" i="0" u="none" strike="noStrike">
                          <a:solidFill>
                            <a:srgbClr val="000000"/>
                          </a:solidFill>
                          <a:latin typeface="Calibri"/>
                        </a:rPr>
                        <a:t>37</a:t>
                      </a:r>
                    </a:p>
                  </a:txBody>
                  <a:tcPr marL="0" marR="0" marT="0" marB="0" anchor="b"/>
                </a:tc>
              </a:tr>
              <a:tr h="352472">
                <a:tc>
                  <a:txBody>
                    <a:bodyPr/>
                    <a:lstStyle/>
                    <a:p>
                      <a:pPr algn="r" fontAlgn="b"/>
                      <a:r>
                        <a:rPr lang="id-ID" sz="3600" b="0" i="0" u="none" strike="noStrike">
                          <a:solidFill>
                            <a:srgbClr val="000000"/>
                          </a:solidFill>
                          <a:latin typeface="Calibri"/>
                        </a:rPr>
                        <a:t>13</a:t>
                      </a:r>
                    </a:p>
                  </a:txBody>
                  <a:tcPr marL="0" marR="0" marT="0" marB="0" anchor="b"/>
                </a:tc>
                <a:tc>
                  <a:txBody>
                    <a:bodyPr/>
                    <a:lstStyle/>
                    <a:p>
                      <a:pPr algn="r" fontAlgn="b"/>
                      <a:r>
                        <a:rPr lang="id-ID" sz="3600" b="0" i="0" u="none" strike="noStrike">
                          <a:solidFill>
                            <a:srgbClr val="000000"/>
                          </a:solidFill>
                          <a:latin typeface="Calibri"/>
                        </a:rPr>
                        <a:t>12</a:t>
                      </a:r>
                    </a:p>
                  </a:txBody>
                  <a:tcPr marL="0" marR="0" marT="0" marB="0" anchor="b"/>
                </a:tc>
                <a:tc>
                  <a:txBody>
                    <a:bodyPr/>
                    <a:lstStyle/>
                    <a:p>
                      <a:pPr algn="r" fontAlgn="b"/>
                      <a:r>
                        <a:rPr lang="id-ID" sz="3600" b="0" i="0" u="none" strike="noStrike">
                          <a:solidFill>
                            <a:srgbClr val="000000"/>
                          </a:solidFill>
                          <a:latin typeface="Calibri"/>
                        </a:rPr>
                        <a:t>5</a:t>
                      </a:r>
                    </a:p>
                  </a:txBody>
                  <a:tcPr marL="0" marR="0" marT="0" marB="0" anchor="b"/>
                </a:tc>
                <a:tc>
                  <a:txBody>
                    <a:bodyPr/>
                    <a:lstStyle/>
                    <a:p>
                      <a:pPr algn="r" fontAlgn="b"/>
                      <a:r>
                        <a:rPr lang="id-ID" sz="3600" b="0" i="0" u="none" strike="noStrike" dirty="0">
                          <a:solidFill>
                            <a:srgbClr val="000000"/>
                          </a:solidFill>
                          <a:latin typeface="Calibri"/>
                        </a:rPr>
                        <a:t>41,95</a:t>
                      </a:r>
                    </a:p>
                  </a:txBody>
                  <a:tcPr marL="0" marR="0" marT="0" marB="0" anchor="b"/>
                </a:tc>
              </a:tr>
            </a:tbl>
          </a:graphicData>
        </a:graphic>
      </p:graphicFrame>
      <p:graphicFrame>
        <p:nvGraphicFramePr>
          <p:cNvPr id="13" name="Table 12"/>
          <p:cNvGraphicFramePr>
            <a:graphicFrameLocks noGrp="1"/>
          </p:cNvGraphicFramePr>
          <p:nvPr/>
        </p:nvGraphicFramePr>
        <p:xfrm>
          <a:off x="7884731" y="2242139"/>
          <a:ext cx="5642081" cy="7132320"/>
        </p:xfrm>
        <a:graphic>
          <a:graphicData uri="http://schemas.openxmlformats.org/drawingml/2006/table">
            <a:tbl>
              <a:tblPr firstRow="1" bandRow="1">
                <a:tableStyleId>{073A0DAA-6AF3-43AB-8588-CEC1D06C72B9}</a:tableStyleId>
              </a:tblPr>
              <a:tblGrid>
                <a:gridCol w="626899"/>
                <a:gridCol w="1504556"/>
                <a:gridCol w="1755313"/>
                <a:gridCol w="1755313"/>
              </a:tblGrid>
              <a:tr h="372496">
                <a:tc>
                  <a:txBody>
                    <a:bodyPr/>
                    <a:lstStyle/>
                    <a:p>
                      <a:pPr algn="ctr" fontAlgn="b"/>
                      <a:r>
                        <a:rPr lang="id-ID" sz="3600" b="1" i="0" u="none" strike="noStrike" dirty="0" smtClean="0">
                          <a:solidFill>
                            <a:schemeClr val="bg1"/>
                          </a:solidFill>
                          <a:latin typeface="Calibri"/>
                        </a:rPr>
                        <a:t>NO</a:t>
                      </a:r>
                      <a:endParaRPr lang="id-ID" sz="3600" b="1" i="0" u="none" strike="noStrike" dirty="0">
                        <a:solidFill>
                          <a:schemeClr val="bg1"/>
                        </a:solidFill>
                        <a:latin typeface="Calibri"/>
                      </a:endParaRPr>
                    </a:p>
                  </a:txBody>
                  <a:tcPr marL="0" marR="0" marT="0" marB="0" anchor="b"/>
                </a:tc>
                <a:tc>
                  <a:txBody>
                    <a:bodyPr/>
                    <a:lstStyle/>
                    <a:p>
                      <a:pPr algn="ctr" fontAlgn="b"/>
                      <a:r>
                        <a:rPr lang="id-ID" sz="3600" b="1" i="0" u="none" strike="noStrike" dirty="0" smtClean="0">
                          <a:solidFill>
                            <a:schemeClr val="bg1"/>
                          </a:solidFill>
                          <a:latin typeface="Calibri"/>
                        </a:rPr>
                        <a:t>LAMPU</a:t>
                      </a:r>
                      <a:endParaRPr lang="id-ID" sz="3600" b="1" i="0" u="none" strike="noStrike" dirty="0">
                        <a:solidFill>
                          <a:schemeClr val="bg1"/>
                        </a:solidFill>
                        <a:latin typeface="Calibri"/>
                      </a:endParaRPr>
                    </a:p>
                  </a:txBody>
                  <a:tcPr marL="0" marR="0" marT="0" marB="0" anchor="b"/>
                </a:tc>
                <a:tc>
                  <a:txBody>
                    <a:bodyPr/>
                    <a:lstStyle/>
                    <a:p>
                      <a:pPr algn="ctr" fontAlgn="b"/>
                      <a:r>
                        <a:rPr lang="id-ID" sz="3600" b="1" i="0" u="none" strike="noStrike" dirty="0" smtClean="0">
                          <a:solidFill>
                            <a:schemeClr val="bg1"/>
                          </a:solidFill>
                          <a:latin typeface="Calibri"/>
                        </a:rPr>
                        <a:t>JARAK</a:t>
                      </a:r>
                      <a:endParaRPr lang="id-ID" sz="3600" b="1" i="0" u="none" strike="noStrike" dirty="0">
                        <a:solidFill>
                          <a:schemeClr val="bg1"/>
                        </a:solidFill>
                        <a:latin typeface="Calibri"/>
                      </a:endParaRPr>
                    </a:p>
                  </a:txBody>
                  <a:tcPr marL="0" marR="0" marT="0" marB="0" anchor="b"/>
                </a:tc>
                <a:tc>
                  <a:txBody>
                    <a:bodyPr/>
                    <a:lstStyle/>
                    <a:p>
                      <a:pPr algn="ctr" fontAlgn="b"/>
                      <a:r>
                        <a:rPr lang="id-ID" sz="3600" b="1" i="0" u="none" strike="noStrike" dirty="0" smtClean="0">
                          <a:solidFill>
                            <a:schemeClr val="bg1"/>
                          </a:solidFill>
                          <a:latin typeface="Calibri"/>
                        </a:rPr>
                        <a:t>WAKTU</a:t>
                      </a:r>
                      <a:endParaRPr lang="id-ID" sz="3600" b="1" i="0" u="none" strike="noStrike" dirty="0">
                        <a:solidFill>
                          <a:schemeClr val="bg1"/>
                        </a:solidFill>
                        <a:latin typeface="Calibri"/>
                      </a:endParaRPr>
                    </a:p>
                  </a:txBody>
                  <a:tcPr marL="0" marR="0" marT="0" marB="0" anchor="b"/>
                </a:tc>
              </a:tr>
              <a:tr h="372496">
                <a:tc>
                  <a:txBody>
                    <a:bodyPr/>
                    <a:lstStyle/>
                    <a:p>
                      <a:pPr algn="r" fontAlgn="b"/>
                      <a:r>
                        <a:rPr lang="id-ID" sz="3600" b="0" i="0" u="none" strike="noStrike">
                          <a:solidFill>
                            <a:srgbClr val="000000"/>
                          </a:solidFill>
                          <a:latin typeface="Calibri"/>
                        </a:rPr>
                        <a:t>14</a:t>
                      </a:r>
                    </a:p>
                  </a:txBody>
                  <a:tcPr marL="0" marR="0" marT="0" marB="0" anchor="b"/>
                </a:tc>
                <a:tc>
                  <a:txBody>
                    <a:bodyPr/>
                    <a:lstStyle/>
                    <a:p>
                      <a:pPr algn="r" fontAlgn="b"/>
                      <a:r>
                        <a:rPr lang="id-ID" sz="3600" b="0" i="0" u="none" strike="noStrike">
                          <a:solidFill>
                            <a:srgbClr val="000000"/>
                          </a:solidFill>
                          <a:latin typeface="Calibri"/>
                        </a:rPr>
                        <a:t>2</a:t>
                      </a:r>
                    </a:p>
                  </a:txBody>
                  <a:tcPr marL="0" marR="0" marT="0" marB="0" anchor="b"/>
                </a:tc>
                <a:tc>
                  <a:txBody>
                    <a:bodyPr/>
                    <a:lstStyle/>
                    <a:p>
                      <a:pPr algn="r" fontAlgn="b"/>
                      <a:r>
                        <a:rPr lang="id-ID" sz="3600" b="0" i="0" u="none" strike="noStrike">
                          <a:solidFill>
                            <a:srgbClr val="000000"/>
                          </a:solidFill>
                          <a:latin typeface="Calibri"/>
                        </a:rPr>
                        <a:t>3,6</a:t>
                      </a:r>
                    </a:p>
                  </a:txBody>
                  <a:tcPr marL="0" marR="0" marT="0" marB="0" anchor="b"/>
                </a:tc>
                <a:tc>
                  <a:txBody>
                    <a:bodyPr/>
                    <a:lstStyle/>
                    <a:p>
                      <a:pPr algn="r" fontAlgn="b"/>
                      <a:r>
                        <a:rPr lang="id-ID" sz="3600" b="0" i="0" u="none" strike="noStrike">
                          <a:solidFill>
                            <a:srgbClr val="000000"/>
                          </a:solidFill>
                          <a:latin typeface="Calibri"/>
                        </a:rPr>
                        <a:t>11,66</a:t>
                      </a:r>
                    </a:p>
                  </a:txBody>
                  <a:tcPr marL="0" marR="0" marT="0" marB="0" anchor="b"/>
                </a:tc>
              </a:tr>
              <a:tr h="372496">
                <a:tc>
                  <a:txBody>
                    <a:bodyPr/>
                    <a:lstStyle/>
                    <a:p>
                      <a:pPr algn="r" fontAlgn="b"/>
                      <a:r>
                        <a:rPr lang="id-ID" sz="3600" b="0" i="0" u="none" strike="noStrike">
                          <a:solidFill>
                            <a:srgbClr val="000000"/>
                          </a:solidFill>
                          <a:latin typeface="Calibri"/>
                        </a:rPr>
                        <a:t>15</a:t>
                      </a:r>
                    </a:p>
                  </a:txBody>
                  <a:tcPr marL="0" marR="0" marT="0" marB="0" anchor="b"/>
                </a:tc>
                <a:tc>
                  <a:txBody>
                    <a:bodyPr/>
                    <a:lstStyle/>
                    <a:p>
                      <a:pPr algn="r" fontAlgn="b"/>
                      <a:r>
                        <a:rPr lang="id-ID" sz="3600" b="0" i="0" u="none" strike="noStrike">
                          <a:solidFill>
                            <a:srgbClr val="000000"/>
                          </a:solidFill>
                          <a:latin typeface="Calibri"/>
                        </a:rPr>
                        <a:t>4</a:t>
                      </a:r>
                    </a:p>
                  </a:txBody>
                  <a:tcPr marL="0" marR="0" marT="0" marB="0" anchor="b"/>
                </a:tc>
                <a:tc>
                  <a:txBody>
                    <a:bodyPr/>
                    <a:lstStyle/>
                    <a:p>
                      <a:pPr algn="r" fontAlgn="b"/>
                      <a:r>
                        <a:rPr lang="id-ID" sz="3600" b="0" i="0" u="none" strike="noStrike">
                          <a:solidFill>
                            <a:srgbClr val="000000"/>
                          </a:solidFill>
                          <a:latin typeface="Calibri"/>
                        </a:rPr>
                        <a:t>2,05</a:t>
                      </a:r>
                    </a:p>
                  </a:txBody>
                  <a:tcPr marL="0" marR="0" marT="0" marB="0" anchor="b"/>
                </a:tc>
                <a:tc>
                  <a:txBody>
                    <a:bodyPr/>
                    <a:lstStyle/>
                    <a:p>
                      <a:pPr algn="r" fontAlgn="b"/>
                      <a:r>
                        <a:rPr lang="id-ID" sz="3600" b="0" i="0" u="none" strike="noStrike">
                          <a:solidFill>
                            <a:srgbClr val="000000"/>
                          </a:solidFill>
                          <a:latin typeface="Calibri"/>
                        </a:rPr>
                        <a:t>21,65</a:t>
                      </a:r>
                    </a:p>
                  </a:txBody>
                  <a:tcPr marL="0" marR="0" marT="0" marB="0" anchor="b"/>
                </a:tc>
              </a:tr>
              <a:tr h="372496">
                <a:tc>
                  <a:txBody>
                    <a:bodyPr/>
                    <a:lstStyle/>
                    <a:p>
                      <a:pPr algn="r" fontAlgn="b"/>
                      <a:r>
                        <a:rPr lang="id-ID" sz="3600" b="0" i="0" u="none" strike="noStrike">
                          <a:solidFill>
                            <a:srgbClr val="000000"/>
                          </a:solidFill>
                          <a:latin typeface="Calibri"/>
                        </a:rPr>
                        <a:t>16</a:t>
                      </a:r>
                    </a:p>
                  </a:txBody>
                  <a:tcPr marL="0" marR="0" marT="0" marB="0" anchor="b"/>
                </a:tc>
                <a:tc>
                  <a:txBody>
                    <a:bodyPr/>
                    <a:lstStyle/>
                    <a:p>
                      <a:pPr algn="r" fontAlgn="b"/>
                      <a:r>
                        <a:rPr lang="id-ID" sz="3600" b="0" i="0" u="none" strike="noStrike">
                          <a:solidFill>
                            <a:srgbClr val="000000"/>
                          </a:solidFill>
                          <a:latin typeface="Calibri"/>
                        </a:rPr>
                        <a:t>4</a:t>
                      </a:r>
                    </a:p>
                  </a:txBody>
                  <a:tcPr marL="0" marR="0" marT="0" marB="0" anchor="b"/>
                </a:tc>
                <a:tc>
                  <a:txBody>
                    <a:bodyPr/>
                    <a:lstStyle/>
                    <a:p>
                      <a:pPr algn="r" fontAlgn="b"/>
                      <a:r>
                        <a:rPr lang="id-ID" sz="3600" b="0" i="0" u="none" strike="noStrike">
                          <a:solidFill>
                            <a:srgbClr val="000000"/>
                          </a:solidFill>
                          <a:latin typeface="Calibri"/>
                        </a:rPr>
                        <a:t>4</a:t>
                      </a:r>
                    </a:p>
                  </a:txBody>
                  <a:tcPr marL="0" marR="0" marT="0" marB="0" anchor="b"/>
                </a:tc>
                <a:tc>
                  <a:txBody>
                    <a:bodyPr/>
                    <a:lstStyle/>
                    <a:p>
                      <a:pPr algn="r" fontAlgn="b"/>
                      <a:r>
                        <a:rPr lang="id-ID" sz="3600" b="0" i="0" u="none" strike="noStrike">
                          <a:solidFill>
                            <a:srgbClr val="000000"/>
                          </a:solidFill>
                          <a:latin typeface="Calibri"/>
                        </a:rPr>
                        <a:t>17,89</a:t>
                      </a:r>
                    </a:p>
                  </a:txBody>
                  <a:tcPr marL="0" marR="0" marT="0" marB="0" anchor="b"/>
                </a:tc>
              </a:tr>
              <a:tr h="372496">
                <a:tc>
                  <a:txBody>
                    <a:bodyPr/>
                    <a:lstStyle/>
                    <a:p>
                      <a:pPr algn="r" fontAlgn="b"/>
                      <a:r>
                        <a:rPr lang="id-ID" sz="3600" b="0" i="0" u="none" strike="noStrike">
                          <a:solidFill>
                            <a:srgbClr val="000000"/>
                          </a:solidFill>
                          <a:latin typeface="Calibri"/>
                        </a:rPr>
                        <a:t>17</a:t>
                      </a:r>
                    </a:p>
                  </a:txBody>
                  <a:tcPr marL="0" marR="0" marT="0" marB="0" anchor="b"/>
                </a:tc>
                <a:tc>
                  <a:txBody>
                    <a:bodyPr/>
                    <a:lstStyle/>
                    <a:p>
                      <a:pPr algn="r" fontAlgn="b"/>
                      <a:r>
                        <a:rPr lang="id-ID" sz="3600" b="0" i="0" u="none" strike="noStrike">
                          <a:solidFill>
                            <a:srgbClr val="000000"/>
                          </a:solidFill>
                          <a:latin typeface="Calibri"/>
                        </a:rPr>
                        <a:t>20</a:t>
                      </a:r>
                    </a:p>
                  </a:txBody>
                  <a:tcPr marL="0" marR="0" marT="0" marB="0" anchor="b"/>
                </a:tc>
                <a:tc>
                  <a:txBody>
                    <a:bodyPr/>
                    <a:lstStyle/>
                    <a:p>
                      <a:pPr algn="r" fontAlgn="b"/>
                      <a:r>
                        <a:rPr lang="id-ID" sz="3600" b="0" i="0" u="none" strike="noStrike">
                          <a:solidFill>
                            <a:srgbClr val="000000"/>
                          </a:solidFill>
                          <a:latin typeface="Calibri"/>
                        </a:rPr>
                        <a:t>6</a:t>
                      </a:r>
                    </a:p>
                  </a:txBody>
                  <a:tcPr marL="0" marR="0" marT="0" marB="0" anchor="b"/>
                </a:tc>
                <a:tc>
                  <a:txBody>
                    <a:bodyPr/>
                    <a:lstStyle/>
                    <a:p>
                      <a:pPr algn="r" fontAlgn="b"/>
                      <a:r>
                        <a:rPr lang="id-ID" sz="3600" b="0" i="0" u="none" strike="noStrike">
                          <a:solidFill>
                            <a:srgbClr val="000000"/>
                          </a:solidFill>
                          <a:latin typeface="Calibri"/>
                        </a:rPr>
                        <a:t>69</a:t>
                      </a:r>
                    </a:p>
                  </a:txBody>
                  <a:tcPr marL="0" marR="0" marT="0" marB="0" anchor="b"/>
                </a:tc>
              </a:tr>
              <a:tr h="372496">
                <a:tc>
                  <a:txBody>
                    <a:bodyPr/>
                    <a:lstStyle/>
                    <a:p>
                      <a:pPr algn="r" fontAlgn="b"/>
                      <a:r>
                        <a:rPr lang="id-ID" sz="3600" b="0" i="0" u="none" strike="noStrike">
                          <a:solidFill>
                            <a:srgbClr val="000000"/>
                          </a:solidFill>
                          <a:latin typeface="Calibri"/>
                        </a:rPr>
                        <a:t>18</a:t>
                      </a:r>
                    </a:p>
                  </a:txBody>
                  <a:tcPr marL="0" marR="0" marT="0" marB="0" anchor="b"/>
                </a:tc>
                <a:tc>
                  <a:txBody>
                    <a:bodyPr/>
                    <a:lstStyle/>
                    <a:p>
                      <a:pPr algn="r" fontAlgn="b"/>
                      <a:r>
                        <a:rPr lang="id-ID" sz="3600" b="0" i="0" u="none" strike="noStrike">
                          <a:solidFill>
                            <a:srgbClr val="000000"/>
                          </a:solidFill>
                          <a:latin typeface="Calibri"/>
                        </a:rPr>
                        <a:t>1</a:t>
                      </a:r>
                    </a:p>
                  </a:txBody>
                  <a:tcPr marL="0" marR="0" marT="0" marB="0" anchor="b"/>
                </a:tc>
                <a:tc>
                  <a:txBody>
                    <a:bodyPr/>
                    <a:lstStyle/>
                    <a:p>
                      <a:pPr algn="r" fontAlgn="b"/>
                      <a:r>
                        <a:rPr lang="id-ID" sz="3600" b="0" i="0" u="none" strike="noStrike">
                          <a:solidFill>
                            <a:srgbClr val="000000"/>
                          </a:solidFill>
                          <a:latin typeface="Calibri"/>
                        </a:rPr>
                        <a:t>5,85</a:t>
                      </a:r>
                    </a:p>
                  </a:txBody>
                  <a:tcPr marL="0" marR="0" marT="0" marB="0" anchor="b"/>
                </a:tc>
                <a:tc>
                  <a:txBody>
                    <a:bodyPr/>
                    <a:lstStyle/>
                    <a:p>
                      <a:pPr algn="r" fontAlgn="b"/>
                      <a:r>
                        <a:rPr lang="id-ID" sz="3600" b="0" i="0" u="none" strike="noStrike">
                          <a:solidFill>
                            <a:srgbClr val="000000"/>
                          </a:solidFill>
                          <a:latin typeface="Calibri"/>
                        </a:rPr>
                        <a:t>10,3</a:t>
                      </a:r>
                    </a:p>
                  </a:txBody>
                  <a:tcPr marL="0" marR="0" marT="0" marB="0" anchor="b"/>
                </a:tc>
              </a:tr>
              <a:tr h="372496">
                <a:tc>
                  <a:txBody>
                    <a:bodyPr/>
                    <a:lstStyle/>
                    <a:p>
                      <a:pPr algn="r" fontAlgn="b"/>
                      <a:r>
                        <a:rPr lang="id-ID" sz="3600" b="0" i="0" u="none" strike="noStrike">
                          <a:solidFill>
                            <a:srgbClr val="000000"/>
                          </a:solidFill>
                          <a:latin typeface="Calibri"/>
                        </a:rPr>
                        <a:t>19</a:t>
                      </a:r>
                    </a:p>
                  </a:txBody>
                  <a:tcPr marL="0" marR="0" marT="0" marB="0" anchor="b"/>
                </a:tc>
                <a:tc>
                  <a:txBody>
                    <a:bodyPr/>
                    <a:lstStyle/>
                    <a:p>
                      <a:pPr algn="r" fontAlgn="b"/>
                      <a:r>
                        <a:rPr lang="id-ID" sz="3600" b="0" i="0" u="none" strike="noStrike">
                          <a:solidFill>
                            <a:srgbClr val="000000"/>
                          </a:solidFill>
                          <a:latin typeface="Calibri"/>
                        </a:rPr>
                        <a:t>10</a:t>
                      </a:r>
                    </a:p>
                  </a:txBody>
                  <a:tcPr marL="0" marR="0" marT="0" marB="0" anchor="b"/>
                </a:tc>
                <a:tc>
                  <a:txBody>
                    <a:bodyPr/>
                    <a:lstStyle/>
                    <a:p>
                      <a:pPr algn="r" fontAlgn="b"/>
                      <a:r>
                        <a:rPr lang="id-ID" sz="3600" b="0" i="0" u="none" strike="noStrike">
                          <a:solidFill>
                            <a:srgbClr val="000000"/>
                          </a:solidFill>
                          <a:latin typeface="Calibri"/>
                        </a:rPr>
                        <a:t>5,4</a:t>
                      </a:r>
                    </a:p>
                  </a:txBody>
                  <a:tcPr marL="0" marR="0" marT="0" marB="0" anchor="b"/>
                </a:tc>
                <a:tc>
                  <a:txBody>
                    <a:bodyPr/>
                    <a:lstStyle/>
                    <a:p>
                      <a:pPr algn="r" fontAlgn="b"/>
                      <a:r>
                        <a:rPr lang="id-ID" sz="3600" b="0" i="0" u="none" strike="noStrike">
                          <a:solidFill>
                            <a:srgbClr val="000000"/>
                          </a:solidFill>
                          <a:latin typeface="Calibri"/>
                        </a:rPr>
                        <a:t>34,93</a:t>
                      </a:r>
                    </a:p>
                  </a:txBody>
                  <a:tcPr marL="0" marR="0" marT="0" marB="0" anchor="b"/>
                </a:tc>
              </a:tr>
              <a:tr h="372496">
                <a:tc>
                  <a:txBody>
                    <a:bodyPr/>
                    <a:lstStyle/>
                    <a:p>
                      <a:pPr algn="r" fontAlgn="b"/>
                      <a:r>
                        <a:rPr lang="id-ID" sz="3600" b="0" i="0" u="none" strike="noStrike">
                          <a:solidFill>
                            <a:srgbClr val="000000"/>
                          </a:solidFill>
                          <a:latin typeface="Calibri"/>
                        </a:rPr>
                        <a:t>20</a:t>
                      </a:r>
                    </a:p>
                  </a:txBody>
                  <a:tcPr marL="0" marR="0" marT="0" marB="0" anchor="b"/>
                </a:tc>
                <a:tc>
                  <a:txBody>
                    <a:bodyPr/>
                    <a:lstStyle/>
                    <a:p>
                      <a:pPr algn="r" fontAlgn="b"/>
                      <a:r>
                        <a:rPr lang="id-ID" sz="3600" b="0" i="0" u="none" strike="noStrike">
                          <a:solidFill>
                            <a:srgbClr val="000000"/>
                          </a:solidFill>
                          <a:latin typeface="Calibri"/>
                        </a:rPr>
                        <a:t>15</a:t>
                      </a:r>
                    </a:p>
                  </a:txBody>
                  <a:tcPr marL="0" marR="0" marT="0" marB="0" anchor="b"/>
                </a:tc>
                <a:tc>
                  <a:txBody>
                    <a:bodyPr/>
                    <a:lstStyle/>
                    <a:p>
                      <a:pPr algn="r" fontAlgn="b"/>
                      <a:r>
                        <a:rPr lang="id-ID" sz="3600" b="0" i="0" u="none" strike="noStrike">
                          <a:solidFill>
                            <a:srgbClr val="000000"/>
                          </a:solidFill>
                          <a:latin typeface="Calibri"/>
                        </a:rPr>
                        <a:t>2,5</a:t>
                      </a:r>
                    </a:p>
                  </a:txBody>
                  <a:tcPr marL="0" marR="0" marT="0" marB="0" anchor="b"/>
                </a:tc>
                <a:tc>
                  <a:txBody>
                    <a:bodyPr/>
                    <a:lstStyle/>
                    <a:p>
                      <a:pPr algn="r" fontAlgn="b"/>
                      <a:r>
                        <a:rPr lang="id-ID" sz="3600" b="0" i="0" u="none" strike="noStrike">
                          <a:solidFill>
                            <a:srgbClr val="000000"/>
                          </a:solidFill>
                          <a:latin typeface="Calibri"/>
                        </a:rPr>
                        <a:t>46,59</a:t>
                      </a:r>
                    </a:p>
                  </a:txBody>
                  <a:tcPr marL="0" marR="0" marT="0" marB="0" anchor="b"/>
                </a:tc>
              </a:tr>
              <a:tr h="372496">
                <a:tc>
                  <a:txBody>
                    <a:bodyPr/>
                    <a:lstStyle/>
                    <a:p>
                      <a:pPr algn="r" fontAlgn="b"/>
                      <a:r>
                        <a:rPr lang="id-ID" sz="3600" b="0" i="0" u="none" strike="noStrike">
                          <a:solidFill>
                            <a:srgbClr val="000000"/>
                          </a:solidFill>
                          <a:latin typeface="Calibri"/>
                        </a:rPr>
                        <a:t>21</a:t>
                      </a:r>
                    </a:p>
                  </a:txBody>
                  <a:tcPr marL="0" marR="0" marT="0" marB="0" anchor="b"/>
                </a:tc>
                <a:tc>
                  <a:txBody>
                    <a:bodyPr/>
                    <a:lstStyle/>
                    <a:p>
                      <a:pPr algn="r" fontAlgn="b"/>
                      <a:r>
                        <a:rPr lang="id-ID" sz="3600" b="0" i="0" u="none" strike="noStrike">
                          <a:solidFill>
                            <a:srgbClr val="000000"/>
                          </a:solidFill>
                          <a:latin typeface="Calibri"/>
                        </a:rPr>
                        <a:t>15</a:t>
                      </a:r>
                    </a:p>
                  </a:txBody>
                  <a:tcPr marL="0" marR="0" marT="0" marB="0" anchor="b"/>
                </a:tc>
                <a:tc>
                  <a:txBody>
                    <a:bodyPr/>
                    <a:lstStyle/>
                    <a:p>
                      <a:pPr algn="r" fontAlgn="b"/>
                      <a:r>
                        <a:rPr lang="id-ID" sz="3600" b="0" i="0" u="none" strike="noStrike">
                          <a:solidFill>
                            <a:srgbClr val="000000"/>
                          </a:solidFill>
                          <a:latin typeface="Calibri"/>
                        </a:rPr>
                        <a:t>2,9</a:t>
                      </a:r>
                    </a:p>
                  </a:txBody>
                  <a:tcPr marL="0" marR="0" marT="0" marB="0" anchor="b"/>
                </a:tc>
                <a:tc>
                  <a:txBody>
                    <a:bodyPr/>
                    <a:lstStyle/>
                    <a:p>
                      <a:pPr algn="r" fontAlgn="b"/>
                      <a:r>
                        <a:rPr lang="id-ID" sz="3600" b="0" i="0" u="none" strike="noStrike">
                          <a:solidFill>
                            <a:srgbClr val="000000"/>
                          </a:solidFill>
                          <a:latin typeface="Calibri"/>
                        </a:rPr>
                        <a:t>44,88</a:t>
                      </a:r>
                    </a:p>
                  </a:txBody>
                  <a:tcPr marL="0" marR="0" marT="0" marB="0" anchor="b"/>
                </a:tc>
              </a:tr>
              <a:tr h="372496">
                <a:tc>
                  <a:txBody>
                    <a:bodyPr/>
                    <a:lstStyle/>
                    <a:p>
                      <a:pPr algn="r" fontAlgn="b"/>
                      <a:r>
                        <a:rPr lang="id-ID" sz="3600" b="0" i="0" u="none" strike="noStrike">
                          <a:solidFill>
                            <a:srgbClr val="000000"/>
                          </a:solidFill>
                          <a:latin typeface="Calibri"/>
                        </a:rPr>
                        <a:t>22</a:t>
                      </a:r>
                    </a:p>
                  </a:txBody>
                  <a:tcPr marL="0" marR="0" marT="0" marB="0" anchor="b"/>
                </a:tc>
                <a:tc>
                  <a:txBody>
                    <a:bodyPr/>
                    <a:lstStyle/>
                    <a:p>
                      <a:pPr algn="r" fontAlgn="b"/>
                      <a:r>
                        <a:rPr lang="id-ID" sz="3600" b="0" i="0" u="none" strike="noStrike">
                          <a:solidFill>
                            <a:srgbClr val="000000"/>
                          </a:solidFill>
                          <a:latin typeface="Calibri"/>
                        </a:rPr>
                        <a:t>16</a:t>
                      </a:r>
                    </a:p>
                  </a:txBody>
                  <a:tcPr marL="0" marR="0" marT="0" marB="0" anchor="b"/>
                </a:tc>
                <a:tc>
                  <a:txBody>
                    <a:bodyPr/>
                    <a:lstStyle/>
                    <a:p>
                      <a:pPr algn="r" fontAlgn="b"/>
                      <a:r>
                        <a:rPr lang="id-ID" sz="3600" b="0" i="0" u="none" strike="noStrike">
                          <a:solidFill>
                            <a:srgbClr val="000000"/>
                          </a:solidFill>
                          <a:latin typeface="Calibri"/>
                        </a:rPr>
                        <a:t>5,1</a:t>
                      </a:r>
                    </a:p>
                  </a:txBody>
                  <a:tcPr marL="0" marR="0" marT="0" marB="0" anchor="b"/>
                </a:tc>
                <a:tc>
                  <a:txBody>
                    <a:bodyPr/>
                    <a:lstStyle/>
                    <a:p>
                      <a:pPr algn="r" fontAlgn="b"/>
                      <a:r>
                        <a:rPr lang="id-ID" sz="3600" b="0" i="0" u="none" strike="noStrike">
                          <a:solidFill>
                            <a:srgbClr val="000000"/>
                          </a:solidFill>
                          <a:latin typeface="Calibri"/>
                        </a:rPr>
                        <a:t>54,12</a:t>
                      </a:r>
                    </a:p>
                  </a:txBody>
                  <a:tcPr marL="0" marR="0" marT="0" marB="0" anchor="b"/>
                </a:tc>
              </a:tr>
              <a:tr h="372496">
                <a:tc>
                  <a:txBody>
                    <a:bodyPr/>
                    <a:lstStyle/>
                    <a:p>
                      <a:pPr algn="r" fontAlgn="b"/>
                      <a:r>
                        <a:rPr lang="id-ID" sz="3600" b="0" i="0" u="none" strike="noStrike">
                          <a:solidFill>
                            <a:srgbClr val="000000"/>
                          </a:solidFill>
                          <a:latin typeface="Calibri"/>
                        </a:rPr>
                        <a:t>23</a:t>
                      </a:r>
                    </a:p>
                  </a:txBody>
                  <a:tcPr marL="0" marR="0" marT="0" marB="0" anchor="b"/>
                </a:tc>
                <a:tc>
                  <a:txBody>
                    <a:bodyPr/>
                    <a:lstStyle/>
                    <a:p>
                      <a:pPr algn="r" fontAlgn="b"/>
                      <a:r>
                        <a:rPr lang="id-ID" sz="3600" b="0" i="0" u="none" strike="noStrike">
                          <a:solidFill>
                            <a:srgbClr val="000000"/>
                          </a:solidFill>
                          <a:latin typeface="Calibri"/>
                        </a:rPr>
                        <a:t>17</a:t>
                      </a:r>
                    </a:p>
                  </a:txBody>
                  <a:tcPr marL="0" marR="0" marT="0" marB="0" anchor="b"/>
                </a:tc>
                <a:tc>
                  <a:txBody>
                    <a:bodyPr/>
                    <a:lstStyle/>
                    <a:p>
                      <a:pPr algn="r" fontAlgn="b"/>
                      <a:r>
                        <a:rPr lang="id-ID" sz="3600" b="0" i="0" u="none" strike="noStrike">
                          <a:solidFill>
                            <a:srgbClr val="000000"/>
                          </a:solidFill>
                          <a:latin typeface="Calibri"/>
                        </a:rPr>
                        <a:t>5,9</a:t>
                      </a:r>
                    </a:p>
                  </a:txBody>
                  <a:tcPr marL="0" marR="0" marT="0" marB="0" anchor="b"/>
                </a:tc>
                <a:tc>
                  <a:txBody>
                    <a:bodyPr/>
                    <a:lstStyle/>
                    <a:p>
                      <a:pPr algn="r" fontAlgn="b"/>
                      <a:r>
                        <a:rPr lang="id-ID" sz="3600" b="0" i="0" u="none" strike="noStrike">
                          <a:solidFill>
                            <a:srgbClr val="000000"/>
                          </a:solidFill>
                          <a:latin typeface="Calibri"/>
                        </a:rPr>
                        <a:t>56,23</a:t>
                      </a:r>
                    </a:p>
                  </a:txBody>
                  <a:tcPr marL="0" marR="0" marT="0" marB="0" anchor="b"/>
                </a:tc>
              </a:tr>
              <a:tr h="372496">
                <a:tc>
                  <a:txBody>
                    <a:bodyPr/>
                    <a:lstStyle/>
                    <a:p>
                      <a:pPr algn="r" fontAlgn="b"/>
                      <a:r>
                        <a:rPr lang="id-ID" sz="3600" b="0" i="0" u="none" strike="noStrike">
                          <a:solidFill>
                            <a:srgbClr val="000000"/>
                          </a:solidFill>
                          <a:latin typeface="Calibri"/>
                        </a:rPr>
                        <a:t>24</a:t>
                      </a:r>
                    </a:p>
                  </a:txBody>
                  <a:tcPr marL="0" marR="0" marT="0" marB="0" anchor="b"/>
                </a:tc>
                <a:tc>
                  <a:txBody>
                    <a:bodyPr/>
                    <a:lstStyle/>
                    <a:p>
                      <a:pPr algn="r" fontAlgn="b"/>
                      <a:r>
                        <a:rPr lang="id-ID" sz="3600" b="0" i="0" u="none" strike="noStrike">
                          <a:solidFill>
                            <a:srgbClr val="000000"/>
                          </a:solidFill>
                          <a:latin typeface="Calibri"/>
                        </a:rPr>
                        <a:t>6</a:t>
                      </a:r>
                    </a:p>
                  </a:txBody>
                  <a:tcPr marL="0" marR="0" marT="0" marB="0" anchor="b"/>
                </a:tc>
                <a:tc>
                  <a:txBody>
                    <a:bodyPr/>
                    <a:lstStyle/>
                    <a:p>
                      <a:pPr algn="r" fontAlgn="b"/>
                      <a:r>
                        <a:rPr lang="id-ID" sz="3600" b="0" i="0" u="none" strike="noStrike">
                          <a:solidFill>
                            <a:srgbClr val="000000"/>
                          </a:solidFill>
                          <a:latin typeface="Calibri"/>
                        </a:rPr>
                        <a:t>1</a:t>
                      </a:r>
                    </a:p>
                  </a:txBody>
                  <a:tcPr marL="0" marR="0" marT="0" marB="0" anchor="b"/>
                </a:tc>
                <a:tc>
                  <a:txBody>
                    <a:bodyPr/>
                    <a:lstStyle/>
                    <a:p>
                      <a:pPr algn="r" fontAlgn="b"/>
                      <a:r>
                        <a:rPr lang="id-ID" sz="3600" b="0" i="0" u="none" strike="noStrike">
                          <a:solidFill>
                            <a:srgbClr val="000000"/>
                          </a:solidFill>
                          <a:latin typeface="Calibri"/>
                        </a:rPr>
                        <a:t>22,13</a:t>
                      </a:r>
                    </a:p>
                  </a:txBody>
                  <a:tcPr marL="0" marR="0" marT="0" marB="0" anchor="b"/>
                </a:tc>
              </a:tr>
              <a:tr h="372496">
                <a:tc>
                  <a:txBody>
                    <a:bodyPr/>
                    <a:lstStyle/>
                    <a:p>
                      <a:pPr algn="r" fontAlgn="b"/>
                      <a:r>
                        <a:rPr lang="id-ID" sz="3600" b="0" i="0" u="none" strike="noStrike">
                          <a:solidFill>
                            <a:srgbClr val="000000"/>
                          </a:solidFill>
                          <a:latin typeface="Calibri"/>
                        </a:rPr>
                        <a:t>25</a:t>
                      </a:r>
                    </a:p>
                  </a:txBody>
                  <a:tcPr marL="0" marR="0" marT="0" marB="0" anchor="b"/>
                </a:tc>
                <a:tc>
                  <a:txBody>
                    <a:bodyPr/>
                    <a:lstStyle/>
                    <a:p>
                      <a:pPr algn="r" fontAlgn="b"/>
                      <a:r>
                        <a:rPr lang="id-ID" sz="3600" b="0" i="0" u="none" strike="noStrike">
                          <a:solidFill>
                            <a:srgbClr val="000000"/>
                          </a:solidFill>
                          <a:latin typeface="Calibri"/>
                        </a:rPr>
                        <a:t>5</a:t>
                      </a:r>
                    </a:p>
                  </a:txBody>
                  <a:tcPr marL="0" marR="0" marT="0" marB="0" anchor="b"/>
                </a:tc>
                <a:tc>
                  <a:txBody>
                    <a:bodyPr/>
                    <a:lstStyle/>
                    <a:p>
                      <a:pPr algn="r" fontAlgn="b"/>
                      <a:r>
                        <a:rPr lang="id-ID" sz="3600" b="0" i="0" u="none" strike="noStrike" dirty="0">
                          <a:solidFill>
                            <a:srgbClr val="000000"/>
                          </a:solidFill>
                          <a:latin typeface="Calibri"/>
                        </a:rPr>
                        <a:t>4</a:t>
                      </a:r>
                    </a:p>
                  </a:txBody>
                  <a:tcPr marL="0" marR="0" marT="0" marB="0" anchor="b"/>
                </a:tc>
                <a:tc>
                  <a:txBody>
                    <a:bodyPr/>
                    <a:lstStyle/>
                    <a:p>
                      <a:pPr algn="r" fontAlgn="b"/>
                      <a:r>
                        <a:rPr lang="id-ID" sz="3600" b="0" i="0" u="none" strike="noStrike" dirty="0">
                          <a:solidFill>
                            <a:srgbClr val="000000"/>
                          </a:solidFill>
                          <a:latin typeface="Calibri"/>
                        </a:rPr>
                        <a:t>21,15</a:t>
                      </a:r>
                    </a:p>
                  </a:txBody>
                  <a:tcPr marL="0" marR="0" marT="0" marB="0" anchor="b"/>
                </a:tc>
              </a:tr>
            </a:tbl>
          </a:graphicData>
        </a:graphic>
      </p:graphicFrame>
    </p:spTree>
    <p:extLst>
      <p:ext uri="{BB962C8B-B14F-4D97-AF65-F5344CB8AC3E}">
        <p14:creationId xmlns="" xmlns:p14="http://schemas.microsoft.com/office/powerpoint/2010/main" val="545824654"/>
      </p:ext>
    </p:extLst>
  </p:cSld>
  <p:clrMapOvr>
    <a:masterClrMapping/>
  </p:clrMapOvr>
  <p:transition spd="slow" advTm="4636">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Regresi</a:t>
            </a:r>
            <a:r>
              <a:rPr lang="en-US" dirty="0" smtClean="0"/>
              <a:t> Linear </a:t>
            </a:r>
            <a:r>
              <a:rPr lang="en-US" dirty="0" err="1" smtClean="0"/>
              <a:t>Berganda</a:t>
            </a:r>
            <a:endParaRPr lang="id-ID" dirty="0"/>
          </a:p>
        </p:txBody>
      </p:sp>
      <p:sp>
        <p:nvSpPr>
          <p:cNvPr id="3" name="Content Placeholder 2"/>
          <p:cNvSpPr>
            <a:spLocks noGrp="1"/>
          </p:cNvSpPr>
          <p:nvPr>
            <p:ph idx="1"/>
          </p:nvPr>
        </p:nvSpPr>
        <p:spPr/>
        <p:txBody>
          <a:bodyPr/>
          <a:lstStyle/>
          <a:p>
            <a:endParaRPr lang="id-ID" dirty="0"/>
          </a:p>
        </p:txBody>
      </p:sp>
      <p:pic>
        <p:nvPicPr>
          <p:cNvPr id="6146" name="Picture 2"/>
          <p:cNvPicPr>
            <a:picLocks noChangeAspect="1" noChangeArrowheads="1"/>
          </p:cNvPicPr>
          <p:nvPr/>
        </p:nvPicPr>
        <p:blipFill>
          <a:blip r:embed="rId2"/>
          <a:srcRect/>
          <a:stretch>
            <a:fillRect/>
          </a:stretch>
        </p:blipFill>
        <p:spPr bwMode="auto">
          <a:xfrm>
            <a:off x="1" y="1607319"/>
            <a:ext cx="11286191" cy="8382384"/>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l="6262"/>
          <a:stretch>
            <a:fillRect/>
          </a:stretch>
        </p:blipFill>
        <p:spPr bwMode="auto">
          <a:xfrm>
            <a:off x="11571888" y="1607319"/>
            <a:ext cx="6714525" cy="3536181"/>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11429071" y="6429384"/>
            <a:ext cx="6571680" cy="1857375"/>
          </a:xfrm>
          <a:prstGeom prst="rect">
            <a:avLst/>
          </a:prstGeom>
          <a:noFill/>
          <a:ln w="9525">
            <a:noFill/>
            <a:miter lim="800000"/>
            <a:headEnd/>
            <a:tailEnd/>
          </a:ln>
          <a:effectLst/>
        </p:spPr>
      </p:pic>
      <p:sp>
        <p:nvSpPr>
          <p:cNvPr id="7" name="Striped Right Arrow 6"/>
          <p:cNvSpPr/>
          <p:nvPr/>
        </p:nvSpPr>
        <p:spPr bwMode="auto">
          <a:xfrm rot="5208097">
            <a:off x="14625546" y="5008807"/>
            <a:ext cx="1178727" cy="1285772"/>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63275" tIns="81638" rIns="163275" bIns="81638" numCol="1" rtlCol="0" anchor="t" anchorCtr="0" compatLnSpc="1">
            <a:prstTxWarp prst="textNoShape">
              <a:avLst/>
            </a:prstTxWarp>
          </a:bodyPr>
          <a:lstStyle/>
          <a:p>
            <a:pPr fontAlgn="base">
              <a:spcBef>
                <a:spcPct val="0"/>
              </a:spcBef>
              <a:spcAft>
                <a:spcPct val="0"/>
              </a:spcAft>
            </a:pPr>
            <a:endParaRPr kumimoji="0" lang="id-ID" b="1" dirty="0" smtClean="0">
              <a:latin typeface="Arial" charset="0"/>
            </a:endParaRPr>
          </a:p>
        </p:txBody>
      </p:sp>
      <p:sp>
        <p:nvSpPr>
          <p:cNvPr id="8" name="Striped Right Arrow 7"/>
          <p:cNvSpPr/>
          <p:nvPr/>
        </p:nvSpPr>
        <p:spPr bwMode="auto">
          <a:xfrm rot="5208097">
            <a:off x="14668382" y="8223517"/>
            <a:ext cx="1178727" cy="1285772"/>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63275" tIns="81638" rIns="163275" bIns="81638" numCol="1" rtlCol="0" anchor="t" anchorCtr="0" compatLnSpc="1">
            <a:prstTxWarp prst="textNoShape">
              <a:avLst/>
            </a:prstTxWarp>
          </a:bodyPr>
          <a:lstStyle/>
          <a:p>
            <a:pPr fontAlgn="base">
              <a:spcBef>
                <a:spcPct val="0"/>
              </a:spcBef>
              <a:spcAft>
                <a:spcPct val="0"/>
              </a:spcAft>
            </a:pPr>
            <a:endParaRPr kumimoji="0" lang="id-ID" b="1" dirty="0" smtClean="0">
              <a:latin typeface="Arial" charset="0"/>
            </a:endParaRPr>
          </a:p>
        </p:txBody>
      </p:sp>
      <p:sp>
        <p:nvSpPr>
          <p:cNvPr id="9" name="TextBox 8"/>
          <p:cNvSpPr txBox="1"/>
          <p:nvPr/>
        </p:nvSpPr>
        <p:spPr>
          <a:xfrm>
            <a:off x="11857615" y="9536937"/>
            <a:ext cx="6323619" cy="657313"/>
          </a:xfrm>
          <a:prstGeom prst="rect">
            <a:avLst/>
          </a:prstGeom>
          <a:noFill/>
        </p:spPr>
        <p:txBody>
          <a:bodyPr wrap="square" lIns="163275" tIns="81638" rIns="163275" bIns="81638" rtlCol="0">
            <a:spAutoFit/>
          </a:bodyPr>
          <a:lstStyle/>
          <a:p>
            <a:r>
              <a:rPr lang="en-US" dirty="0" smtClean="0"/>
              <a:t>Y = 2,33 + 2,74 X1 + 1,24 X2</a:t>
            </a:r>
            <a:endParaRPr lang="id-ID"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Regresi</a:t>
            </a:r>
            <a:r>
              <a:rPr lang="en-US" dirty="0" smtClean="0"/>
              <a:t> Linear </a:t>
            </a:r>
            <a:r>
              <a:rPr lang="en-US" dirty="0" err="1" smtClean="0"/>
              <a:t>Berganda</a:t>
            </a:r>
            <a:endParaRPr lang="id-ID" dirty="0"/>
          </a:p>
        </p:txBody>
      </p:sp>
      <p:sp>
        <p:nvSpPr>
          <p:cNvPr id="5" name="TextBox 4"/>
          <p:cNvSpPr txBox="1"/>
          <p:nvPr/>
        </p:nvSpPr>
        <p:spPr>
          <a:xfrm>
            <a:off x="12000479" y="1928791"/>
            <a:ext cx="2235710" cy="549591"/>
          </a:xfrm>
          <a:prstGeom prst="rect">
            <a:avLst/>
          </a:prstGeom>
          <a:noFill/>
        </p:spPr>
        <p:txBody>
          <a:bodyPr wrap="none" lIns="163275" tIns="81638" rIns="163275" bIns="81638" rtlCol="0">
            <a:spAutoFit/>
          </a:bodyPr>
          <a:lstStyle/>
          <a:p>
            <a:r>
              <a:rPr lang="en-US" sz="2500" dirty="0" err="1" smtClean="0"/>
              <a:t>Persamaan</a:t>
            </a:r>
            <a:r>
              <a:rPr lang="en-US" sz="2500" dirty="0" smtClean="0"/>
              <a:t> 1</a:t>
            </a:r>
            <a:endParaRPr lang="id-ID" sz="2500" dirty="0"/>
          </a:p>
        </p:txBody>
      </p:sp>
      <p:sp>
        <p:nvSpPr>
          <p:cNvPr id="6" name="TextBox 5"/>
          <p:cNvSpPr txBox="1"/>
          <p:nvPr/>
        </p:nvSpPr>
        <p:spPr>
          <a:xfrm>
            <a:off x="12000479" y="2893204"/>
            <a:ext cx="2235710" cy="549591"/>
          </a:xfrm>
          <a:prstGeom prst="rect">
            <a:avLst/>
          </a:prstGeom>
          <a:noFill/>
        </p:spPr>
        <p:txBody>
          <a:bodyPr wrap="none" lIns="163275" tIns="81638" rIns="163275" bIns="81638" rtlCol="0">
            <a:spAutoFit/>
          </a:bodyPr>
          <a:lstStyle/>
          <a:p>
            <a:r>
              <a:rPr lang="en-US" sz="2500" dirty="0" err="1" smtClean="0"/>
              <a:t>Persamaan</a:t>
            </a:r>
            <a:r>
              <a:rPr lang="en-US" sz="2500" dirty="0" smtClean="0"/>
              <a:t> 2</a:t>
            </a:r>
            <a:endParaRPr lang="id-ID" sz="2500" dirty="0"/>
          </a:p>
        </p:txBody>
      </p:sp>
      <p:sp>
        <p:nvSpPr>
          <p:cNvPr id="7" name="TextBox 6"/>
          <p:cNvSpPr txBox="1"/>
          <p:nvPr/>
        </p:nvSpPr>
        <p:spPr>
          <a:xfrm>
            <a:off x="12000479" y="3857617"/>
            <a:ext cx="2235710" cy="549591"/>
          </a:xfrm>
          <a:prstGeom prst="rect">
            <a:avLst/>
          </a:prstGeom>
          <a:noFill/>
        </p:spPr>
        <p:txBody>
          <a:bodyPr wrap="none" lIns="163275" tIns="81638" rIns="163275" bIns="81638" rtlCol="0">
            <a:spAutoFit/>
          </a:bodyPr>
          <a:lstStyle/>
          <a:p>
            <a:r>
              <a:rPr lang="en-US" sz="2500" dirty="0" err="1" smtClean="0"/>
              <a:t>Persamaan</a:t>
            </a:r>
            <a:r>
              <a:rPr lang="en-US" sz="2500" dirty="0" smtClean="0"/>
              <a:t> 3</a:t>
            </a:r>
            <a:endParaRPr lang="id-ID" sz="2500" dirty="0"/>
          </a:p>
        </p:txBody>
      </p:sp>
      <p:sp>
        <p:nvSpPr>
          <p:cNvPr id="8" name="Striped Right Arrow 7"/>
          <p:cNvSpPr/>
          <p:nvPr/>
        </p:nvSpPr>
        <p:spPr bwMode="auto">
          <a:xfrm>
            <a:off x="9714661" y="1928790"/>
            <a:ext cx="1857227" cy="428628"/>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63275" tIns="81638" rIns="163275" bIns="81638" numCol="1" rtlCol="0" anchor="t" anchorCtr="0" compatLnSpc="1">
            <a:prstTxWarp prst="textNoShape">
              <a:avLst/>
            </a:prstTxWarp>
          </a:bodyPr>
          <a:lstStyle/>
          <a:p>
            <a:pPr fontAlgn="base">
              <a:spcBef>
                <a:spcPct val="0"/>
              </a:spcBef>
              <a:spcAft>
                <a:spcPct val="0"/>
              </a:spcAft>
            </a:pPr>
            <a:endParaRPr kumimoji="0" lang="id-ID" b="1" dirty="0" smtClean="0">
              <a:latin typeface="Arial" charset="0"/>
            </a:endParaRPr>
          </a:p>
        </p:txBody>
      </p:sp>
      <p:sp>
        <p:nvSpPr>
          <p:cNvPr id="9" name="Striped Right Arrow 8"/>
          <p:cNvSpPr/>
          <p:nvPr/>
        </p:nvSpPr>
        <p:spPr bwMode="auto">
          <a:xfrm>
            <a:off x="9714661" y="2893203"/>
            <a:ext cx="1857227" cy="428628"/>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63275" tIns="81638" rIns="163275" bIns="81638" numCol="1" rtlCol="0" anchor="t" anchorCtr="0" compatLnSpc="1">
            <a:prstTxWarp prst="textNoShape">
              <a:avLst/>
            </a:prstTxWarp>
          </a:bodyPr>
          <a:lstStyle/>
          <a:p>
            <a:pPr fontAlgn="base">
              <a:spcBef>
                <a:spcPct val="0"/>
              </a:spcBef>
              <a:spcAft>
                <a:spcPct val="0"/>
              </a:spcAft>
            </a:pPr>
            <a:endParaRPr kumimoji="0" lang="id-ID" b="1" dirty="0" smtClean="0">
              <a:latin typeface="Arial" charset="0"/>
            </a:endParaRPr>
          </a:p>
        </p:txBody>
      </p:sp>
      <p:sp>
        <p:nvSpPr>
          <p:cNvPr id="10" name="Striped Right Arrow 9"/>
          <p:cNvSpPr/>
          <p:nvPr/>
        </p:nvSpPr>
        <p:spPr bwMode="auto">
          <a:xfrm>
            <a:off x="9714661" y="3857616"/>
            <a:ext cx="1857227" cy="428628"/>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63275" tIns="81638" rIns="163275" bIns="81638" numCol="1" rtlCol="0" anchor="t" anchorCtr="0" compatLnSpc="1">
            <a:prstTxWarp prst="textNoShape">
              <a:avLst/>
            </a:prstTxWarp>
          </a:bodyPr>
          <a:lstStyle/>
          <a:p>
            <a:pPr fontAlgn="base">
              <a:spcBef>
                <a:spcPct val="0"/>
              </a:spcBef>
              <a:spcAft>
                <a:spcPct val="0"/>
              </a:spcAft>
            </a:pPr>
            <a:endParaRPr kumimoji="0" lang="id-ID" b="1" dirty="0" smtClean="0">
              <a:latin typeface="Arial" charset="0"/>
            </a:endParaRPr>
          </a:p>
        </p:txBody>
      </p:sp>
      <p:sp>
        <p:nvSpPr>
          <p:cNvPr id="12" name="TextBox 11"/>
          <p:cNvSpPr txBox="1"/>
          <p:nvPr/>
        </p:nvSpPr>
        <p:spPr>
          <a:xfrm>
            <a:off x="0" y="4943492"/>
            <a:ext cx="2235710" cy="549591"/>
          </a:xfrm>
          <a:prstGeom prst="rect">
            <a:avLst/>
          </a:prstGeom>
          <a:noFill/>
        </p:spPr>
        <p:txBody>
          <a:bodyPr wrap="none" lIns="163275" tIns="81638" rIns="163275" bIns="81638" rtlCol="0">
            <a:spAutoFit/>
          </a:bodyPr>
          <a:lstStyle/>
          <a:p>
            <a:r>
              <a:rPr lang="en-US" sz="2500" dirty="0" err="1" smtClean="0"/>
              <a:t>Persamaan</a:t>
            </a:r>
            <a:r>
              <a:rPr lang="en-US" sz="2500" dirty="0" smtClean="0"/>
              <a:t> 2</a:t>
            </a:r>
            <a:endParaRPr lang="id-ID" sz="2500" dirty="0"/>
          </a:p>
        </p:txBody>
      </p:sp>
      <p:sp>
        <p:nvSpPr>
          <p:cNvPr id="13" name="TextBox 12"/>
          <p:cNvSpPr txBox="1"/>
          <p:nvPr/>
        </p:nvSpPr>
        <p:spPr>
          <a:xfrm>
            <a:off x="0" y="5800748"/>
            <a:ext cx="2235710" cy="549591"/>
          </a:xfrm>
          <a:prstGeom prst="rect">
            <a:avLst/>
          </a:prstGeom>
          <a:noFill/>
        </p:spPr>
        <p:txBody>
          <a:bodyPr wrap="none" lIns="163275" tIns="81638" rIns="163275" bIns="81638" rtlCol="0">
            <a:spAutoFit/>
          </a:bodyPr>
          <a:lstStyle/>
          <a:p>
            <a:r>
              <a:rPr lang="en-US" sz="2500" dirty="0" err="1" smtClean="0"/>
              <a:t>Persamaan</a:t>
            </a:r>
            <a:r>
              <a:rPr lang="en-US" sz="2500" dirty="0" smtClean="0"/>
              <a:t> 1</a:t>
            </a:r>
            <a:endParaRPr lang="id-ID" sz="2500" dirty="0"/>
          </a:p>
        </p:txBody>
      </p:sp>
      <p:pic>
        <p:nvPicPr>
          <p:cNvPr id="1026" name="Picture 2"/>
          <p:cNvPicPr>
            <a:picLocks noChangeAspect="1" noChangeArrowheads="1"/>
          </p:cNvPicPr>
          <p:nvPr/>
        </p:nvPicPr>
        <p:blipFill>
          <a:blip r:embed="rId2"/>
          <a:srcRect/>
          <a:stretch>
            <a:fillRect/>
          </a:stretch>
        </p:blipFill>
        <p:spPr bwMode="auto">
          <a:xfrm>
            <a:off x="2142890" y="1928791"/>
            <a:ext cx="6400245" cy="261461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285800" y="4836335"/>
            <a:ext cx="14152922" cy="255746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714345" y="7500954"/>
            <a:ext cx="14648179" cy="2457450"/>
          </a:xfrm>
          <a:prstGeom prst="rect">
            <a:avLst/>
          </a:prstGeom>
          <a:noFill/>
          <a:ln w="9525">
            <a:noFill/>
            <a:miter lim="800000"/>
            <a:headEnd/>
            <a:tailEnd/>
          </a:ln>
          <a:effectLst/>
        </p:spPr>
      </p:pic>
      <p:sp>
        <p:nvSpPr>
          <p:cNvPr id="15" name="TextBox 14"/>
          <p:cNvSpPr txBox="1"/>
          <p:nvPr/>
        </p:nvSpPr>
        <p:spPr>
          <a:xfrm>
            <a:off x="0" y="7500954"/>
            <a:ext cx="2235710" cy="549591"/>
          </a:xfrm>
          <a:prstGeom prst="rect">
            <a:avLst/>
          </a:prstGeom>
          <a:noFill/>
        </p:spPr>
        <p:txBody>
          <a:bodyPr wrap="none" lIns="163275" tIns="81638" rIns="163275" bIns="81638" rtlCol="0">
            <a:spAutoFit/>
          </a:bodyPr>
          <a:lstStyle/>
          <a:p>
            <a:r>
              <a:rPr lang="en-US" sz="2500" dirty="0" err="1" smtClean="0"/>
              <a:t>Persamaan</a:t>
            </a:r>
            <a:r>
              <a:rPr lang="en-US" sz="2500" dirty="0" smtClean="0"/>
              <a:t> 3</a:t>
            </a:r>
            <a:endParaRPr lang="id-ID" sz="2500" dirty="0"/>
          </a:p>
        </p:txBody>
      </p:sp>
      <p:sp>
        <p:nvSpPr>
          <p:cNvPr id="16" name="TextBox 15"/>
          <p:cNvSpPr txBox="1"/>
          <p:nvPr/>
        </p:nvSpPr>
        <p:spPr>
          <a:xfrm>
            <a:off x="0" y="8358211"/>
            <a:ext cx="2235710" cy="549591"/>
          </a:xfrm>
          <a:prstGeom prst="rect">
            <a:avLst/>
          </a:prstGeom>
          <a:noFill/>
        </p:spPr>
        <p:txBody>
          <a:bodyPr wrap="none" lIns="163275" tIns="81638" rIns="163275" bIns="81638" rtlCol="0">
            <a:spAutoFit/>
          </a:bodyPr>
          <a:lstStyle/>
          <a:p>
            <a:r>
              <a:rPr lang="en-US" sz="2500" dirty="0" err="1" smtClean="0"/>
              <a:t>Persamaan</a:t>
            </a:r>
            <a:r>
              <a:rPr lang="en-US" sz="2500" dirty="0" smtClean="0"/>
              <a:t> 1</a:t>
            </a:r>
            <a:endParaRPr lang="id-ID" sz="2500" dirty="0"/>
          </a:p>
        </p:txBody>
      </p:sp>
      <p:sp>
        <p:nvSpPr>
          <p:cNvPr id="17" name="TextBox 16"/>
          <p:cNvSpPr txBox="1"/>
          <p:nvPr/>
        </p:nvSpPr>
        <p:spPr>
          <a:xfrm>
            <a:off x="7143116" y="6750856"/>
            <a:ext cx="2235710" cy="549591"/>
          </a:xfrm>
          <a:prstGeom prst="rect">
            <a:avLst/>
          </a:prstGeom>
          <a:noFill/>
        </p:spPr>
        <p:txBody>
          <a:bodyPr wrap="none" lIns="163275" tIns="81638" rIns="163275" bIns="81638" rtlCol="0">
            <a:spAutoFit/>
          </a:bodyPr>
          <a:lstStyle/>
          <a:p>
            <a:r>
              <a:rPr lang="en-US" sz="2500" dirty="0" err="1" smtClean="0"/>
              <a:t>Persamaan</a:t>
            </a:r>
            <a:r>
              <a:rPr lang="en-US" sz="2500" dirty="0" smtClean="0"/>
              <a:t> 4</a:t>
            </a:r>
            <a:endParaRPr lang="id-ID" sz="2500" dirty="0"/>
          </a:p>
        </p:txBody>
      </p:sp>
      <p:sp>
        <p:nvSpPr>
          <p:cNvPr id="18" name="TextBox 17"/>
          <p:cNvSpPr txBox="1"/>
          <p:nvPr/>
        </p:nvSpPr>
        <p:spPr>
          <a:xfrm>
            <a:off x="7428843" y="9429781"/>
            <a:ext cx="2235710" cy="549591"/>
          </a:xfrm>
          <a:prstGeom prst="rect">
            <a:avLst/>
          </a:prstGeom>
          <a:noFill/>
        </p:spPr>
        <p:txBody>
          <a:bodyPr wrap="none" lIns="163275" tIns="81638" rIns="163275" bIns="81638" rtlCol="0">
            <a:spAutoFit/>
          </a:bodyPr>
          <a:lstStyle/>
          <a:p>
            <a:r>
              <a:rPr lang="en-US" sz="2500" dirty="0" err="1" smtClean="0"/>
              <a:t>Persamaan</a:t>
            </a:r>
            <a:r>
              <a:rPr lang="en-US" sz="2500" dirty="0" smtClean="0"/>
              <a:t> 5</a:t>
            </a:r>
            <a:endParaRPr lang="id-ID" sz="2500" dirty="0"/>
          </a:p>
        </p:txBody>
      </p:sp>
      <p:sp>
        <p:nvSpPr>
          <p:cNvPr id="19" name="Striped Right Arrow 18"/>
          <p:cNvSpPr/>
          <p:nvPr/>
        </p:nvSpPr>
        <p:spPr bwMode="auto">
          <a:xfrm flipH="1">
            <a:off x="10000388" y="6643698"/>
            <a:ext cx="1571500" cy="726948"/>
          </a:xfrm>
          <a:prstGeom prst="striped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63275" tIns="81638" rIns="163275" bIns="81638" numCol="1" rtlCol="0" anchor="t" anchorCtr="0" compatLnSpc="1">
            <a:prstTxWarp prst="textNoShape">
              <a:avLst/>
            </a:prstTxWarp>
          </a:bodyPr>
          <a:lstStyle/>
          <a:p>
            <a:pPr fontAlgn="base">
              <a:spcBef>
                <a:spcPct val="0"/>
              </a:spcBef>
              <a:spcAft>
                <a:spcPct val="0"/>
              </a:spcAft>
            </a:pPr>
            <a:endParaRPr kumimoji="0" lang="id-ID" b="1" dirty="0" smtClean="0">
              <a:solidFill>
                <a:schemeClr val="tx1"/>
              </a:solidFill>
              <a:latin typeface="Arial" charset="0"/>
            </a:endParaRPr>
          </a:p>
        </p:txBody>
      </p:sp>
      <p:sp>
        <p:nvSpPr>
          <p:cNvPr id="20" name="Striped Right Arrow 19"/>
          <p:cNvSpPr/>
          <p:nvPr/>
        </p:nvSpPr>
        <p:spPr bwMode="auto">
          <a:xfrm flipH="1">
            <a:off x="10143252" y="9345774"/>
            <a:ext cx="1571500" cy="726948"/>
          </a:xfrm>
          <a:prstGeom prst="striped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63275" tIns="81638" rIns="163275" bIns="81638" numCol="1" rtlCol="0" anchor="t" anchorCtr="0" compatLnSpc="1">
            <a:prstTxWarp prst="textNoShape">
              <a:avLst/>
            </a:prstTxWarp>
          </a:bodyPr>
          <a:lstStyle/>
          <a:p>
            <a:pPr fontAlgn="base">
              <a:spcBef>
                <a:spcPct val="0"/>
              </a:spcBef>
              <a:spcAft>
                <a:spcPct val="0"/>
              </a:spcAft>
            </a:pPr>
            <a:endParaRPr kumimoji="0" lang="id-ID" b="1" dirty="0" smtClean="0">
              <a:solidFill>
                <a:schemeClr val="tx1"/>
              </a:solidFill>
              <a:latin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Regresi</a:t>
            </a:r>
            <a:r>
              <a:rPr lang="en-US" dirty="0" smtClean="0"/>
              <a:t> Linear </a:t>
            </a:r>
            <a:r>
              <a:rPr lang="en-US" dirty="0" err="1" smtClean="0"/>
              <a:t>Berganda</a:t>
            </a:r>
            <a:endParaRPr lang="id-ID" dirty="0"/>
          </a:p>
        </p:txBody>
      </p:sp>
      <p:sp>
        <p:nvSpPr>
          <p:cNvPr id="12" name="TextBox 11"/>
          <p:cNvSpPr txBox="1"/>
          <p:nvPr/>
        </p:nvSpPr>
        <p:spPr>
          <a:xfrm>
            <a:off x="0" y="2324381"/>
            <a:ext cx="2235710" cy="549591"/>
          </a:xfrm>
          <a:prstGeom prst="rect">
            <a:avLst/>
          </a:prstGeom>
          <a:noFill/>
        </p:spPr>
        <p:txBody>
          <a:bodyPr wrap="none" lIns="163275" tIns="81638" rIns="163275" bIns="81638" rtlCol="0">
            <a:spAutoFit/>
          </a:bodyPr>
          <a:lstStyle/>
          <a:p>
            <a:r>
              <a:rPr lang="en-US" sz="2500" dirty="0" err="1" smtClean="0"/>
              <a:t>Persamaan</a:t>
            </a:r>
            <a:r>
              <a:rPr lang="en-US" sz="2500" dirty="0" smtClean="0"/>
              <a:t> 4</a:t>
            </a:r>
            <a:endParaRPr lang="id-ID" sz="2500" dirty="0"/>
          </a:p>
        </p:txBody>
      </p:sp>
      <p:sp>
        <p:nvSpPr>
          <p:cNvPr id="13" name="TextBox 12"/>
          <p:cNvSpPr txBox="1"/>
          <p:nvPr/>
        </p:nvSpPr>
        <p:spPr>
          <a:xfrm>
            <a:off x="0" y="3181637"/>
            <a:ext cx="2235710" cy="549591"/>
          </a:xfrm>
          <a:prstGeom prst="rect">
            <a:avLst/>
          </a:prstGeom>
          <a:noFill/>
        </p:spPr>
        <p:txBody>
          <a:bodyPr wrap="none" lIns="163275" tIns="81638" rIns="163275" bIns="81638" rtlCol="0">
            <a:spAutoFit/>
          </a:bodyPr>
          <a:lstStyle/>
          <a:p>
            <a:r>
              <a:rPr lang="en-US" sz="2500" dirty="0" err="1" smtClean="0"/>
              <a:t>Persamaan</a:t>
            </a:r>
            <a:r>
              <a:rPr lang="en-US" sz="2500" dirty="0" smtClean="0"/>
              <a:t> 5</a:t>
            </a:r>
            <a:endParaRPr lang="id-ID" sz="2500" dirty="0"/>
          </a:p>
        </p:txBody>
      </p:sp>
      <p:pic>
        <p:nvPicPr>
          <p:cNvPr id="2050" name="Picture 2"/>
          <p:cNvPicPr>
            <a:picLocks noChangeAspect="1" noChangeArrowheads="1"/>
          </p:cNvPicPr>
          <p:nvPr/>
        </p:nvPicPr>
        <p:blipFill>
          <a:blip r:embed="rId2"/>
          <a:srcRect/>
          <a:stretch>
            <a:fillRect/>
          </a:stretch>
        </p:blipFill>
        <p:spPr bwMode="auto">
          <a:xfrm>
            <a:off x="3142936" y="2278854"/>
            <a:ext cx="13010021" cy="25431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3000524" y="4929186"/>
            <a:ext cx="3314412" cy="8572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3000073" y="5357815"/>
            <a:ext cx="5276392" cy="4071938"/>
          </a:xfrm>
          <a:prstGeom prst="rect">
            <a:avLst/>
          </a:prstGeom>
          <a:noFill/>
          <a:ln w="9525">
            <a:noFill/>
            <a:miter lim="800000"/>
            <a:headEnd/>
            <a:tailEnd/>
          </a:ln>
          <a:effectLst/>
        </p:spPr>
      </p:pic>
      <p:sp>
        <p:nvSpPr>
          <p:cNvPr id="23" name="TextBox 22"/>
          <p:cNvSpPr txBox="1"/>
          <p:nvPr/>
        </p:nvSpPr>
        <p:spPr>
          <a:xfrm>
            <a:off x="285663" y="5431934"/>
            <a:ext cx="2235710" cy="549591"/>
          </a:xfrm>
          <a:prstGeom prst="rect">
            <a:avLst/>
          </a:prstGeom>
          <a:noFill/>
        </p:spPr>
        <p:txBody>
          <a:bodyPr wrap="none" lIns="163275" tIns="81638" rIns="163275" bIns="81638" rtlCol="0">
            <a:spAutoFit/>
          </a:bodyPr>
          <a:lstStyle/>
          <a:p>
            <a:r>
              <a:rPr lang="en-US" sz="2500" dirty="0" err="1" smtClean="0"/>
              <a:t>Persamaan</a:t>
            </a:r>
            <a:r>
              <a:rPr lang="en-US" sz="2500" dirty="0" smtClean="0"/>
              <a:t> 5</a:t>
            </a:r>
            <a:endParaRPr lang="id-ID" sz="25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Regresi</a:t>
            </a:r>
            <a:r>
              <a:rPr lang="en-US" dirty="0" smtClean="0"/>
              <a:t> Linear </a:t>
            </a:r>
            <a:r>
              <a:rPr lang="en-US" dirty="0" err="1" smtClean="0"/>
              <a:t>Berganda</a:t>
            </a:r>
            <a:endParaRPr lang="id-ID" dirty="0"/>
          </a:p>
        </p:txBody>
      </p:sp>
      <p:sp>
        <p:nvSpPr>
          <p:cNvPr id="12" name="TextBox 11"/>
          <p:cNvSpPr txBox="1"/>
          <p:nvPr/>
        </p:nvSpPr>
        <p:spPr>
          <a:xfrm>
            <a:off x="0" y="2324381"/>
            <a:ext cx="2235710" cy="549591"/>
          </a:xfrm>
          <a:prstGeom prst="rect">
            <a:avLst/>
          </a:prstGeom>
          <a:noFill/>
        </p:spPr>
        <p:txBody>
          <a:bodyPr wrap="none" lIns="163275" tIns="81638" rIns="163275" bIns="81638" rtlCol="0">
            <a:spAutoFit/>
          </a:bodyPr>
          <a:lstStyle/>
          <a:p>
            <a:r>
              <a:rPr lang="en-US" sz="2500" dirty="0" err="1" smtClean="0"/>
              <a:t>Persamaan</a:t>
            </a:r>
            <a:r>
              <a:rPr lang="en-US" sz="2500" dirty="0" smtClean="0"/>
              <a:t> 1</a:t>
            </a:r>
            <a:endParaRPr lang="id-ID" sz="2500" dirty="0"/>
          </a:p>
        </p:txBody>
      </p:sp>
      <p:pic>
        <p:nvPicPr>
          <p:cNvPr id="2053" name="Picture 5"/>
          <p:cNvPicPr>
            <a:picLocks noChangeAspect="1" noChangeArrowheads="1"/>
          </p:cNvPicPr>
          <p:nvPr/>
        </p:nvPicPr>
        <p:blipFill>
          <a:blip r:embed="rId2"/>
          <a:srcRect/>
          <a:stretch>
            <a:fillRect/>
          </a:stretch>
        </p:blipFill>
        <p:spPr bwMode="auto">
          <a:xfrm>
            <a:off x="3142935" y="2250262"/>
            <a:ext cx="6400245" cy="3586163"/>
          </a:xfrm>
          <a:prstGeom prst="rect">
            <a:avLst/>
          </a:prstGeom>
          <a:noFill/>
          <a:ln w="9525">
            <a:noFill/>
            <a:miter lim="800000"/>
            <a:headEnd/>
            <a:tailEnd/>
          </a:ln>
          <a:effectLst/>
        </p:spPr>
      </p:pic>
      <p:sp>
        <p:nvSpPr>
          <p:cNvPr id="26" name="TextBox 25"/>
          <p:cNvSpPr txBox="1"/>
          <p:nvPr/>
        </p:nvSpPr>
        <p:spPr>
          <a:xfrm>
            <a:off x="3428663" y="7179483"/>
            <a:ext cx="6323619" cy="657313"/>
          </a:xfrm>
          <a:prstGeom prst="rect">
            <a:avLst/>
          </a:prstGeom>
          <a:noFill/>
        </p:spPr>
        <p:txBody>
          <a:bodyPr wrap="square" lIns="163275" tIns="81638" rIns="163275" bIns="81638" rtlCol="0">
            <a:spAutoFit/>
          </a:bodyPr>
          <a:lstStyle/>
          <a:p>
            <a:r>
              <a:rPr lang="en-US" dirty="0" smtClean="0"/>
              <a:t>Y = 2,33 + 2,74 X1 + 1,24 X2</a:t>
            </a:r>
            <a:endParaRPr lang="id-ID"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Pengujian</a:t>
            </a:r>
            <a:endParaRPr lang="id-ID" dirty="0"/>
          </a:p>
        </p:txBody>
      </p:sp>
      <p:sp>
        <p:nvSpPr>
          <p:cNvPr id="3" name="Footer Placeholder 2"/>
          <p:cNvSpPr>
            <a:spLocks noGrp="1"/>
          </p:cNvSpPr>
          <p:nvPr>
            <p:ph type="ftr" sz="quarter" idx="10"/>
          </p:nvPr>
        </p:nvSpPr>
        <p:spPr/>
        <p:txBody>
          <a:bodyPr/>
          <a:lstStyle/>
          <a:p>
            <a:r>
              <a:rPr lang="en-US" altLang="ja-JP" dirty="0" err="1" smtClean="0">
                <a:latin typeface="Batang" pitchFamily="18" charset="-127"/>
                <a:ea typeface="Batang" pitchFamily="18" charset="-127"/>
              </a:rPr>
              <a:t>Tutik</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Khotimah</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S.Kom</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M.Kom</a:t>
            </a:r>
            <a:endParaRPr lang="ja-JP" altLang="en-US" dirty="0">
              <a:latin typeface="Batang" pitchFamily="18" charset="-127"/>
              <a:ea typeface="Batang" pitchFamily="18" charset="-127"/>
            </a:endParaRPr>
          </a:p>
        </p:txBody>
      </p:sp>
      <p:sp>
        <p:nvSpPr>
          <p:cNvPr id="4" name="Slide Number Placeholder 3"/>
          <p:cNvSpPr>
            <a:spLocks noGrp="1"/>
          </p:cNvSpPr>
          <p:nvPr>
            <p:ph type="sldNum" sz="quarter" idx="4"/>
          </p:nvPr>
        </p:nvSpPr>
        <p:spPr/>
        <p:txBody>
          <a:bodyPr/>
          <a:lstStyle/>
          <a:p>
            <a:fld id="{E6459DFB-86F3-43FA-8567-2EA6E426AE90}" type="slidenum">
              <a:rPr lang="ja-JP" altLang="en-US" smtClean="0"/>
              <a:pPr/>
              <a:t>27</a:t>
            </a:fld>
            <a:endParaRPr lang="ja-JP" altLang="en-US"/>
          </a:p>
        </p:txBody>
      </p:sp>
      <p:sp>
        <p:nvSpPr>
          <p:cNvPr id="11" name="テキスト プレースホルダー 8"/>
          <p:cNvSpPr txBox="1">
            <a:spLocks/>
          </p:cNvSpPr>
          <p:nvPr/>
        </p:nvSpPr>
        <p:spPr>
          <a:xfrm>
            <a:off x="769014" y="2744735"/>
            <a:ext cx="13239594" cy="3867020"/>
          </a:xfrm>
          <a:prstGeom prst="rect">
            <a:avLst/>
          </a:prstGeom>
        </p:spPr>
        <p:txBody>
          <a:bodyPr/>
          <a:lstStyle/>
          <a:p>
            <a:pPr marL="514350" marR="0" lvl="0" indent="-514350" algn="l" defTabSz="1632753" rtl="0" eaLnBrk="1" fontAlgn="auto" latinLnBrk="0" hangingPunct="1">
              <a:lnSpc>
                <a:spcPct val="120000"/>
              </a:lnSpc>
              <a:spcBef>
                <a:spcPts val="1200"/>
              </a:spcBef>
              <a:spcAft>
                <a:spcPts val="0"/>
              </a:spcAft>
              <a:buClrTx/>
              <a:buSzTx/>
              <a:tabLst/>
              <a:defRPr/>
            </a:pP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Estimasikan</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berapa</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waktu</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yang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dibutuhkan</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untuk</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mengantarkan</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pesanan</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yang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berjarak</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4,5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dan</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memiliki</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lampu</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lalu</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lintas</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err="1" smtClean="0">
                <a:ln>
                  <a:noFill/>
                </a:ln>
                <a:solidFill>
                  <a:schemeClr val="tx2"/>
                </a:solidFill>
                <a:effectLst/>
                <a:uLnTx/>
                <a:uFillTx/>
                <a:latin typeface="+mn-lt"/>
                <a:ea typeface="+mn-ea"/>
                <a:cs typeface="+mn-cs"/>
              </a:rPr>
              <a:t>esebanyak</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10 ?</a:t>
            </a:r>
          </a:p>
          <a:p>
            <a:pPr marL="514350" marR="0" lvl="0" indent="-514350" algn="l" defTabSz="1632753" rtl="0" eaLnBrk="1" fontAlgn="auto" latinLnBrk="0" hangingPunct="1">
              <a:lnSpc>
                <a:spcPct val="120000"/>
              </a:lnSpc>
              <a:spcBef>
                <a:spcPts val="1200"/>
              </a:spcBef>
              <a:spcAft>
                <a:spcPts val="0"/>
              </a:spcAft>
              <a:buClrTx/>
              <a:buSzTx/>
              <a:tabLst/>
              <a:defRPr/>
            </a:pP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Y</a:t>
            </a:r>
            <a:r>
              <a:rPr kumimoji="1" lang="en-US" altLang="ja-JP" b="0" i="0" u="none" strike="noStrike" kern="1200" cap="none" spc="0" normalizeH="0" noProof="0" dirty="0" smtClean="0">
                <a:ln>
                  <a:noFill/>
                </a:ln>
                <a:solidFill>
                  <a:schemeClr val="tx2"/>
                </a:solidFill>
                <a:effectLst/>
                <a:uLnTx/>
                <a:uFillTx/>
                <a:latin typeface="+mn-lt"/>
                <a:ea typeface="+mn-ea"/>
                <a:cs typeface="+mn-cs"/>
              </a:rPr>
              <a:t> = 2,33 + 2,74 x</a:t>
            </a:r>
            <a:r>
              <a:rPr kumimoji="1" lang="en-US" altLang="ja-JP" b="0" i="0" u="none" strike="noStrike" kern="1200" cap="none" spc="0" normalizeH="0" baseline="-25000" noProof="0" dirty="0" smtClean="0">
                <a:ln>
                  <a:noFill/>
                </a:ln>
                <a:solidFill>
                  <a:schemeClr val="tx2"/>
                </a:solidFill>
                <a:effectLst/>
                <a:uLnTx/>
                <a:uFillTx/>
                <a:latin typeface="+mn-lt"/>
                <a:ea typeface="+mn-ea"/>
                <a:cs typeface="+mn-cs"/>
              </a:rPr>
              <a:t>1</a:t>
            </a:r>
            <a:r>
              <a:rPr kumimoji="1" lang="en-US" altLang="ja-JP" b="0" i="0" u="none" strike="noStrike" kern="1200" cap="none" spc="0" normalizeH="0" noProof="0" dirty="0" smtClean="0">
                <a:ln>
                  <a:noFill/>
                </a:ln>
                <a:solidFill>
                  <a:schemeClr val="tx2"/>
                </a:solidFill>
                <a:effectLst/>
                <a:uLnTx/>
                <a:uFillTx/>
                <a:latin typeface="+mn-lt"/>
                <a:ea typeface="+mn-ea"/>
                <a:cs typeface="+mn-cs"/>
              </a:rPr>
              <a:t> + 1,24 x</a:t>
            </a:r>
            <a:r>
              <a:rPr kumimoji="1" lang="en-US" altLang="ja-JP" b="0" i="0" u="none" strike="noStrike" kern="1200" cap="none" spc="0" normalizeH="0" baseline="-25000" noProof="0" dirty="0" smtClean="0">
                <a:ln>
                  <a:noFill/>
                </a:ln>
                <a:solidFill>
                  <a:schemeClr val="tx2"/>
                </a:solidFill>
                <a:effectLst/>
                <a:uLnTx/>
                <a:uFillTx/>
                <a:latin typeface="+mn-lt"/>
                <a:ea typeface="+mn-ea"/>
                <a:cs typeface="+mn-cs"/>
              </a:rPr>
              <a:t>2</a:t>
            </a:r>
          </a:p>
          <a:p>
            <a:pPr marL="514350" lvl="0" indent="-514350">
              <a:lnSpc>
                <a:spcPct val="120000"/>
              </a:lnSpc>
              <a:spcBef>
                <a:spcPts val="1200"/>
              </a:spcBef>
            </a:pPr>
            <a:r>
              <a:rPr lang="en-US" altLang="ja-JP" baseline="0" dirty="0" smtClean="0">
                <a:solidFill>
                  <a:schemeClr val="tx2"/>
                </a:solidFill>
              </a:rPr>
              <a:t>	</a:t>
            </a:r>
            <a:r>
              <a:rPr lang="en-US" altLang="ja-JP" baseline="0" dirty="0" smtClean="0">
                <a:solidFill>
                  <a:schemeClr val="tx2"/>
                </a:solidFill>
              </a:rPr>
              <a:t>Y</a:t>
            </a:r>
            <a:r>
              <a:rPr lang="en-US" altLang="ja-JP" dirty="0" smtClean="0">
                <a:solidFill>
                  <a:schemeClr val="tx2"/>
                </a:solidFill>
              </a:rPr>
              <a:t> = </a:t>
            </a:r>
            <a:r>
              <a:rPr lang="en-US" altLang="ja-JP" dirty="0" smtClean="0">
                <a:solidFill>
                  <a:schemeClr val="tx2"/>
                </a:solidFill>
              </a:rPr>
              <a:t>2,33 + 2,74 </a:t>
            </a:r>
            <a:r>
              <a:rPr lang="en-US" altLang="ja-JP" dirty="0" smtClean="0">
                <a:solidFill>
                  <a:schemeClr val="tx2"/>
                </a:solidFill>
              </a:rPr>
              <a:t>* 10 </a:t>
            </a:r>
            <a:r>
              <a:rPr lang="en-US" altLang="ja-JP" dirty="0" smtClean="0">
                <a:solidFill>
                  <a:schemeClr val="tx2"/>
                </a:solidFill>
              </a:rPr>
              <a:t>+ 1,24 </a:t>
            </a:r>
            <a:r>
              <a:rPr lang="en-US" altLang="ja-JP" dirty="0" smtClean="0">
                <a:solidFill>
                  <a:schemeClr val="tx2"/>
                </a:solidFill>
              </a:rPr>
              <a:t>* 4,5</a:t>
            </a:r>
          </a:p>
          <a:p>
            <a:pPr marL="514350" lvl="0" indent="-514350">
              <a:lnSpc>
                <a:spcPct val="120000"/>
              </a:lnSpc>
              <a:spcBef>
                <a:spcPts val="1200"/>
              </a:spcBef>
            </a:pP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	</a:t>
            </a:r>
            <a:r>
              <a:rPr kumimoji="1" lang="en-US" altLang="ja-JP" b="0" i="0" u="none" strike="noStrike" kern="1200" cap="none" spc="0" normalizeH="0" baseline="0" noProof="0" dirty="0" smtClean="0">
                <a:ln>
                  <a:noFill/>
                </a:ln>
                <a:solidFill>
                  <a:schemeClr val="tx2"/>
                </a:solidFill>
                <a:effectLst/>
                <a:uLnTx/>
                <a:uFillTx/>
                <a:latin typeface="+mn-lt"/>
                <a:ea typeface="+mn-ea"/>
                <a:cs typeface="+mn-cs"/>
              </a:rPr>
              <a:t>Y = </a:t>
            </a:r>
            <a:r>
              <a:rPr lang="en-US" altLang="ja-JP" dirty="0" smtClean="0">
                <a:solidFill>
                  <a:schemeClr val="tx2"/>
                </a:solidFill>
              </a:rPr>
              <a:t>2,33 </a:t>
            </a:r>
            <a:r>
              <a:rPr lang="en-US" altLang="ja-JP" dirty="0" smtClean="0">
                <a:solidFill>
                  <a:schemeClr val="tx2"/>
                </a:solidFill>
              </a:rPr>
              <a:t>+ 27,4 + 5,58 = 35,31</a:t>
            </a:r>
            <a:endParaRPr kumimoji="1" lang="en-US" altLang="ja-JP" b="0" i="0" u="none" strike="noStrike" kern="1200" cap="none" spc="0" normalizeH="0" baseline="0" noProof="0" dirty="0" smtClean="0">
              <a:ln>
                <a:noFill/>
              </a:ln>
              <a:solidFill>
                <a:schemeClr val="tx2"/>
              </a:solidFill>
              <a:effectLst/>
              <a:uLnTx/>
              <a:uFillTx/>
              <a:latin typeface="+mn-lt"/>
              <a:ea typeface="+mn-ea"/>
              <a:cs typeface="+mn-cs"/>
            </a:endParaRPr>
          </a:p>
          <a:p>
            <a:pPr marL="514350" marR="0" lvl="0" indent="-514350" algn="l" defTabSz="1632753" rtl="0" eaLnBrk="1" fontAlgn="auto" latinLnBrk="0" hangingPunct="1">
              <a:lnSpc>
                <a:spcPct val="120000"/>
              </a:lnSpc>
              <a:spcBef>
                <a:spcPts val="1200"/>
              </a:spcBef>
              <a:spcAft>
                <a:spcPts val="0"/>
              </a:spcAft>
              <a:buClrTx/>
              <a:buSzTx/>
              <a:tabLst/>
              <a:defRPr/>
            </a:pPr>
            <a:endParaRPr kumimoji="1" lang="ja-JP" altLang="en-US"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en-US" altLang="ja-JP" dirty="0" smtClean="0"/>
              <a:t>The best way to predict the future is to invent it.</a:t>
            </a:r>
            <a:br>
              <a:rPr lang="en-US" altLang="ja-JP" dirty="0" smtClean="0"/>
            </a:br>
            <a:r>
              <a:rPr lang="en-US" altLang="ja-JP" dirty="0" smtClean="0">
                <a:solidFill>
                  <a:schemeClr val="accent5"/>
                </a:solidFill>
              </a:rPr>
              <a:t>Mark Cuban</a:t>
            </a:r>
            <a:endParaRPr kumimoji="1" lang="ja-JP" altLang="en-US" dirty="0">
              <a:solidFill>
                <a:schemeClr val="accent5"/>
              </a:solidFill>
            </a:endParaRPr>
          </a:p>
        </p:txBody>
      </p:sp>
    </p:spTree>
    <p:custDataLst>
      <p:tags r:id="rId1"/>
    </p:custDataLst>
    <p:extLst>
      <p:ext uri="{BB962C8B-B14F-4D97-AF65-F5344CB8AC3E}">
        <p14:creationId xmlns="" xmlns:p14="http://schemas.microsoft.com/office/powerpoint/2010/main" val="1470498333"/>
      </p:ext>
    </p:extLst>
  </p:cSld>
  <p:clrMapOvr>
    <a:masterClrMapping/>
  </p:clrMapOvr>
  <mc:AlternateContent xmlns:mc="http://schemas.openxmlformats.org/markup-compatibility/2006">
    <mc:Choice xmlns="" xmlns:p14="http://schemas.microsoft.com/office/powerpoint/2010/main" Requires="p14">
      <p:transition spd="med" p14:dur="700" advTm="5455">
        <p:fade/>
      </p:transition>
    </mc:Choice>
    <mc:Fallback>
      <p:transition spd="med" advTm="5455">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err="1" smtClean="0"/>
              <a:t>Terima</a:t>
            </a:r>
            <a:r>
              <a:rPr kumimoji="1" lang="en-US" altLang="ja-JP" dirty="0" smtClean="0"/>
              <a:t> </a:t>
            </a:r>
            <a:r>
              <a:rPr kumimoji="1" lang="en-US" altLang="ja-JP" dirty="0" err="1" smtClean="0"/>
              <a:t>Kasih</a:t>
            </a:r>
            <a:endParaRPr kumimoji="1" lang="ja-JP" altLang="en-US" dirty="0"/>
          </a:p>
        </p:txBody>
      </p:sp>
      <p:sp>
        <p:nvSpPr>
          <p:cNvPr id="17" name="サブタイトル 16"/>
          <p:cNvSpPr>
            <a:spLocks noGrp="1"/>
          </p:cNvSpPr>
          <p:nvPr>
            <p:ph type="subTitle" idx="1"/>
          </p:nvPr>
        </p:nvSpPr>
        <p:spPr>
          <a:xfrm>
            <a:off x="1366342" y="7191632"/>
            <a:ext cx="15553728" cy="1507525"/>
          </a:xfrm>
        </p:spPr>
        <p:txBody>
          <a:bodyPr/>
          <a:lstStyle/>
          <a:p>
            <a:r>
              <a:rPr lang="en-US" altLang="ja-JP" dirty="0" err="1" smtClean="0"/>
              <a:t>Tutik</a:t>
            </a:r>
            <a:r>
              <a:rPr lang="en-US" altLang="ja-JP" dirty="0" smtClean="0"/>
              <a:t> </a:t>
            </a:r>
            <a:r>
              <a:rPr lang="en-US" altLang="ja-JP" dirty="0" err="1" smtClean="0"/>
              <a:t>Khotimah</a:t>
            </a:r>
            <a:r>
              <a:rPr lang="en-US" altLang="ja-JP" dirty="0" smtClean="0"/>
              <a:t>, </a:t>
            </a:r>
            <a:r>
              <a:rPr lang="en-US" altLang="ja-JP" dirty="0" err="1" smtClean="0"/>
              <a:t>S.Kom</a:t>
            </a:r>
            <a:r>
              <a:rPr lang="en-US" altLang="ja-JP" dirty="0" smtClean="0"/>
              <a:t>, </a:t>
            </a:r>
            <a:r>
              <a:rPr lang="en-US" altLang="ja-JP" dirty="0" err="1" smtClean="0"/>
              <a:t>M.Kom</a:t>
            </a:r>
            <a:endParaRPr lang="en-US" altLang="ja-JP" dirty="0"/>
          </a:p>
        </p:txBody>
      </p:sp>
    </p:spTree>
    <p:extLst>
      <p:ext uri="{BB962C8B-B14F-4D97-AF65-F5344CB8AC3E}">
        <p14:creationId xmlns:p14="http://schemas.microsoft.com/office/powerpoint/2010/main" xmlns="" val="3746168901"/>
      </p:ext>
    </p:extLst>
  </p:cSld>
  <p:clrMapOvr>
    <a:masterClrMapping/>
  </p:clrMapOvr>
  <mc:AlternateContent xmlns:mc="http://schemas.openxmlformats.org/markup-compatibility/2006">
    <mc:Choice xmlns:p14="http://schemas.microsoft.com/office/powerpoint/2010/main" xmlns="" Requires="p14">
      <p:transition spd="slow" p14:dur="1200" advTm="9607">
        <p14:flip dir="r"/>
      </p:transition>
    </mc:Choice>
    <mc:Fallback>
      <p:transition spd="slow" advTm="9607">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0" y="1173479"/>
            <a:ext cx="8155459" cy="8207948"/>
          </a:xfrm>
        </p:spPr>
        <p:txBody>
          <a:bodyPr>
            <a:normAutofit/>
          </a:bodyPr>
          <a:lstStyle/>
          <a:p>
            <a:r>
              <a:rPr kumimoji="1" lang="en-US" altLang="ja-JP" sz="7200" dirty="0" err="1" smtClean="0"/>
              <a:t>Tujuan</a:t>
            </a:r>
            <a:r>
              <a:rPr kumimoji="1" lang="en-US" altLang="ja-JP" sz="7200" dirty="0" smtClean="0"/>
              <a:t> </a:t>
            </a:r>
            <a:r>
              <a:rPr kumimoji="1" lang="en-US" altLang="ja-JP" sz="7200" dirty="0" err="1" smtClean="0"/>
              <a:t>Instruksional</a:t>
            </a:r>
            <a:endParaRPr kumimoji="1" lang="ja-JP" altLang="en-US" sz="7200" dirty="0">
              <a:solidFill>
                <a:schemeClr val="accent1"/>
              </a:solidFill>
            </a:endParaRPr>
          </a:p>
        </p:txBody>
      </p:sp>
      <p:sp>
        <p:nvSpPr>
          <p:cNvPr id="10" name="テキスト プレースホルダー 9"/>
          <p:cNvSpPr>
            <a:spLocks noGrp="1"/>
          </p:cNvSpPr>
          <p:nvPr>
            <p:ph type="body" sz="quarter" idx="15"/>
          </p:nvPr>
        </p:nvSpPr>
        <p:spPr/>
        <p:txBody>
          <a:bodyPr/>
          <a:lstStyle/>
          <a:p>
            <a:r>
              <a:rPr lang="en-US" altLang="ja-JP" dirty="0" err="1" smtClean="0"/>
              <a:t>Fungsi</a:t>
            </a:r>
            <a:r>
              <a:rPr lang="en-US" altLang="ja-JP" dirty="0" smtClean="0"/>
              <a:t> </a:t>
            </a:r>
            <a:r>
              <a:rPr lang="en-US" altLang="ja-JP" dirty="0" err="1" smtClean="0"/>
              <a:t>Estimasi</a:t>
            </a:r>
            <a:endParaRPr kumimoji="1" lang="ja-JP" altLang="en-US" dirty="0"/>
          </a:p>
        </p:txBody>
      </p:sp>
      <p:sp>
        <p:nvSpPr>
          <p:cNvPr id="11" name="テキスト プレースホルダー 10"/>
          <p:cNvSpPr>
            <a:spLocks noGrp="1"/>
          </p:cNvSpPr>
          <p:nvPr>
            <p:ph type="body" sz="quarter" idx="16"/>
          </p:nvPr>
        </p:nvSpPr>
        <p:spPr/>
        <p:txBody>
          <a:bodyPr>
            <a:noAutofit/>
          </a:bodyPr>
          <a:lstStyle/>
          <a:p>
            <a:r>
              <a:rPr kumimoji="1" lang="en-US" altLang="ja-JP" sz="2400" dirty="0" err="1" smtClean="0"/>
              <a:t>Menjelaskan</a:t>
            </a:r>
            <a:r>
              <a:rPr kumimoji="1" lang="en-US" altLang="ja-JP" sz="2400" dirty="0" smtClean="0"/>
              <a:t> </a:t>
            </a:r>
            <a:r>
              <a:rPr kumimoji="1" lang="en-US" altLang="ja-JP" sz="2400" dirty="0" err="1" smtClean="0"/>
              <a:t>konsep</a:t>
            </a:r>
            <a:r>
              <a:rPr kumimoji="1" lang="en-US" altLang="ja-JP" sz="2400" dirty="0" smtClean="0"/>
              <a:t> </a:t>
            </a:r>
            <a:r>
              <a:rPr kumimoji="1" lang="en-US" altLang="ja-JP" sz="2400" dirty="0" err="1" smtClean="0"/>
              <a:t>fungsi</a:t>
            </a:r>
            <a:r>
              <a:rPr kumimoji="1" lang="en-US" altLang="ja-JP" sz="2400" dirty="0" smtClean="0"/>
              <a:t> </a:t>
            </a:r>
            <a:r>
              <a:rPr kumimoji="1" lang="en-US" altLang="ja-JP" sz="2400" dirty="0" err="1" smtClean="0"/>
              <a:t>estimasi</a:t>
            </a:r>
            <a:endParaRPr kumimoji="1" lang="ja-JP" altLang="en-US" sz="2400" dirty="0"/>
          </a:p>
        </p:txBody>
      </p:sp>
      <p:sp>
        <p:nvSpPr>
          <p:cNvPr id="12" name="テキスト プレースホルダー 11"/>
          <p:cNvSpPr>
            <a:spLocks noGrp="1"/>
          </p:cNvSpPr>
          <p:nvPr>
            <p:ph type="body" sz="quarter" idx="17"/>
          </p:nvPr>
        </p:nvSpPr>
        <p:spPr/>
        <p:txBody>
          <a:bodyPr>
            <a:normAutofit fontScale="92500"/>
          </a:bodyPr>
          <a:lstStyle/>
          <a:p>
            <a:r>
              <a:rPr lang="en-US" altLang="ja-JP" dirty="0" err="1" smtClean="0"/>
              <a:t>Tahapan</a:t>
            </a:r>
            <a:r>
              <a:rPr lang="en-US" altLang="ja-JP" dirty="0" smtClean="0"/>
              <a:t> </a:t>
            </a:r>
            <a:r>
              <a:rPr lang="en-US" altLang="ja-JP" dirty="0" err="1" smtClean="0"/>
              <a:t>Regresi</a:t>
            </a:r>
            <a:r>
              <a:rPr lang="en-US" altLang="ja-JP" dirty="0" smtClean="0"/>
              <a:t> Linear </a:t>
            </a:r>
            <a:r>
              <a:rPr lang="en-US" altLang="ja-JP" dirty="0" err="1" smtClean="0"/>
              <a:t>Berganda</a:t>
            </a:r>
            <a:endParaRPr lang="ja-JP" altLang="en-US" dirty="0"/>
          </a:p>
        </p:txBody>
      </p:sp>
      <p:sp>
        <p:nvSpPr>
          <p:cNvPr id="13" name="テキスト プレースホルダー 12"/>
          <p:cNvSpPr>
            <a:spLocks noGrp="1"/>
          </p:cNvSpPr>
          <p:nvPr>
            <p:ph type="body" sz="quarter" idx="18"/>
          </p:nvPr>
        </p:nvSpPr>
        <p:spPr/>
        <p:txBody>
          <a:bodyPr>
            <a:noAutofit/>
          </a:bodyPr>
          <a:lstStyle/>
          <a:p>
            <a:r>
              <a:rPr lang="en-US" altLang="ja-JP" sz="2400" dirty="0" err="1" smtClean="0"/>
              <a:t>Menjelaskan</a:t>
            </a:r>
            <a:r>
              <a:rPr lang="en-US" altLang="ja-JP" sz="2400" dirty="0" smtClean="0"/>
              <a:t> </a:t>
            </a:r>
            <a:r>
              <a:rPr lang="en-US" altLang="ja-JP" sz="2400" dirty="0" err="1" smtClean="0"/>
              <a:t>langkah-langkah</a:t>
            </a:r>
            <a:r>
              <a:rPr lang="en-US" altLang="ja-JP" sz="2400" dirty="0" smtClean="0"/>
              <a:t> </a:t>
            </a:r>
            <a:r>
              <a:rPr lang="en-US" altLang="ja-JP" sz="2400" dirty="0" err="1" smtClean="0"/>
              <a:t>Regresi</a:t>
            </a:r>
            <a:r>
              <a:rPr lang="en-US" altLang="ja-JP" sz="2400" dirty="0" smtClean="0"/>
              <a:t> Linear </a:t>
            </a:r>
            <a:r>
              <a:rPr lang="en-US" altLang="ja-JP" sz="2400" dirty="0" err="1" smtClean="0"/>
              <a:t>Berganda</a:t>
            </a:r>
            <a:endParaRPr lang="ja-JP" altLang="en-US" sz="2400" dirty="0"/>
          </a:p>
        </p:txBody>
      </p:sp>
      <p:sp>
        <p:nvSpPr>
          <p:cNvPr id="14" name="テキスト プレースホルダー 13"/>
          <p:cNvSpPr>
            <a:spLocks noGrp="1"/>
          </p:cNvSpPr>
          <p:nvPr>
            <p:ph type="body" sz="quarter" idx="19"/>
          </p:nvPr>
        </p:nvSpPr>
        <p:spPr/>
        <p:txBody>
          <a:bodyPr>
            <a:normAutofit/>
          </a:bodyPr>
          <a:lstStyle/>
          <a:p>
            <a:r>
              <a:rPr lang="en-US" altLang="ja-JP" dirty="0" err="1" smtClean="0"/>
              <a:t>Regresi</a:t>
            </a:r>
            <a:r>
              <a:rPr lang="en-US" altLang="ja-JP" dirty="0" smtClean="0"/>
              <a:t> Linear</a:t>
            </a:r>
            <a:endParaRPr kumimoji="1" lang="ja-JP" altLang="en-US" dirty="0"/>
          </a:p>
        </p:txBody>
      </p:sp>
      <p:sp>
        <p:nvSpPr>
          <p:cNvPr id="15" name="テキスト プレースホルダー 14"/>
          <p:cNvSpPr>
            <a:spLocks noGrp="1"/>
          </p:cNvSpPr>
          <p:nvPr>
            <p:ph type="body" sz="quarter" idx="20"/>
          </p:nvPr>
        </p:nvSpPr>
        <p:spPr/>
        <p:txBody>
          <a:bodyPr>
            <a:noAutofit/>
          </a:bodyPr>
          <a:lstStyle/>
          <a:p>
            <a:r>
              <a:rPr kumimoji="1" lang="en-US" altLang="ja-JP" sz="2400" dirty="0" err="1" smtClean="0"/>
              <a:t>Menjelaskan</a:t>
            </a:r>
            <a:r>
              <a:rPr kumimoji="1" lang="en-US" altLang="ja-JP" sz="2400" dirty="0" smtClean="0"/>
              <a:t> </a:t>
            </a:r>
            <a:r>
              <a:rPr kumimoji="1" lang="en-US" altLang="ja-JP" sz="2400" dirty="0" err="1" smtClean="0"/>
              <a:t>macam-macam</a:t>
            </a:r>
            <a:r>
              <a:rPr kumimoji="1" lang="en-US" altLang="ja-JP" sz="2400" dirty="0" smtClean="0"/>
              <a:t> </a:t>
            </a:r>
            <a:r>
              <a:rPr kumimoji="1" lang="en-US" altLang="ja-JP" sz="2400" dirty="0" err="1" smtClean="0"/>
              <a:t>Regresi</a:t>
            </a:r>
            <a:r>
              <a:rPr kumimoji="1" lang="en-US" altLang="ja-JP" sz="2400" dirty="0" smtClean="0"/>
              <a:t> Linear</a:t>
            </a:r>
            <a:endParaRPr kumimoji="1" lang="ja-JP" altLang="en-US" sz="2400" dirty="0"/>
          </a:p>
        </p:txBody>
      </p:sp>
      <p:sp>
        <p:nvSpPr>
          <p:cNvPr id="16" name="テキスト プレースホルダー 15"/>
          <p:cNvSpPr>
            <a:spLocks noGrp="1"/>
          </p:cNvSpPr>
          <p:nvPr>
            <p:ph type="body" sz="quarter" idx="21"/>
          </p:nvPr>
        </p:nvSpPr>
        <p:spPr/>
        <p:txBody>
          <a:bodyPr/>
          <a:lstStyle/>
          <a:p>
            <a:r>
              <a:rPr kumimoji="1" lang="en-US" altLang="ja-JP" dirty="0" err="1" smtClean="0"/>
              <a:t>Regresi</a:t>
            </a:r>
            <a:r>
              <a:rPr kumimoji="1" lang="en-US" altLang="ja-JP" dirty="0" smtClean="0"/>
              <a:t> Linear </a:t>
            </a:r>
            <a:r>
              <a:rPr kumimoji="1" lang="en-US" altLang="ja-JP" dirty="0" err="1" smtClean="0"/>
              <a:t>Sederhana</a:t>
            </a:r>
            <a:endParaRPr kumimoji="1" lang="ja-JP" altLang="en-US" dirty="0"/>
          </a:p>
        </p:txBody>
      </p:sp>
      <p:sp>
        <p:nvSpPr>
          <p:cNvPr id="17" name="テキスト プレースホルダー 16"/>
          <p:cNvSpPr>
            <a:spLocks noGrp="1"/>
          </p:cNvSpPr>
          <p:nvPr>
            <p:ph type="body" sz="quarter" idx="22"/>
          </p:nvPr>
        </p:nvSpPr>
        <p:spPr/>
        <p:txBody>
          <a:bodyPr>
            <a:normAutofit/>
          </a:bodyPr>
          <a:lstStyle/>
          <a:p>
            <a:r>
              <a:rPr kumimoji="1" lang="en-US" altLang="ja-JP" sz="2400" dirty="0" err="1" smtClean="0"/>
              <a:t>Menjelaskan</a:t>
            </a:r>
            <a:r>
              <a:rPr kumimoji="1" lang="en-US" altLang="ja-JP" sz="2400" dirty="0" smtClean="0"/>
              <a:t> </a:t>
            </a:r>
            <a:r>
              <a:rPr kumimoji="1" lang="en-US" altLang="ja-JP" sz="2400" dirty="0" err="1" smtClean="0"/>
              <a:t>konsep</a:t>
            </a:r>
            <a:r>
              <a:rPr kumimoji="1" lang="en-US" altLang="ja-JP" sz="2400" dirty="0" smtClean="0"/>
              <a:t> </a:t>
            </a:r>
            <a:r>
              <a:rPr kumimoji="1" lang="en-US" altLang="ja-JP" sz="2400" dirty="0" err="1" smtClean="0"/>
              <a:t>Regresi</a:t>
            </a:r>
            <a:r>
              <a:rPr kumimoji="1" lang="en-US" altLang="ja-JP" sz="2400" dirty="0" smtClean="0"/>
              <a:t> Linear </a:t>
            </a:r>
            <a:r>
              <a:rPr kumimoji="1" lang="en-US" altLang="ja-JP" sz="2400" dirty="0" err="1" smtClean="0"/>
              <a:t>Sederhana</a:t>
            </a:r>
            <a:endParaRPr kumimoji="1" lang="ja-JP" altLang="en-US" sz="2400" dirty="0"/>
          </a:p>
        </p:txBody>
      </p:sp>
      <p:sp>
        <p:nvSpPr>
          <p:cNvPr id="18" name="テキスト プレースホルダー 17"/>
          <p:cNvSpPr>
            <a:spLocks noGrp="1"/>
          </p:cNvSpPr>
          <p:nvPr>
            <p:ph type="body" sz="quarter" idx="23"/>
          </p:nvPr>
        </p:nvSpPr>
        <p:spPr/>
        <p:txBody>
          <a:bodyPr>
            <a:normAutofit fontScale="85000" lnSpcReduction="10000"/>
          </a:bodyPr>
          <a:lstStyle/>
          <a:p>
            <a:r>
              <a:rPr kumimoji="1" lang="en-US" altLang="ja-JP" dirty="0" err="1" smtClean="0"/>
              <a:t>Tahapan</a:t>
            </a:r>
            <a:r>
              <a:rPr kumimoji="1" lang="en-US" altLang="ja-JP" dirty="0" smtClean="0"/>
              <a:t> </a:t>
            </a:r>
            <a:r>
              <a:rPr kumimoji="1" lang="en-US" altLang="ja-JP" dirty="0" err="1" smtClean="0"/>
              <a:t>Regresi</a:t>
            </a:r>
            <a:r>
              <a:rPr kumimoji="1" lang="en-US" altLang="ja-JP" dirty="0" smtClean="0"/>
              <a:t> Linear </a:t>
            </a:r>
            <a:r>
              <a:rPr kumimoji="1" lang="en-US" altLang="ja-JP" dirty="0" err="1" smtClean="0"/>
              <a:t>Sederhana</a:t>
            </a:r>
            <a:endParaRPr kumimoji="1" lang="ja-JP" altLang="en-US" dirty="0"/>
          </a:p>
        </p:txBody>
      </p:sp>
      <p:sp>
        <p:nvSpPr>
          <p:cNvPr id="19" name="テキスト プレースホルダー 18"/>
          <p:cNvSpPr>
            <a:spLocks noGrp="1"/>
          </p:cNvSpPr>
          <p:nvPr>
            <p:ph type="body" sz="quarter" idx="24"/>
          </p:nvPr>
        </p:nvSpPr>
        <p:spPr/>
        <p:txBody>
          <a:bodyPr>
            <a:normAutofit/>
          </a:bodyPr>
          <a:lstStyle/>
          <a:p>
            <a:r>
              <a:rPr lang="en-US" altLang="ja-JP" sz="2400" dirty="0" err="1" smtClean="0"/>
              <a:t>Menjelaskan</a:t>
            </a:r>
            <a:r>
              <a:rPr lang="en-US" altLang="ja-JP" sz="2400" dirty="0" smtClean="0"/>
              <a:t> </a:t>
            </a:r>
            <a:r>
              <a:rPr lang="en-US" altLang="ja-JP" sz="2400" dirty="0" err="1" smtClean="0"/>
              <a:t>langkah-langkah</a:t>
            </a:r>
            <a:r>
              <a:rPr lang="en-US" altLang="ja-JP" sz="2400" dirty="0" smtClean="0"/>
              <a:t> </a:t>
            </a:r>
            <a:r>
              <a:rPr lang="en-US" altLang="ja-JP" sz="2400" dirty="0" err="1" smtClean="0"/>
              <a:t>Regresi</a:t>
            </a:r>
            <a:r>
              <a:rPr lang="en-US" altLang="ja-JP" sz="2400" dirty="0" smtClean="0"/>
              <a:t> Linear </a:t>
            </a:r>
            <a:r>
              <a:rPr lang="en-US" altLang="ja-JP" sz="2400" dirty="0" err="1" smtClean="0"/>
              <a:t>Sederhana</a:t>
            </a:r>
            <a:endParaRPr lang="ja-JP" altLang="en-US" sz="2400" dirty="0"/>
          </a:p>
        </p:txBody>
      </p:sp>
      <p:sp>
        <p:nvSpPr>
          <p:cNvPr id="20" name="テキスト プレースホルダー 19"/>
          <p:cNvSpPr>
            <a:spLocks noGrp="1"/>
          </p:cNvSpPr>
          <p:nvPr>
            <p:ph type="body" sz="quarter" idx="25"/>
          </p:nvPr>
        </p:nvSpPr>
        <p:spPr/>
        <p:txBody>
          <a:bodyPr/>
          <a:lstStyle/>
          <a:p>
            <a:r>
              <a:rPr lang="en-US" altLang="ja-JP" dirty="0" err="1" smtClean="0"/>
              <a:t>Regresi</a:t>
            </a:r>
            <a:r>
              <a:rPr lang="en-US" altLang="ja-JP" dirty="0" smtClean="0"/>
              <a:t> Linear </a:t>
            </a:r>
            <a:r>
              <a:rPr lang="en-US" altLang="ja-JP" dirty="0" err="1" smtClean="0"/>
              <a:t>Berganda</a:t>
            </a:r>
            <a:endParaRPr lang="ja-JP" altLang="en-US" dirty="0"/>
          </a:p>
        </p:txBody>
      </p:sp>
      <p:sp>
        <p:nvSpPr>
          <p:cNvPr id="21" name="テキスト プレースホルダー 20"/>
          <p:cNvSpPr>
            <a:spLocks noGrp="1"/>
          </p:cNvSpPr>
          <p:nvPr>
            <p:ph type="body" sz="quarter" idx="26"/>
          </p:nvPr>
        </p:nvSpPr>
        <p:spPr/>
        <p:txBody>
          <a:bodyPr>
            <a:normAutofit/>
          </a:bodyPr>
          <a:lstStyle/>
          <a:p>
            <a:r>
              <a:rPr lang="en-US" altLang="ja-JP" sz="2400" dirty="0" err="1" smtClean="0"/>
              <a:t>Menjelaskan</a:t>
            </a:r>
            <a:r>
              <a:rPr lang="en-US" altLang="ja-JP" sz="2400" dirty="0" smtClean="0"/>
              <a:t> </a:t>
            </a:r>
            <a:r>
              <a:rPr lang="en-US" altLang="ja-JP" sz="2400" dirty="0" err="1" smtClean="0"/>
              <a:t>konsep</a:t>
            </a:r>
            <a:r>
              <a:rPr lang="en-US" altLang="ja-JP" sz="2400" dirty="0" smtClean="0"/>
              <a:t> </a:t>
            </a:r>
            <a:r>
              <a:rPr lang="en-US" altLang="ja-JP" sz="2400" dirty="0" err="1" smtClean="0"/>
              <a:t>Regresi</a:t>
            </a:r>
            <a:r>
              <a:rPr lang="en-US" altLang="ja-JP" sz="2400" dirty="0" smtClean="0"/>
              <a:t> Linear </a:t>
            </a:r>
            <a:r>
              <a:rPr lang="en-US" altLang="ja-JP" sz="2400" dirty="0" err="1" smtClean="0"/>
              <a:t>Berganda</a:t>
            </a:r>
            <a:endParaRPr lang="ja-JP" altLang="en-US" sz="2400" dirty="0"/>
          </a:p>
        </p:txBody>
      </p:sp>
      <p:sp>
        <p:nvSpPr>
          <p:cNvPr id="2" name="フッター プレースホルダー 1"/>
          <p:cNvSpPr>
            <a:spLocks noGrp="1"/>
          </p:cNvSpPr>
          <p:nvPr>
            <p:ph type="ftr" sz="quarter" idx="10"/>
          </p:nvPr>
        </p:nvSpPr>
        <p:spPr/>
        <p:txBody>
          <a:bodyPr/>
          <a:lstStyle/>
          <a:p>
            <a:r>
              <a:rPr lang="en-US" altLang="ja-JP" dirty="0" err="1" smtClean="0">
                <a:latin typeface="Batang" pitchFamily="18" charset="-127"/>
                <a:ea typeface="Batang" pitchFamily="18" charset="-127"/>
              </a:rPr>
              <a:t>Tutik</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Khotimah</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S.Kom</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M.Kom</a:t>
            </a:r>
            <a:endParaRPr lang="ja-JP" altLang="en-US" dirty="0">
              <a:latin typeface="Batang" pitchFamily="18" charset="-127"/>
              <a:ea typeface="Batang" pitchFamily="18" charset="-127"/>
            </a:endParaRPr>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3</a:t>
            </a:fld>
            <a:endParaRPr lang="ja-JP" altLang="en-US"/>
          </a:p>
        </p:txBody>
      </p:sp>
    </p:spTree>
    <p:extLst>
      <p:ext uri="{BB962C8B-B14F-4D97-AF65-F5344CB8AC3E}">
        <p14:creationId xmlns="" xmlns:p14="http://schemas.microsoft.com/office/powerpoint/2010/main" val="1011726925"/>
      </p:ext>
    </p:extLst>
  </p:cSld>
  <p:clrMapOvr>
    <a:masterClrMapping/>
  </p:clrMapOvr>
  <p:transition spd="slow" advTm="6197">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プレースホルダー 16"/>
          <p:cNvSpPr>
            <a:spLocks noGrp="1"/>
          </p:cNvSpPr>
          <p:nvPr>
            <p:ph type="body" sz="quarter" idx="11"/>
          </p:nvPr>
        </p:nvSpPr>
        <p:spPr>
          <a:solidFill>
            <a:schemeClr val="accent1">
              <a:alpha val="80000"/>
            </a:schemeClr>
          </a:solidFill>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1</a:t>
            </a:r>
            <a:endParaRPr kumimoji="1" lang="ja-JP" altLang="en-US" dirty="0"/>
          </a:p>
        </p:txBody>
      </p:sp>
      <p:sp>
        <p:nvSpPr>
          <p:cNvPr id="8" name="テキスト プレースホルダー 7"/>
          <p:cNvSpPr>
            <a:spLocks noGrp="1"/>
          </p:cNvSpPr>
          <p:nvPr>
            <p:ph type="body" sz="quarter" idx="17"/>
          </p:nvPr>
        </p:nvSpPr>
        <p:spPr/>
        <p:txBody>
          <a:bodyPr/>
          <a:lstStyle/>
          <a:p>
            <a:r>
              <a:rPr lang="en-US" altLang="ja-JP" dirty="0" err="1" smtClean="0"/>
              <a:t>Fungsi</a:t>
            </a:r>
            <a:r>
              <a:rPr lang="en-US" altLang="ja-JP" dirty="0" smtClean="0"/>
              <a:t> </a:t>
            </a:r>
            <a:r>
              <a:rPr lang="en-US" altLang="ja-JP" dirty="0" err="1" smtClean="0"/>
              <a:t>Estimasi</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 xmlns:p14="http://schemas.microsoft.com/office/powerpoint/2010/main" val="2061344299"/>
      </p:ext>
    </p:extLst>
  </p:cSld>
  <p:clrMapOvr>
    <a:masterClrMapping/>
  </p:clrMapOvr>
  <mc:AlternateContent xmlns:mc="http://schemas.openxmlformats.org/markup-compatibility/2006">
    <mc:Choice xmlns="" xmlns:p14="http://schemas.microsoft.com/office/powerpoint/2010/main" Requires="p14">
      <p:transition spd="slow" p14:dur="1200" advTm="4228">
        <p14:flip dir="r"/>
      </p:transition>
    </mc:Choice>
    <mc:Fallback>
      <p:transition spd="slow" advTm="4228">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Fungsi</a:t>
            </a:r>
            <a:r>
              <a:rPr lang="en-US" altLang="ja-JP" dirty="0" smtClean="0"/>
              <a:t> </a:t>
            </a:r>
            <a:r>
              <a:rPr lang="en-US" altLang="ja-JP" dirty="0" err="1" smtClean="0">
                <a:solidFill>
                  <a:schemeClr val="accent1"/>
                </a:solidFill>
                <a:latin typeface="Route 159 Bold" pitchFamily="50" charset="0"/>
              </a:rPr>
              <a:t>Estimasi</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err="1" smtClean="0">
                <a:latin typeface="Batang" pitchFamily="18" charset="-127"/>
                <a:ea typeface="Batang" pitchFamily="18" charset="-127"/>
              </a:rPr>
              <a:t>Tutik</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Khotimah</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S.Kom</a:t>
            </a:r>
            <a:r>
              <a:rPr lang="en-US" altLang="ja-JP" dirty="0" smtClean="0">
                <a:latin typeface="Batang" pitchFamily="18" charset="-127"/>
                <a:ea typeface="Batang" pitchFamily="18" charset="-127"/>
              </a:rPr>
              <a:t>, </a:t>
            </a:r>
            <a:r>
              <a:rPr lang="en-US" altLang="ja-JP" dirty="0" err="1" smtClean="0">
                <a:latin typeface="Batang" pitchFamily="18" charset="-127"/>
                <a:ea typeface="Batang" pitchFamily="18" charset="-127"/>
              </a:rPr>
              <a:t>M.Kom</a:t>
            </a:r>
            <a:endParaRPr lang="ja-JP" altLang="en-US" dirty="0">
              <a:latin typeface="Batang" pitchFamily="18" charset="-127"/>
              <a:ea typeface="Batang" pitchFamily="18" charset="-127"/>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6" name="テキスト プレースホルダー 5"/>
          <p:cNvSpPr>
            <a:spLocks noGrp="1"/>
          </p:cNvSpPr>
          <p:nvPr>
            <p:ph type="body" sz="quarter" idx="15"/>
          </p:nvPr>
        </p:nvSpPr>
        <p:spPr>
          <a:xfrm>
            <a:off x="2023050" y="2655890"/>
            <a:ext cx="15131094" cy="965133"/>
          </a:xfrm>
        </p:spPr>
        <p:txBody>
          <a:bodyPr/>
          <a:lstStyle/>
          <a:p>
            <a:r>
              <a:rPr lang="en-US" altLang="ja-JP" dirty="0" err="1" smtClean="0"/>
              <a:t>Metode</a:t>
            </a:r>
            <a:r>
              <a:rPr lang="en-US" altLang="ja-JP" dirty="0" smtClean="0"/>
              <a:t> learning</a:t>
            </a:r>
            <a:endParaRPr kumimoji="1" lang="ja-JP" altLang="en-US" dirty="0"/>
          </a:p>
        </p:txBody>
      </p:sp>
      <p:sp>
        <p:nvSpPr>
          <p:cNvPr id="10" name="テキスト プレースホルダー 9"/>
          <p:cNvSpPr>
            <a:spLocks noGrp="1"/>
          </p:cNvSpPr>
          <p:nvPr>
            <p:ph type="body" sz="quarter" idx="16"/>
          </p:nvPr>
        </p:nvSpPr>
        <p:spPr>
          <a:xfrm>
            <a:off x="2023050" y="4866245"/>
            <a:ext cx="14948214" cy="912764"/>
          </a:xfrm>
        </p:spPr>
        <p:txBody>
          <a:bodyPr/>
          <a:lstStyle/>
          <a:p>
            <a:r>
              <a:rPr lang="en-US" altLang="ja-JP" dirty="0" err="1" smtClean="0"/>
              <a:t>Variabel</a:t>
            </a:r>
            <a:r>
              <a:rPr lang="en-US" altLang="ja-JP" dirty="0" smtClean="0"/>
              <a:t> label/target/class</a:t>
            </a:r>
            <a:endParaRPr lang="ja-JP" altLang="en-US" dirty="0"/>
          </a:p>
        </p:txBody>
      </p:sp>
      <p:sp>
        <p:nvSpPr>
          <p:cNvPr id="11" name="テキスト プレースホルダー 10"/>
          <p:cNvSpPr>
            <a:spLocks noGrp="1"/>
          </p:cNvSpPr>
          <p:nvPr>
            <p:ph type="body" sz="quarter" idx="18"/>
          </p:nvPr>
        </p:nvSpPr>
        <p:spPr/>
        <p:txBody>
          <a:bodyPr/>
          <a:lstStyle/>
          <a:p>
            <a:r>
              <a:rPr lang="en-US" altLang="ja-JP" dirty="0" err="1" smtClean="0"/>
              <a:t>Algoritma</a:t>
            </a:r>
            <a:endParaRPr lang="ja-JP" altLang="en-US" dirty="0"/>
          </a:p>
        </p:txBody>
      </p:sp>
      <p:sp>
        <p:nvSpPr>
          <p:cNvPr id="9" name="テキスト プレースホルダー 8"/>
          <p:cNvSpPr>
            <a:spLocks noGrp="1"/>
          </p:cNvSpPr>
          <p:nvPr>
            <p:ph type="body" sz="quarter" idx="19"/>
          </p:nvPr>
        </p:nvSpPr>
        <p:spPr>
          <a:xfrm>
            <a:off x="2671356" y="3655511"/>
            <a:ext cx="12800291" cy="1275244"/>
          </a:xfrm>
        </p:spPr>
        <p:txBody>
          <a:bodyPr>
            <a:normAutofit/>
          </a:bodyPr>
          <a:lstStyle/>
          <a:p>
            <a:r>
              <a:rPr lang="en-US" altLang="ja-JP" sz="2800" dirty="0" err="1" smtClean="0"/>
              <a:t>Metode</a:t>
            </a:r>
            <a:r>
              <a:rPr lang="en-US" altLang="ja-JP" sz="2800" dirty="0" smtClean="0"/>
              <a:t> learning yang </a:t>
            </a:r>
            <a:r>
              <a:rPr lang="en-US" altLang="ja-JP" sz="2800" dirty="0" err="1" smtClean="0"/>
              <a:t>digunakan</a:t>
            </a:r>
            <a:r>
              <a:rPr lang="en-US" altLang="ja-JP" sz="2800" dirty="0" smtClean="0"/>
              <a:t> </a:t>
            </a:r>
            <a:r>
              <a:rPr lang="en-US" altLang="ja-JP" sz="2800" dirty="0" err="1" smtClean="0"/>
              <a:t>adalah</a:t>
            </a:r>
            <a:r>
              <a:rPr lang="en-US" altLang="ja-JP" sz="2800" dirty="0" smtClean="0"/>
              <a:t> Supervised Learning</a:t>
            </a:r>
            <a:endParaRPr lang="en-US" altLang="ja-JP" sz="2800" dirty="0"/>
          </a:p>
        </p:txBody>
      </p:sp>
      <p:sp>
        <p:nvSpPr>
          <p:cNvPr id="17" name="テキスト プレースホルダー 8"/>
          <p:cNvSpPr>
            <a:spLocks noGrp="1"/>
          </p:cNvSpPr>
          <p:nvPr>
            <p:ph type="body" sz="quarter" idx="19"/>
          </p:nvPr>
        </p:nvSpPr>
        <p:spPr>
          <a:xfrm>
            <a:off x="2787180" y="5746439"/>
            <a:ext cx="12318707" cy="1275244"/>
          </a:xfrm>
        </p:spPr>
        <p:txBody>
          <a:bodyPr>
            <a:normAutofit/>
          </a:bodyPr>
          <a:lstStyle/>
          <a:p>
            <a:r>
              <a:rPr lang="en-US" altLang="ja-JP" sz="2800" dirty="0" err="1" smtClean="0"/>
              <a:t>Variabel</a:t>
            </a:r>
            <a:r>
              <a:rPr lang="en-US" altLang="ja-JP" sz="2800" dirty="0" smtClean="0"/>
              <a:t> label /target/class </a:t>
            </a:r>
            <a:r>
              <a:rPr lang="en-US" altLang="ja-JP" sz="2800" dirty="0" err="1" smtClean="0"/>
              <a:t>harus</a:t>
            </a:r>
            <a:r>
              <a:rPr lang="en-US" altLang="ja-JP" sz="2800" dirty="0" smtClean="0"/>
              <a:t> </a:t>
            </a:r>
            <a:r>
              <a:rPr lang="en-US" altLang="ja-JP" sz="2800" dirty="0" err="1" smtClean="0"/>
              <a:t>berupa</a:t>
            </a:r>
            <a:r>
              <a:rPr lang="en-US" altLang="ja-JP" sz="2800" dirty="0" smtClean="0"/>
              <a:t> </a:t>
            </a:r>
            <a:r>
              <a:rPr lang="en-US" altLang="ja-JP" sz="2800" dirty="0" err="1" smtClean="0"/>
              <a:t>angka</a:t>
            </a:r>
            <a:r>
              <a:rPr lang="en-US" altLang="ja-JP" sz="2800" dirty="0" smtClean="0"/>
              <a:t>/numeric</a:t>
            </a:r>
            <a:endParaRPr lang="en-US" altLang="ja-JP" sz="2800" dirty="0"/>
          </a:p>
        </p:txBody>
      </p:sp>
      <p:sp>
        <p:nvSpPr>
          <p:cNvPr id="18" name="テキスト プレースホルダー 8"/>
          <p:cNvSpPr>
            <a:spLocks noGrp="1"/>
          </p:cNvSpPr>
          <p:nvPr>
            <p:ph type="body" sz="quarter" idx="19"/>
          </p:nvPr>
        </p:nvSpPr>
        <p:spPr>
          <a:xfrm>
            <a:off x="2939580" y="7764215"/>
            <a:ext cx="12318707" cy="1275244"/>
          </a:xfrm>
        </p:spPr>
        <p:txBody>
          <a:bodyPr>
            <a:normAutofit/>
          </a:bodyPr>
          <a:lstStyle/>
          <a:p>
            <a:r>
              <a:rPr lang="en-US" altLang="ja-JP" sz="2800" dirty="0" smtClean="0"/>
              <a:t>Linear Regression, Neural Network, Support Vector Machine </a:t>
            </a:r>
            <a:r>
              <a:rPr lang="en-US" altLang="ja-JP" sz="2800" dirty="0" err="1" smtClean="0"/>
              <a:t>dsb</a:t>
            </a:r>
            <a:endParaRPr lang="en-US" altLang="ja-JP" sz="2800" dirty="0"/>
          </a:p>
        </p:txBody>
      </p:sp>
    </p:spTree>
    <p:extLst>
      <p:ext uri="{BB962C8B-B14F-4D97-AF65-F5344CB8AC3E}">
        <p14:creationId xmlns="" xmlns:p14="http://schemas.microsoft.com/office/powerpoint/2010/main" val="3407896981"/>
      </p:ext>
    </p:extLst>
  </p:cSld>
  <p:clrMapOvr>
    <a:masterClrMapping/>
  </p:clrMapOvr>
  <p:transition spd="slow" advTm="8307">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1"/>
          </p:nvPr>
        </p:nvSpPr>
        <p:spPr>
          <a:solidFill>
            <a:schemeClr val="accent3">
              <a:lumMod val="75000"/>
              <a:alpha val="80000"/>
            </a:schemeClr>
          </a:solidFill>
        </p:spPr>
        <p:txBody>
          <a:bodyPr/>
          <a:lstStyle/>
          <a:p>
            <a:r>
              <a:rPr kumimoji="1" lang="en-US" altLang="ja-JP" dirty="0"/>
              <a:t>1</a:t>
            </a:r>
            <a:endParaRPr kumimoji="1" lang="ja-JP" altLang="en-US" dirty="0"/>
          </a:p>
        </p:txBody>
      </p:sp>
      <p:sp>
        <p:nvSpPr>
          <p:cNvPr id="8" name="テキスト プレースホルダー 7"/>
          <p:cNvSpPr>
            <a:spLocks noGrp="1"/>
          </p:cNvSpPr>
          <p:nvPr>
            <p:ph type="body" sz="quarter" idx="12"/>
          </p:nvPr>
        </p:nvSpPr>
        <p:spPr/>
        <p:txBody>
          <a:bodyPr>
            <a:normAutofit/>
          </a:bodyPr>
          <a:lstStyle/>
          <a:p>
            <a:endParaRPr lang="ja-JP" altLang="en-US" dirty="0"/>
          </a:p>
        </p:txBody>
      </p:sp>
      <p:sp>
        <p:nvSpPr>
          <p:cNvPr id="12" name="Text Placeholder 11"/>
          <p:cNvSpPr>
            <a:spLocks noGrp="1"/>
          </p:cNvSpPr>
          <p:nvPr>
            <p:ph type="body" sz="quarter" idx="13"/>
          </p:nvPr>
        </p:nvSpPr>
        <p:spPr/>
        <p:txBody>
          <a:bodyPr/>
          <a:lstStyle/>
          <a:p>
            <a:endParaRPr lang="id-ID"/>
          </a:p>
        </p:txBody>
      </p:sp>
      <p:sp>
        <p:nvSpPr>
          <p:cNvPr id="13" name="Text Placeholder 12"/>
          <p:cNvSpPr>
            <a:spLocks noGrp="1"/>
          </p:cNvSpPr>
          <p:nvPr>
            <p:ph type="body" sz="quarter" idx="14"/>
          </p:nvPr>
        </p:nvSpPr>
        <p:spPr/>
        <p:txBody>
          <a:bodyPr/>
          <a:lstStyle/>
          <a:p>
            <a:endParaRPr lang="id-ID"/>
          </a:p>
        </p:txBody>
      </p:sp>
      <p:sp>
        <p:nvSpPr>
          <p:cNvPr id="14" name="Text Placeholder 13"/>
          <p:cNvSpPr>
            <a:spLocks noGrp="1"/>
          </p:cNvSpPr>
          <p:nvPr>
            <p:ph type="body" sz="quarter" idx="15"/>
          </p:nvPr>
        </p:nvSpPr>
        <p:spPr>
          <a:xfrm>
            <a:off x="16422624" y="2377440"/>
            <a:ext cx="1863789" cy="1316736"/>
          </a:xfrm>
        </p:spPr>
        <p:txBody>
          <a:bodyPr/>
          <a:lstStyle/>
          <a:p>
            <a:r>
              <a:rPr lang="en-US" dirty="0" smtClean="0"/>
              <a:t>2</a:t>
            </a:r>
            <a:endParaRPr lang="id-ID" dirty="0"/>
          </a:p>
        </p:txBody>
      </p:sp>
      <p:sp>
        <p:nvSpPr>
          <p:cNvPr id="16" name="Text Placeholder 15"/>
          <p:cNvSpPr>
            <a:spLocks noGrp="1"/>
          </p:cNvSpPr>
          <p:nvPr>
            <p:ph type="body" sz="quarter" idx="17"/>
          </p:nvPr>
        </p:nvSpPr>
        <p:spPr/>
        <p:txBody>
          <a:bodyPr/>
          <a:lstStyle/>
          <a:p>
            <a:r>
              <a:rPr lang="en-US" dirty="0" err="1" smtClean="0"/>
              <a:t>Regresi</a:t>
            </a:r>
            <a:r>
              <a:rPr lang="en-US" dirty="0" smtClean="0"/>
              <a:t> Linear</a:t>
            </a:r>
            <a:endParaRPr lang="id-ID" dirty="0"/>
          </a:p>
        </p:txBody>
      </p:sp>
      <p:sp>
        <p:nvSpPr>
          <p:cNvPr id="18" name="Text Placeholder 17"/>
          <p:cNvSpPr>
            <a:spLocks noGrp="1"/>
          </p:cNvSpPr>
          <p:nvPr>
            <p:ph type="body" sz="quarter" idx="18"/>
          </p:nvPr>
        </p:nvSpPr>
        <p:spPr/>
        <p:txBody>
          <a:bodyPr/>
          <a:lstStyle/>
          <a:p>
            <a:endParaRPr lang="id-ID"/>
          </a:p>
        </p:txBody>
      </p:sp>
      <p:sp>
        <p:nvSpPr>
          <p:cNvPr id="20" name="Text Placeholder 19"/>
          <p:cNvSpPr>
            <a:spLocks noGrp="1"/>
          </p:cNvSpPr>
          <p:nvPr>
            <p:ph type="body" sz="quarter" idx="19"/>
          </p:nvPr>
        </p:nvSpPr>
        <p:spPr/>
        <p:txBody>
          <a:bodyPr>
            <a:normAutofit fontScale="92500" lnSpcReduction="10000"/>
          </a:bodyPr>
          <a:lstStyle/>
          <a:p>
            <a:endParaRPr lang="id-ID"/>
          </a:p>
        </p:txBody>
      </p:sp>
    </p:spTree>
    <p:extLst>
      <p:ext uri="{BB962C8B-B14F-4D97-AF65-F5344CB8AC3E}">
        <p14:creationId xmlns="" xmlns:p14="http://schemas.microsoft.com/office/powerpoint/2010/main" val="2061344299"/>
      </p:ext>
    </p:extLst>
  </p:cSld>
  <p:clrMapOvr>
    <a:masterClrMapping/>
  </p:clrMapOvr>
  <mc:AlternateContent xmlns:mc="http://schemas.openxmlformats.org/markup-compatibility/2006">
    <mc:Choice xmlns="" xmlns:p14="http://schemas.microsoft.com/office/powerpoint/2010/main" Requires="p14">
      <p:transition spd="slow" p14:dur="1200" advTm="4228">
        <p14:flip dir="r"/>
      </p:transition>
    </mc:Choice>
    <mc:Fallback>
      <p:transition spd="slow" advTm="4228">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err="1" smtClean="0"/>
              <a:t>Macam-macam</a:t>
            </a:r>
            <a:r>
              <a:rPr kumimoji="1" lang="en-US" altLang="ja-JP" dirty="0" smtClean="0"/>
              <a:t> </a:t>
            </a:r>
            <a:r>
              <a:rPr kumimoji="1" lang="en-US" altLang="ja-JP" dirty="0" err="1" smtClean="0">
                <a:solidFill>
                  <a:schemeClr val="accent1"/>
                </a:solidFill>
                <a:latin typeface="Route 159 Bold" pitchFamily="50" charset="0"/>
              </a:rPr>
              <a:t>Regresi</a:t>
            </a:r>
            <a:r>
              <a:rPr kumimoji="1" lang="en-US" altLang="ja-JP" dirty="0" smtClean="0">
                <a:solidFill>
                  <a:schemeClr val="accent1"/>
                </a:solidFill>
                <a:latin typeface="Route 159 Bold" pitchFamily="50" charset="0"/>
              </a:rPr>
              <a:t> Linear</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dirty="0" err="1" smtClean="0"/>
              <a:t>Tutik</a:t>
            </a:r>
            <a:r>
              <a:rPr lang="en-US" altLang="ja-JP" dirty="0" smtClean="0"/>
              <a:t> </a:t>
            </a:r>
            <a:r>
              <a:rPr lang="en-US" altLang="ja-JP" dirty="0" err="1" smtClean="0"/>
              <a:t>Khotimah</a:t>
            </a:r>
            <a:r>
              <a:rPr lang="en-US" altLang="ja-JP" dirty="0" smtClean="0"/>
              <a:t>, </a:t>
            </a:r>
            <a:r>
              <a:rPr lang="en-US" altLang="ja-JP" dirty="0" err="1" smtClean="0"/>
              <a:t>S.Kom</a:t>
            </a:r>
            <a:r>
              <a:rPr lang="en-US" altLang="ja-JP" dirty="0" smtClean="0"/>
              <a:t>, </a:t>
            </a:r>
            <a:r>
              <a:rPr lang="en-US" altLang="ja-JP" dirty="0" err="1" smtClean="0"/>
              <a:t>M.Kom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11" name="テキスト プレースホルダー 10"/>
          <p:cNvSpPr>
            <a:spLocks noGrp="1"/>
          </p:cNvSpPr>
          <p:nvPr>
            <p:ph type="body" sz="quarter" idx="27"/>
          </p:nvPr>
        </p:nvSpPr>
        <p:spPr/>
        <p:txBody>
          <a:bodyPr/>
          <a:lstStyle/>
          <a:p>
            <a:r>
              <a:rPr kumimoji="1" lang="en-US" altLang="ja-JP" dirty="0" err="1" smtClean="0"/>
              <a:t>Regresi</a:t>
            </a:r>
            <a:r>
              <a:rPr kumimoji="1" lang="en-US" altLang="ja-JP" dirty="0" smtClean="0"/>
              <a:t> Linear </a:t>
            </a:r>
            <a:r>
              <a:rPr kumimoji="1" lang="en-US" altLang="ja-JP" dirty="0" err="1" smtClean="0"/>
              <a:t>Sederhana</a:t>
            </a:r>
            <a:endParaRPr kumimoji="1" lang="ja-JP" altLang="en-US" dirty="0"/>
          </a:p>
        </p:txBody>
      </p:sp>
      <p:sp>
        <p:nvSpPr>
          <p:cNvPr id="12" name="テキスト プレースホルダー 11"/>
          <p:cNvSpPr>
            <a:spLocks noGrp="1"/>
          </p:cNvSpPr>
          <p:nvPr>
            <p:ph type="body" sz="quarter" idx="28"/>
          </p:nvPr>
        </p:nvSpPr>
        <p:spPr/>
        <p:txBody>
          <a:bodyPr/>
          <a:lstStyle/>
          <a:p>
            <a:r>
              <a:rPr lang="en-US" altLang="ja-JP" dirty="0" err="1" smtClean="0"/>
              <a:t>Regresi</a:t>
            </a:r>
            <a:r>
              <a:rPr lang="en-US" altLang="ja-JP" dirty="0" smtClean="0"/>
              <a:t> Linear </a:t>
            </a:r>
            <a:r>
              <a:rPr lang="en-US" altLang="ja-JP" dirty="0" err="1" smtClean="0"/>
              <a:t>Berganda</a:t>
            </a:r>
            <a:endParaRPr kumimoji="1" lang="ja-JP" altLang="en-US" dirty="0"/>
          </a:p>
        </p:txBody>
      </p:sp>
      <p:sp>
        <p:nvSpPr>
          <p:cNvPr id="10" name="テキスト プレースホルダー 9"/>
          <p:cNvSpPr>
            <a:spLocks noGrp="1"/>
          </p:cNvSpPr>
          <p:nvPr>
            <p:ph type="body" sz="quarter" idx="14"/>
          </p:nvPr>
        </p:nvSpPr>
        <p:spPr/>
        <p:txBody>
          <a:bodyPr>
            <a:noAutofit/>
          </a:bodyPr>
          <a:lstStyle/>
          <a:p>
            <a:r>
              <a:rPr lang="en-US" altLang="ja-JP" sz="3200" dirty="0" smtClean="0"/>
              <a:t>Single Linear Regression/ </a:t>
            </a:r>
            <a:r>
              <a:rPr lang="en-US" altLang="ja-JP" sz="3200" dirty="0" err="1" smtClean="0"/>
              <a:t>Bivariat</a:t>
            </a:r>
            <a:r>
              <a:rPr lang="en-US" altLang="ja-JP" sz="3200" dirty="0" smtClean="0"/>
              <a:t> Linear Regression</a:t>
            </a:r>
          </a:p>
          <a:p>
            <a:r>
              <a:rPr kumimoji="1" lang="en-US" altLang="ja-JP" sz="3200" dirty="0" err="1" smtClean="0"/>
              <a:t>Memiliki</a:t>
            </a:r>
            <a:r>
              <a:rPr kumimoji="1" lang="en-US" altLang="ja-JP" sz="3200" dirty="0" smtClean="0"/>
              <a:t> 1 </a:t>
            </a:r>
            <a:r>
              <a:rPr kumimoji="1" lang="en-US" altLang="ja-JP" sz="3200" dirty="0" err="1" smtClean="0"/>
              <a:t>variabel</a:t>
            </a:r>
            <a:r>
              <a:rPr kumimoji="1" lang="en-US" altLang="ja-JP" sz="3200" dirty="0" smtClean="0"/>
              <a:t> </a:t>
            </a:r>
            <a:r>
              <a:rPr kumimoji="1" lang="en-US" altLang="ja-JP" sz="3200" dirty="0" err="1" smtClean="0"/>
              <a:t>pemberi</a:t>
            </a:r>
            <a:r>
              <a:rPr kumimoji="1" lang="en-US" altLang="ja-JP" sz="3200" dirty="0" smtClean="0"/>
              <a:t> </a:t>
            </a:r>
            <a:r>
              <a:rPr kumimoji="1" lang="en-US" altLang="ja-JP" sz="3200" dirty="0" err="1" smtClean="0"/>
              <a:t>pengaruh</a:t>
            </a:r>
            <a:endParaRPr kumimoji="1" lang="ja-JP" altLang="en-US" sz="3200" dirty="0"/>
          </a:p>
        </p:txBody>
      </p:sp>
      <p:sp>
        <p:nvSpPr>
          <p:cNvPr id="15" name="テキスト プレースホルダー 9"/>
          <p:cNvSpPr>
            <a:spLocks noGrp="1"/>
          </p:cNvSpPr>
          <p:nvPr>
            <p:ph type="body" sz="quarter" idx="14"/>
          </p:nvPr>
        </p:nvSpPr>
        <p:spPr>
          <a:xfrm>
            <a:off x="9906410" y="6793590"/>
            <a:ext cx="7412834" cy="1893718"/>
          </a:xfrm>
        </p:spPr>
        <p:txBody>
          <a:bodyPr>
            <a:noAutofit/>
          </a:bodyPr>
          <a:lstStyle/>
          <a:p>
            <a:r>
              <a:rPr lang="en-US" altLang="ja-JP" sz="3200" dirty="0" smtClean="0"/>
              <a:t>Multiple Linear Regression/ Multi </a:t>
            </a:r>
            <a:r>
              <a:rPr lang="en-US" altLang="ja-JP" sz="3200" dirty="0" err="1" smtClean="0"/>
              <a:t>variat</a:t>
            </a:r>
            <a:r>
              <a:rPr lang="en-US" altLang="ja-JP" sz="3200" dirty="0" smtClean="0"/>
              <a:t> Linear Regression</a:t>
            </a:r>
          </a:p>
          <a:p>
            <a:r>
              <a:rPr kumimoji="1" lang="en-US" altLang="ja-JP" sz="3200" dirty="0" err="1" smtClean="0"/>
              <a:t>Memiliki</a:t>
            </a:r>
            <a:r>
              <a:rPr kumimoji="1" lang="en-US" altLang="ja-JP" sz="3200" dirty="0" smtClean="0"/>
              <a:t>  </a:t>
            </a:r>
            <a:r>
              <a:rPr kumimoji="1" lang="en-US" altLang="ja-JP" sz="3200" dirty="0" err="1" smtClean="0"/>
              <a:t>lebih</a:t>
            </a:r>
            <a:r>
              <a:rPr kumimoji="1" lang="en-US" altLang="ja-JP" sz="3200" dirty="0" smtClean="0"/>
              <a:t> </a:t>
            </a:r>
            <a:r>
              <a:rPr kumimoji="1" lang="en-US" altLang="ja-JP" sz="3200" dirty="0" err="1" smtClean="0"/>
              <a:t>dari</a:t>
            </a:r>
            <a:r>
              <a:rPr kumimoji="1" lang="en-US" altLang="ja-JP" sz="3200" dirty="0" smtClean="0"/>
              <a:t> 1 </a:t>
            </a:r>
            <a:r>
              <a:rPr kumimoji="1" lang="en-US" altLang="ja-JP" sz="3200" dirty="0" err="1" smtClean="0"/>
              <a:t>variabel</a:t>
            </a:r>
            <a:r>
              <a:rPr kumimoji="1" lang="en-US" altLang="ja-JP" sz="3200" dirty="0" smtClean="0"/>
              <a:t> </a:t>
            </a:r>
            <a:r>
              <a:rPr kumimoji="1" lang="en-US" altLang="ja-JP" sz="3200" dirty="0" err="1" smtClean="0"/>
              <a:t>pemberi</a:t>
            </a:r>
            <a:r>
              <a:rPr kumimoji="1" lang="en-US" altLang="ja-JP" sz="3200" dirty="0" smtClean="0"/>
              <a:t> </a:t>
            </a:r>
            <a:r>
              <a:rPr kumimoji="1" lang="en-US" altLang="ja-JP" sz="3200" dirty="0" err="1" smtClean="0"/>
              <a:t>pengaruh</a:t>
            </a:r>
            <a:endParaRPr kumimoji="1" lang="ja-JP" altLang="en-US" sz="3200" dirty="0"/>
          </a:p>
        </p:txBody>
      </p:sp>
    </p:spTree>
    <p:extLst>
      <p:ext uri="{BB962C8B-B14F-4D97-AF65-F5344CB8AC3E}">
        <p14:creationId xmlns="" xmlns:p14="http://schemas.microsoft.com/office/powerpoint/2010/main" val="1768788088"/>
      </p:ext>
    </p:extLst>
  </p:cSld>
  <p:clrMapOvr>
    <a:masterClrMapping/>
  </p:clrMapOvr>
  <p:transition spd="slow" advTm="4885">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プレースホルダー 16"/>
          <p:cNvSpPr>
            <a:spLocks noGrp="1"/>
          </p:cNvSpPr>
          <p:nvPr>
            <p:ph type="body" sz="quarter" idx="11"/>
          </p:nvPr>
        </p:nvSpPr>
        <p:spPr>
          <a:solidFill>
            <a:schemeClr val="accent2">
              <a:alpha val="80000"/>
            </a:schemeClr>
          </a:solidFill>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smtClean="0"/>
              <a:t>3</a:t>
            </a:r>
            <a:endParaRPr kumimoji="1" lang="ja-JP" altLang="en-US" dirty="0"/>
          </a:p>
        </p:txBody>
      </p:sp>
      <p:sp>
        <p:nvSpPr>
          <p:cNvPr id="8" name="テキスト プレースホルダー 7"/>
          <p:cNvSpPr>
            <a:spLocks noGrp="1"/>
          </p:cNvSpPr>
          <p:nvPr>
            <p:ph type="body" sz="quarter" idx="17"/>
          </p:nvPr>
        </p:nvSpPr>
        <p:spPr>
          <a:xfrm>
            <a:off x="792509" y="5120640"/>
            <a:ext cx="6336704" cy="2656300"/>
          </a:xfrm>
        </p:spPr>
        <p:txBody>
          <a:bodyPr>
            <a:normAutofit/>
          </a:bodyPr>
          <a:lstStyle/>
          <a:p>
            <a:r>
              <a:rPr lang="en-US" altLang="ja-JP" dirty="0" err="1" smtClean="0"/>
              <a:t>Regresi</a:t>
            </a:r>
            <a:r>
              <a:rPr lang="en-US" altLang="ja-JP" dirty="0" smtClean="0"/>
              <a:t> Linear </a:t>
            </a:r>
          </a:p>
          <a:p>
            <a:r>
              <a:rPr lang="en-US" altLang="ja-JP" dirty="0" err="1" smtClean="0"/>
              <a:t>Sederhana</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 xmlns:p14="http://schemas.microsoft.com/office/powerpoint/2010/main" val="2061344299"/>
      </p:ext>
    </p:extLst>
  </p:cSld>
  <p:clrMapOvr>
    <a:masterClrMapping/>
  </p:clrMapOvr>
  <mc:AlternateContent xmlns:mc="http://schemas.openxmlformats.org/markup-compatibility/2006">
    <mc:Choice xmlns="" xmlns:p14="http://schemas.microsoft.com/office/powerpoint/2010/main" Requires="p14">
      <p:transition spd="slow" p14:dur="1200" advTm="4228">
        <p14:flip dir="r"/>
      </p:transition>
    </mc:Choice>
    <mc:Fallback>
      <p:transition spd="slow" advTm="4228">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439291" y="6698444"/>
            <a:ext cx="9577064" cy="792088"/>
          </a:xfrm>
        </p:spPr>
        <p:txBody>
          <a:bodyPr/>
          <a:lstStyle/>
          <a:p>
            <a:r>
              <a:rPr lang="en-US" altLang="ja-JP" b="1" dirty="0" err="1" smtClean="0">
                <a:solidFill>
                  <a:schemeClr val="accent2"/>
                </a:solidFill>
              </a:rPr>
              <a:t>Regresi</a:t>
            </a:r>
            <a:r>
              <a:rPr lang="en-US" altLang="ja-JP" b="1" dirty="0" smtClean="0">
                <a:solidFill>
                  <a:schemeClr val="accent2"/>
                </a:solidFill>
              </a:rPr>
              <a:t> Linear </a:t>
            </a:r>
            <a:r>
              <a:rPr lang="en-US" altLang="ja-JP" b="1" dirty="0" err="1" smtClean="0">
                <a:solidFill>
                  <a:schemeClr val="accent2"/>
                </a:solidFill>
              </a:rPr>
              <a:t>Sederhana</a:t>
            </a:r>
            <a:endParaRPr kumimoji="1" lang="ja-JP" altLang="en-US" b="1" dirty="0">
              <a:solidFill>
                <a:schemeClr val="accent2"/>
              </a:solidFill>
            </a:endParaRPr>
          </a:p>
        </p:txBody>
      </p:sp>
      <p:sp>
        <p:nvSpPr>
          <p:cNvPr id="9" name="テキスト プレースホルダー 8"/>
          <p:cNvSpPr>
            <a:spLocks noGrp="1"/>
          </p:cNvSpPr>
          <p:nvPr>
            <p:ph type="body" sz="quarter" idx="14"/>
          </p:nvPr>
        </p:nvSpPr>
        <p:spPr/>
        <p:txBody>
          <a:bodyPr>
            <a:noAutofit/>
          </a:bodyPr>
          <a:lstStyle/>
          <a:p>
            <a:r>
              <a:rPr lang="en-US" altLang="ja-JP" sz="2800" dirty="0" err="1" smtClean="0"/>
              <a:t>Digunakan</a:t>
            </a:r>
            <a:r>
              <a:rPr lang="en-US" altLang="ja-JP" sz="2800" dirty="0" smtClean="0"/>
              <a:t> </a:t>
            </a:r>
            <a:r>
              <a:rPr lang="en-US" altLang="ja-JP" sz="2800" dirty="0" err="1" smtClean="0"/>
              <a:t>untuk</a:t>
            </a:r>
            <a:r>
              <a:rPr lang="en-US" altLang="ja-JP" sz="2800" dirty="0" smtClean="0"/>
              <a:t> </a:t>
            </a:r>
            <a:r>
              <a:rPr lang="en-US" sz="2800" dirty="0" err="1" smtClean="0"/>
              <a:t>mengukur</a:t>
            </a:r>
            <a:r>
              <a:rPr lang="en-US" sz="2800" dirty="0" smtClean="0"/>
              <a:t> </a:t>
            </a:r>
            <a:r>
              <a:rPr lang="en-US" sz="2800" dirty="0" err="1" smtClean="0"/>
              <a:t>pengaruh</a:t>
            </a:r>
            <a:r>
              <a:rPr lang="en-US" sz="2800" dirty="0" smtClean="0"/>
              <a:t> </a:t>
            </a:r>
            <a:r>
              <a:rPr lang="en-US" sz="2800" dirty="0" err="1" smtClean="0"/>
              <a:t>dari</a:t>
            </a:r>
            <a:r>
              <a:rPr lang="en-US" sz="2800" dirty="0" smtClean="0"/>
              <a:t> </a:t>
            </a:r>
            <a:r>
              <a:rPr lang="en-US" sz="2800" dirty="0" err="1" smtClean="0"/>
              <a:t>variabel</a:t>
            </a:r>
            <a:r>
              <a:rPr lang="en-US" sz="2800" dirty="0" smtClean="0"/>
              <a:t> </a:t>
            </a:r>
            <a:r>
              <a:rPr lang="en-US" sz="2800" dirty="0" err="1" smtClean="0"/>
              <a:t>prediktor</a:t>
            </a:r>
            <a:r>
              <a:rPr lang="en-US" sz="2800" dirty="0" smtClean="0"/>
              <a:t> (</a:t>
            </a:r>
            <a:r>
              <a:rPr lang="en-US" sz="2800" dirty="0" err="1" smtClean="0"/>
              <a:t>pemberi</a:t>
            </a:r>
            <a:r>
              <a:rPr lang="en-US" sz="2800" dirty="0" smtClean="0"/>
              <a:t> </a:t>
            </a:r>
            <a:r>
              <a:rPr lang="en-US" sz="2800" dirty="0" err="1" smtClean="0"/>
              <a:t>pengaruh</a:t>
            </a:r>
            <a:r>
              <a:rPr lang="en-US" sz="2800" dirty="0" smtClean="0"/>
              <a:t>/independent) </a:t>
            </a:r>
            <a:r>
              <a:rPr lang="en-US" sz="2800" dirty="0" err="1" smtClean="0"/>
              <a:t>terhadap</a:t>
            </a:r>
            <a:r>
              <a:rPr lang="en-US" sz="2800" dirty="0" smtClean="0"/>
              <a:t> </a:t>
            </a:r>
            <a:r>
              <a:rPr lang="en-US" sz="2800" dirty="0" err="1" smtClean="0"/>
              <a:t>variabel</a:t>
            </a:r>
            <a:r>
              <a:rPr lang="en-US" sz="2800" dirty="0" smtClean="0"/>
              <a:t> label (</a:t>
            </a:r>
            <a:r>
              <a:rPr lang="en-US" sz="2800" dirty="0" err="1" smtClean="0"/>
              <a:t>terpengaruh</a:t>
            </a:r>
            <a:r>
              <a:rPr lang="en-US" sz="2800" dirty="0" smtClean="0"/>
              <a:t>/dependent)</a:t>
            </a:r>
            <a:endParaRPr kumimoji="1" lang="ja-JP" altLang="en-US" sz="2800" dirty="0"/>
          </a:p>
        </p:txBody>
      </p:sp>
      <p:sp>
        <p:nvSpPr>
          <p:cNvPr id="2" name="フッター プレースホルダー 1"/>
          <p:cNvSpPr>
            <a:spLocks noGrp="1"/>
          </p:cNvSpPr>
          <p:nvPr>
            <p:ph type="ftr" sz="quarter" idx="10"/>
          </p:nvPr>
        </p:nvSpPr>
        <p:spPr/>
        <p:txBody>
          <a:bodyPr/>
          <a:lstStyle/>
          <a:p>
            <a:r>
              <a:rPr lang="en-US" altLang="ja-JP" dirty="0" err="1" smtClean="0"/>
              <a:t>Tutik</a:t>
            </a:r>
            <a:r>
              <a:rPr lang="en-US" altLang="ja-JP" dirty="0" smtClean="0"/>
              <a:t> </a:t>
            </a:r>
            <a:r>
              <a:rPr lang="en-US" altLang="ja-JP" dirty="0" err="1" smtClean="0"/>
              <a:t>Khotimah</a:t>
            </a:r>
            <a:r>
              <a:rPr lang="en-US" altLang="ja-JP" dirty="0" smtClean="0"/>
              <a:t>, </a:t>
            </a:r>
            <a:r>
              <a:rPr lang="en-US" altLang="ja-JP" dirty="0" err="1" smtClean="0"/>
              <a:t>S.Kom</a:t>
            </a:r>
            <a:r>
              <a:rPr lang="en-US" altLang="ja-JP" dirty="0" smtClean="0"/>
              <a:t>, </a:t>
            </a:r>
            <a:r>
              <a:rPr lang="en-US" altLang="ja-JP" dirty="0" err="1" smtClean="0"/>
              <a:t>M.Kom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9</a:t>
            </a:fld>
            <a:endParaRPr lang="ja-JP" altLang="en-US"/>
          </a:p>
        </p:txBody>
      </p:sp>
    </p:spTree>
    <p:extLst>
      <p:ext uri="{BB962C8B-B14F-4D97-AF65-F5344CB8AC3E}">
        <p14:creationId xmlns="" xmlns:p14="http://schemas.microsoft.com/office/powerpoint/2010/main" val="2765537517"/>
      </p:ext>
    </p:extLst>
  </p:cSld>
  <p:clrMapOvr>
    <a:masterClrMapping/>
  </p:clrMapOvr>
  <p:transition spd="slow" advTm="5308">
    <p:cove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heme/theme1.xml><?xml version="1.0" encoding="utf-8"?>
<a:theme xmlns:a="http://schemas.openxmlformats.org/drawingml/2006/main" name="Vega - Header">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16120</TotalTime>
  <Words>913</Words>
  <Application>Microsoft Office PowerPoint</Application>
  <PresentationFormat>Custom</PresentationFormat>
  <Paragraphs>355</Paragraphs>
  <Slides>29</Slides>
  <Notes>0</Notes>
  <HiddenSlides>0</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Vega - Header</vt:lpstr>
      <vt:lpstr>Vega - Footer Only</vt:lpstr>
      <vt:lpstr>Vega - Free</vt:lpstr>
      <vt:lpstr>Data Mining</vt:lpstr>
      <vt:lpstr>Materi Hari ini</vt:lpstr>
      <vt:lpstr>Tujuan Instruksional</vt:lpstr>
      <vt:lpstr>Slide 4</vt:lpstr>
      <vt:lpstr>Fungsi Estimasi</vt:lpstr>
      <vt:lpstr>Slide 6</vt:lpstr>
      <vt:lpstr>Macam-macam Regresi Linear</vt:lpstr>
      <vt:lpstr>Slide 8</vt:lpstr>
      <vt:lpstr>Regresi Linear Sederhana</vt:lpstr>
      <vt:lpstr>Rumus Regresi Linear Sederhana</vt:lpstr>
      <vt:lpstr>Slide 11</vt:lpstr>
      <vt:lpstr>Tahapan Regresi Linear Sederhana</vt:lpstr>
      <vt:lpstr>Data Transaksi GrabFood</vt:lpstr>
      <vt:lpstr>Slide 14</vt:lpstr>
      <vt:lpstr>Regresi Linear Sederhana</vt:lpstr>
      <vt:lpstr>Pengujian</vt:lpstr>
      <vt:lpstr>Slide 17</vt:lpstr>
      <vt:lpstr>Regresi Linear Berganda</vt:lpstr>
      <vt:lpstr>Rumus Regresi Linear Berganda</vt:lpstr>
      <vt:lpstr>Slide 20</vt:lpstr>
      <vt:lpstr>Tahapan Regresi Linear Berganda</vt:lpstr>
      <vt:lpstr>Data Transaksi GrabFood</vt:lpstr>
      <vt:lpstr>Regresi Linear Berganda</vt:lpstr>
      <vt:lpstr>Regresi Linear Berganda</vt:lpstr>
      <vt:lpstr>Regresi Linear Berganda</vt:lpstr>
      <vt:lpstr>Regresi Linear Berganda</vt:lpstr>
      <vt:lpstr>Pengujian</vt:lpstr>
      <vt:lpstr>The best way to predict the future is to invent it. Mark Cuban</vt:lpstr>
      <vt:lpstr>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Asyadda</cp:lastModifiedBy>
  <cp:revision>411</cp:revision>
  <dcterms:created xsi:type="dcterms:W3CDTF">2015-09-05T11:42:45Z</dcterms:created>
  <dcterms:modified xsi:type="dcterms:W3CDTF">2019-10-10T20:07:38Z</dcterms:modified>
</cp:coreProperties>
</file>