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356" r:id="rId4"/>
    <p:sldId id="348" r:id="rId5"/>
    <p:sldId id="349" r:id="rId6"/>
    <p:sldId id="350" r:id="rId7"/>
    <p:sldId id="357" r:id="rId8"/>
    <p:sldId id="358" r:id="rId9"/>
    <p:sldId id="359" r:id="rId10"/>
    <p:sldId id="360" r:id="rId11"/>
    <p:sldId id="352"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39" r:id="rId32"/>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Arial" pitchFamily="34" charset="0"/>
        <a:ea typeface="+mn-ea"/>
        <a:cs typeface="+mn-cs"/>
      </a:defRPr>
    </a:lvl2pPr>
    <a:lvl3pPr marL="914400" algn="l" rtl="0" fontAlgn="base">
      <a:spcBef>
        <a:spcPct val="0"/>
      </a:spcBef>
      <a:spcAft>
        <a:spcPct val="0"/>
      </a:spcAft>
      <a:defRPr b="1" kern="1200">
        <a:solidFill>
          <a:schemeClr val="tx1"/>
        </a:solidFill>
        <a:latin typeface="Arial" pitchFamily="34" charset="0"/>
        <a:ea typeface="+mn-ea"/>
        <a:cs typeface="+mn-cs"/>
      </a:defRPr>
    </a:lvl3pPr>
    <a:lvl4pPr marL="1371600" algn="l" rtl="0" fontAlgn="base">
      <a:spcBef>
        <a:spcPct val="0"/>
      </a:spcBef>
      <a:spcAft>
        <a:spcPct val="0"/>
      </a:spcAft>
      <a:defRPr b="1" kern="1200">
        <a:solidFill>
          <a:schemeClr val="tx1"/>
        </a:solidFill>
        <a:latin typeface="Arial" pitchFamily="34" charset="0"/>
        <a:ea typeface="+mn-ea"/>
        <a:cs typeface="+mn-cs"/>
      </a:defRPr>
    </a:lvl4pPr>
    <a:lvl5pPr marL="1828800" algn="l"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F42C"/>
    <a:srgbClr val="FFFFFF"/>
    <a:srgbClr val="38A3B2"/>
    <a:srgbClr val="969696"/>
    <a:srgbClr val="808080"/>
    <a:srgbClr val="000000"/>
    <a:srgbClr val="1C1C1C"/>
    <a:srgbClr val="5F5F5F"/>
    <a:srgbClr val="DDDDDD"/>
  </p:clrMru>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27" autoAdjust="0"/>
    <p:restoredTop sz="94786" autoAdjust="0"/>
  </p:normalViewPr>
  <p:slideViewPr>
    <p:cSldViewPr>
      <p:cViewPr>
        <p:scale>
          <a:sx n="50" d="100"/>
          <a:sy n="50" d="100"/>
        </p:scale>
        <p:origin x="-408"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id-ID"/>
  <c:chart>
    <c:title>
      <c:tx>
        <c:rich>
          <a:bodyPr/>
          <a:lstStyle/>
          <a:p>
            <a:pPr>
              <a:defRPr/>
            </a:pPr>
            <a:r>
              <a:rPr lang="id-ID" dirty="0" smtClean="0"/>
              <a:t>Histogram</a:t>
            </a:r>
            <a:endParaRPr lang="en-US" dirty="0"/>
          </a:p>
        </c:rich>
      </c:tx>
      <c:layout/>
    </c:title>
    <c:plotArea>
      <c:layout/>
      <c:barChart>
        <c:barDir val="col"/>
        <c:grouping val="stacked"/>
        <c:ser>
          <c:idx val="0"/>
          <c:order val="0"/>
          <c:tx>
            <c:strRef>
              <c:f>Sheet1!$B$1</c:f>
              <c:strCache>
                <c:ptCount val="1"/>
                <c:pt idx="0">
                  <c:v>Frekuensi </c:v>
                </c:pt>
              </c:strCache>
            </c:strRef>
          </c:tx>
          <c:cat>
            <c:strRef>
              <c:f>Sheet1!$A$2:$A$4</c:f>
              <c:strCache>
                <c:ptCount val="3"/>
                <c:pt idx="0">
                  <c:v>164-166 </c:v>
                </c:pt>
                <c:pt idx="1">
                  <c:v>167-169 </c:v>
                </c:pt>
                <c:pt idx="2">
                  <c:v>170-172 </c:v>
                </c:pt>
              </c:strCache>
            </c:strRef>
          </c:cat>
          <c:val>
            <c:numRef>
              <c:f>Sheet1!$B$2:$B$4</c:f>
              <c:numCache>
                <c:formatCode>General</c:formatCode>
                <c:ptCount val="3"/>
                <c:pt idx="0">
                  <c:v>15</c:v>
                </c:pt>
                <c:pt idx="1">
                  <c:v>12</c:v>
                </c:pt>
                <c:pt idx="2">
                  <c:v>3</c:v>
                </c:pt>
              </c:numCache>
            </c:numRef>
          </c:val>
        </c:ser>
        <c:overlap val="100"/>
        <c:axId val="94815744"/>
        <c:axId val="94817280"/>
      </c:barChart>
      <c:catAx>
        <c:axId val="94815744"/>
        <c:scaling>
          <c:orientation val="minMax"/>
        </c:scaling>
        <c:axPos val="b"/>
        <c:tickLblPos val="nextTo"/>
        <c:crossAx val="94817280"/>
        <c:crosses val="autoZero"/>
        <c:auto val="1"/>
        <c:lblAlgn val="ctr"/>
        <c:lblOffset val="100"/>
      </c:catAx>
      <c:valAx>
        <c:axId val="94817280"/>
        <c:scaling>
          <c:orientation val="minMax"/>
        </c:scaling>
        <c:axPos val="l"/>
        <c:majorGridlines/>
        <c:numFmt formatCode="General" sourceLinked="1"/>
        <c:tickLblPos val="nextTo"/>
        <c:crossAx val="94815744"/>
        <c:crosses val="autoZero"/>
        <c:crossBetween val="between"/>
      </c:valAx>
    </c:plotArea>
    <c:plotVisOnly val="1"/>
  </c:chart>
  <c:txPr>
    <a:bodyPr/>
    <a:lstStyle/>
    <a:p>
      <a:pPr>
        <a:defRPr sz="1800"/>
      </a:pPr>
      <a:endParaRPr lang="id-ID"/>
    </a:p>
  </c:txPr>
  <c:externalData r:id="rId1"/>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E731F0-DB51-409C-993D-E4CD9582C5E0}"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id-ID"/>
        </a:p>
      </dgm:t>
    </dgm:pt>
    <dgm:pt modelId="{67337C42-E8CD-41F7-83C2-FEFE8879F85C}">
      <dgm:prSet phldrT="[Text]" custT="1"/>
      <dgm:spPr/>
      <dgm:t>
        <a:bodyPr/>
        <a:lstStyle/>
        <a:p>
          <a:pPr algn="ctr"/>
          <a:r>
            <a:rPr lang="id-ID" sz="2400" dirty="0" smtClean="0"/>
            <a:t>Data</a:t>
          </a:r>
          <a:endParaRPr lang="id-ID" sz="2400" dirty="0"/>
        </a:p>
      </dgm:t>
    </dgm:pt>
    <dgm:pt modelId="{3B7B841D-065B-4C43-A929-56996D6E864B}" type="parTrans" cxnId="{BB7412FA-9398-4A30-BEAA-E0E402E59783}">
      <dgm:prSet/>
      <dgm:spPr/>
      <dgm:t>
        <a:bodyPr/>
        <a:lstStyle/>
        <a:p>
          <a:endParaRPr lang="id-ID"/>
        </a:p>
      </dgm:t>
    </dgm:pt>
    <dgm:pt modelId="{40698241-56BA-4C0B-887F-1FA0F460AD18}" type="sibTrans" cxnId="{BB7412FA-9398-4A30-BEAA-E0E402E59783}">
      <dgm:prSet/>
      <dgm:spPr/>
      <dgm:t>
        <a:bodyPr/>
        <a:lstStyle/>
        <a:p>
          <a:endParaRPr lang="id-ID"/>
        </a:p>
      </dgm:t>
    </dgm:pt>
    <dgm:pt modelId="{8C818BEF-E18A-4DAF-965E-915A68425F74}">
      <dgm:prSet phldrT="[Text]" custT="1"/>
      <dgm:spPr/>
      <dgm:t>
        <a:bodyPr/>
        <a:lstStyle/>
        <a:p>
          <a:pPr algn="ctr"/>
          <a:r>
            <a:rPr lang="id-ID" sz="2400" dirty="0" smtClean="0"/>
            <a:t>Informasi</a:t>
          </a:r>
          <a:endParaRPr lang="id-ID" sz="2400" dirty="0"/>
        </a:p>
      </dgm:t>
    </dgm:pt>
    <dgm:pt modelId="{DC594F43-B7FA-4BA3-925D-3D15EC8442C4}" type="parTrans" cxnId="{4D380AAF-5BFA-4C8A-B823-188D0DF8F218}">
      <dgm:prSet/>
      <dgm:spPr/>
      <dgm:t>
        <a:bodyPr/>
        <a:lstStyle/>
        <a:p>
          <a:endParaRPr lang="id-ID"/>
        </a:p>
      </dgm:t>
    </dgm:pt>
    <dgm:pt modelId="{D56EB015-B305-41C3-9CD8-7DD42A6BB76F}" type="sibTrans" cxnId="{4D380AAF-5BFA-4C8A-B823-188D0DF8F218}">
      <dgm:prSet/>
      <dgm:spPr/>
      <dgm:t>
        <a:bodyPr/>
        <a:lstStyle/>
        <a:p>
          <a:endParaRPr lang="id-ID"/>
        </a:p>
      </dgm:t>
    </dgm:pt>
    <dgm:pt modelId="{FB15341C-339A-412B-A71C-025A0DB984AE}">
      <dgm:prSet phldrT="[Text]"/>
      <dgm:spPr/>
      <dgm:t>
        <a:bodyPr/>
        <a:lstStyle/>
        <a:p>
          <a:pPr algn="ctr"/>
          <a:r>
            <a:rPr lang="id-ID" dirty="0" smtClean="0"/>
            <a:t>Pengetahuan</a:t>
          </a:r>
          <a:endParaRPr lang="id-ID" dirty="0"/>
        </a:p>
      </dgm:t>
    </dgm:pt>
    <dgm:pt modelId="{B45F38BC-B567-41D5-94D0-7506E5FD6341}" type="parTrans" cxnId="{297BEDF4-7673-41DB-A9A5-41AC98416E7C}">
      <dgm:prSet/>
      <dgm:spPr/>
      <dgm:t>
        <a:bodyPr/>
        <a:lstStyle/>
        <a:p>
          <a:endParaRPr lang="id-ID"/>
        </a:p>
      </dgm:t>
    </dgm:pt>
    <dgm:pt modelId="{26CED3B5-006B-42D3-A2D0-9D2690102F71}" type="sibTrans" cxnId="{297BEDF4-7673-41DB-A9A5-41AC98416E7C}">
      <dgm:prSet/>
      <dgm:spPr/>
      <dgm:t>
        <a:bodyPr/>
        <a:lstStyle/>
        <a:p>
          <a:endParaRPr lang="id-ID"/>
        </a:p>
      </dgm:t>
    </dgm:pt>
    <dgm:pt modelId="{C02A74B8-A821-413D-8A1B-57858C4AA37B}">
      <dgm:prSet custT="1"/>
      <dgm:spPr/>
      <dgm:t>
        <a:bodyPr/>
        <a:lstStyle/>
        <a:p>
          <a:pPr algn="l">
            <a:tabLst/>
          </a:pPr>
          <a:r>
            <a:rPr lang="id-ID" sz="1800" dirty="0" smtClean="0"/>
            <a:t>Fakta mentah yang ditangkap, direkam, disimpan, diklasifikasi, tapi tidak diorganisasi untuk tujuan spesifik tertentu</a:t>
          </a:r>
          <a:endParaRPr lang="id-ID" sz="1800" dirty="0"/>
        </a:p>
      </dgm:t>
    </dgm:pt>
    <dgm:pt modelId="{FA93AEC3-B584-487D-8869-580874F45A25}" type="parTrans" cxnId="{26911FD7-DCAF-421C-BB86-B63A1222B878}">
      <dgm:prSet/>
      <dgm:spPr/>
      <dgm:t>
        <a:bodyPr/>
        <a:lstStyle/>
        <a:p>
          <a:endParaRPr lang="id-ID"/>
        </a:p>
      </dgm:t>
    </dgm:pt>
    <dgm:pt modelId="{6B15B06B-D672-4B24-A8D5-37A4194BBBFA}" type="sibTrans" cxnId="{26911FD7-DCAF-421C-BB86-B63A1222B878}">
      <dgm:prSet/>
      <dgm:spPr/>
      <dgm:t>
        <a:bodyPr/>
        <a:lstStyle/>
        <a:p>
          <a:endParaRPr lang="id-ID"/>
        </a:p>
      </dgm:t>
    </dgm:pt>
    <dgm:pt modelId="{32304337-EFB3-4F73-9F65-9F61F0F009DF}">
      <dgm:prSet custT="1"/>
      <dgm:spPr/>
      <dgm:t>
        <a:bodyPr/>
        <a:lstStyle/>
        <a:p>
          <a:r>
            <a:rPr lang="id-ID" sz="1800" dirty="0" smtClean="0"/>
            <a:t>Sekumpulan fakta (data) yang diorganisasi dengan cara tertentu sehingga mempunyai arti bagi penerima</a:t>
          </a:r>
          <a:endParaRPr lang="id-ID" sz="1800" dirty="0"/>
        </a:p>
      </dgm:t>
    </dgm:pt>
    <dgm:pt modelId="{CC1BAC95-0468-4FCD-835A-F7FC54D0B686}" type="parTrans" cxnId="{30B408E0-4564-4858-90F7-DF697FBCE1A5}">
      <dgm:prSet/>
      <dgm:spPr/>
      <dgm:t>
        <a:bodyPr/>
        <a:lstStyle/>
        <a:p>
          <a:endParaRPr lang="id-ID"/>
        </a:p>
      </dgm:t>
    </dgm:pt>
    <dgm:pt modelId="{32187773-5ABE-496D-ABA7-4B7249E16F7E}" type="sibTrans" cxnId="{30B408E0-4564-4858-90F7-DF697FBCE1A5}">
      <dgm:prSet/>
      <dgm:spPr/>
      <dgm:t>
        <a:bodyPr/>
        <a:lstStyle/>
        <a:p>
          <a:endParaRPr lang="id-ID"/>
        </a:p>
      </dgm:t>
    </dgm:pt>
    <dgm:pt modelId="{7A32D562-54AA-4E52-91F6-692613D749D5}">
      <dgm:prSet custT="1"/>
      <dgm:spPr/>
      <dgm:t>
        <a:bodyPr/>
        <a:lstStyle/>
        <a:p>
          <a:r>
            <a:rPr lang="id-ID" sz="1800" dirty="0" smtClean="0"/>
            <a:t>Data yg diolah menjadi sesuatu yg berguna bagi penerima</a:t>
          </a:r>
          <a:endParaRPr lang="id-ID" sz="1800" dirty="0"/>
        </a:p>
      </dgm:t>
    </dgm:pt>
    <dgm:pt modelId="{22FF8A63-AF08-4040-BB99-2970700BC075}" type="parTrans" cxnId="{C0927A93-E02B-4142-AC6C-2814C471F8C2}">
      <dgm:prSet/>
      <dgm:spPr/>
      <dgm:t>
        <a:bodyPr/>
        <a:lstStyle/>
        <a:p>
          <a:endParaRPr lang="id-ID"/>
        </a:p>
      </dgm:t>
    </dgm:pt>
    <dgm:pt modelId="{796FE0F8-4172-40B7-B781-D1B77A12C5CC}" type="sibTrans" cxnId="{C0927A93-E02B-4142-AC6C-2814C471F8C2}">
      <dgm:prSet/>
      <dgm:spPr/>
      <dgm:t>
        <a:bodyPr/>
        <a:lstStyle/>
        <a:p>
          <a:endParaRPr lang="id-ID"/>
        </a:p>
      </dgm:t>
    </dgm:pt>
    <dgm:pt modelId="{AB1C325C-4FAC-43EB-8F32-11AAB9454043}">
      <dgm:prSet custT="1"/>
      <dgm:spPr/>
      <dgm:t>
        <a:bodyPr/>
        <a:lstStyle/>
        <a:p>
          <a:r>
            <a:rPr lang="id-ID" sz="1800" dirty="0" smtClean="0"/>
            <a:t>Informasi yg diorganisasi &amp; diproses untuk memperoleh pemahaman, pengalaman, pembelajaran  terakumulasi sehingga dapat diaplikasikan dalam masalah tertentu</a:t>
          </a:r>
          <a:endParaRPr lang="id-ID" sz="1800" dirty="0"/>
        </a:p>
      </dgm:t>
    </dgm:pt>
    <dgm:pt modelId="{ECE42D56-0603-48C5-B1E2-99DBFD331EFF}" type="parTrans" cxnId="{A4E36CC9-6C1E-42A5-94F1-40CE4AE40BE9}">
      <dgm:prSet/>
      <dgm:spPr/>
      <dgm:t>
        <a:bodyPr/>
        <a:lstStyle/>
        <a:p>
          <a:endParaRPr lang="id-ID"/>
        </a:p>
      </dgm:t>
    </dgm:pt>
    <dgm:pt modelId="{001ABFE9-1930-471E-BBB4-047C7AE7B005}" type="sibTrans" cxnId="{A4E36CC9-6C1E-42A5-94F1-40CE4AE40BE9}">
      <dgm:prSet/>
      <dgm:spPr/>
      <dgm:t>
        <a:bodyPr/>
        <a:lstStyle/>
        <a:p>
          <a:endParaRPr lang="id-ID"/>
        </a:p>
      </dgm:t>
    </dgm:pt>
    <dgm:pt modelId="{0C287194-D0D4-4BCD-9578-2E73ED7BDE6F}">
      <dgm:prSet custT="1"/>
      <dgm:spPr/>
      <dgm:t>
        <a:bodyPr/>
        <a:lstStyle/>
        <a:p>
          <a:r>
            <a:rPr lang="id-ID" sz="1800" dirty="0" smtClean="0"/>
            <a:t>I</a:t>
          </a:r>
          <a:r>
            <a:rPr lang="nb-NO" sz="1800" dirty="0" smtClean="0"/>
            <a:t>nformasi yang diproses untuk mengekstrak</a:t>
          </a:r>
          <a:r>
            <a:rPr lang="id-ID" sz="1800" dirty="0" smtClean="0"/>
            <a:t> implikasi kritis dan merefleksikan pengalaman masa lampau, menyediakan penerima dengan pengetahuan yang terorganisasi dengan nilai yang tinggi</a:t>
          </a:r>
          <a:endParaRPr lang="id-ID" sz="1800" dirty="0"/>
        </a:p>
      </dgm:t>
    </dgm:pt>
    <dgm:pt modelId="{8D9FEFFE-3E63-44FE-9A7B-A5F2EB9EC673}" type="parTrans" cxnId="{46F6D488-CDCA-4F3A-B5C8-AA3BD7338DA6}">
      <dgm:prSet/>
      <dgm:spPr/>
      <dgm:t>
        <a:bodyPr/>
        <a:lstStyle/>
        <a:p>
          <a:endParaRPr lang="id-ID"/>
        </a:p>
      </dgm:t>
    </dgm:pt>
    <dgm:pt modelId="{EECD1BED-297E-44C3-B336-3399236DD945}" type="sibTrans" cxnId="{46F6D488-CDCA-4F3A-B5C8-AA3BD7338DA6}">
      <dgm:prSet/>
      <dgm:spPr/>
      <dgm:t>
        <a:bodyPr/>
        <a:lstStyle/>
        <a:p>
          <a:endParaRPr lang="id-ID"/>
        </a:p>
      </dgm:t>
    </dgm:pt>
    <dgm:pt modelId="{9E478E49-7C16-4958-A697-78018DB08434}">
      <dgm:prSet custT="1"/>
      <dgm:spPr/>
      <dgm:t>
        <a:bodyPr/>
        <a:lstStyle/>
        <a:p>
          <a:pPr algn="l">
            <a:tabLst/>
          </a:pPr>
          <a:r>
            <a:rPr lang="id-ID" sz="1800" dirty="0" smtClean="0"/>
            <a:t>Representasi dari dunia nyata yang dinyatakan dalam bentuk angka, huruf, simbol, warna, gambar, atau perpaduannya</a:t>
          </a:r>
          <a:endParaRPr lang="en-US" sz="1800" dirty="0" smtClean="0"/>
        </a:p>
      </dgm:t>
    </dgm:pt>
    <dgm:pt modelId="{6D439CA9-311D-4E21-92FE-8E9F891DA30A}" type="sibTrans" cxnId="{04416EA0-C959-4EA7-AE46-A9B1CBF29C2D}">
      <dgm:prSet/>
      <dgm:spPr/>
      <dgm:t>
        <a:bodyPr/>
        <a:lstStyle/>
        <a:p>
          <a:endParaRPr lang="id-ID"/>
        </a:p>
      </dgm:t>
    </dgm:pt>
    <dgm:pt modelId="{5D349FB6-B2D8-43AC-9052-814B1C7F4D6B}" type="parTrans" cxnId="{04416EA0-C959-4EA7-AE46-A9B1CBF29C2D}">
      <dgm:prSet/>
      <dgm:spPr/>
      <dgm:t>
        <a:bodyPr/>
        <a:lstStyle/>
        <a:p>
          <a:endParaRPr lang="id-ID"/>
        </a:p>
      </dgm:t>
    </dgm:pt>
    <dgm:pt modelId="{4DF17F5B-075D-4A9C-9FC2-38848282C23C}" type="pres">
      <dgm:prSet presAssocID="{30E731F0-DB51-409C-993D-E4CD9582C5E0}" presName="Name0" presStyleCnt="0">
        <dgm:presLayoutVars>
          <dgm:dir/>
          <dgm:animLvl val="lvl"/>
          <dgm:resizeHandles val="exact"/>
        </dgm:presLayoutVars>
      </dgm:prSet>
      <dgm:spPr/>
      <dgm:t>
        <a:bodyPr/>
        <a:lstStyle/>
        <a:p>
          <a:endParaRPr lang="id-ID"/>
        </a:p>
      </dgm:t>
    </dgm:pt>
    <dgm:pt modelId="{D817D1D1-A8A6-476E-A17B-2C8C9921550F}" type="pres">
      <dgm:prSet presAssocID="{30E731F0-DB51-409C-993D-E4CD9582C5E0}" presName="tSp" presStyleCnt="0"/>
      <dgm:spPr/>
    </dgm:pt>
    <dgm:pt modelId="{4377352B-F20C-4867-9AE9-BAE988716269}" type="pres">
      <dgm:prSet presAssocID="{30E731F0-DB51-409C-993D-E4CD9582C5E0}" presName="bSp" presStyleCnt="0"/>
      <dgm:spPr/>
    </dgm:pt>
    <dgm:pt modelId="{2D6C0B02-A065-4098-9557-1D2E87CC5632}" type="pres">
      <dgm:prSet presAssocID="{30E731F0-DB51-409C-993D-E4CD9582C5E0}" presName="process" presStyleCnt="0"/>
      <dgm:spPr/>
    </dgm:pt>
    <dgm:pt modelId="{83B05566-CFA0-4749-BFA6-0832A2277AB8}" type="pres">
      <dgm:prSet presAssocID="{67337C42-E8CD-41F7-83C2-FEFE8879F85C}" presName="composite1" presStyleCnt="0"/>
      <dgm:spPr/>
    </dgm:pt>
    <dgm:pt modelId="{56CDD400-DBEE-41C1-B6B3-AE7D8C2C68F9}" type="pres">
      <dgm:prSet presAssocID="{67337C42-E8CD-41F7-83C2-FEFE8879F85C}" presName="dummyNode1" presStyleLbl="node1" presStyleIdx="0" presStyleCnt="3"/>
      <dgm:spPr/>
    </dgm:pt>
    <dgm:pt modelId="{44B55ED8-8F49-41F5-89F3-D640DB0B7731}" type="pres">
      <dgm:prSet presAssocID="{67337C42-E8CD-41F7-83C2-FEFE8879F85C}" presName="childNode1" presStyleLbl="bgAcc1" presStyleIdx="0" presStyleCnt="3" custScaleX="137976" custScaleY="280399" custLinFactNeighborX="3070" custLinFactNeighborY="-19309">
        <dgm:presLayoutVars>
          <dgm:bulletEnabled val="1"/>
        </dgm:presLayoutVars>
      </dgm:prSet>
      <dgm:spPr/>
      <dgm:t>
        <a:bodyPr/>
        <a:lstStyle/>
        <a:p>
          <a:endParaRPr lang="id-ID"/>
        </a:p>
      </dgm:t>
    </dgm:pt>
    <dgm:pt modelId="{DF8B6ADF-E0D8-49DB-804C-61A9CE76AFB0}" type="pres">
      <dgm:prSet presAssocID="{67337C42-E8CD-41F7-83C2-FEFE8879F85C}" presName="childNode1tx" presStyleLbl="bgAcc1" presStyleIdx="0" presStyleCnt="3">
        <dgm:presLayoutVars>
          <dgm:bulletEnabled val="1"/>
        </dgm:presLayoutVars>
      </dgm:prSet>
      <dgm:spPr/>
      <dgm:t>
        <a:bodyPr/>
        <a:lstStyle/>
        <a:p>
          <a:endParaRPr lang="id-ID"/>
        </a:p>
      </dgm:t>
    </dgm:pt>
    <dgm:pt modelId="{49A2E032-E74B-4DEC-95EF-AC3B67D95E6E}" type="pres">
      <dgm:prSet presAssocID="{67337C42-E8CD-41F7-83C2-FEFE8879F85C}" presName="parentNode1" presStyleLbl="node1" presStyleIdx="0" presStyleCnt="3" custLinFactY="60126" custLinFactNeighborX="-4281" custLinFactNeighborY="100000">
        <dgm:presLayoutVars>
          <dgm:chMax val="1"/>
          <dgm:bulletEnabled val="1"/>
        </dgm:presLayoutVars>
      </dgm:prSet>
      <dgm:spPr/>
      <dgm:t>
        <a:bodyPr/>
        <a:lstStyle/>
        <a:p>
          <a:endParaRPr lang="id-ID"/>
        </a:p>
      </dgm:t>
    </dgm:pt>
    <dgm:pt modelId="{608B28D4-C53B-4927-B856-4A7E08759EBF}" type="pres">
      <dgm:prSet presAssocID="{67337C42-E8CD-41F7-83C2-FEFE8879F85C}" presName="connSite1" presStyleCnt="0"/>
      <dgm:spPr/>
    </dgm:pt>
    <dgm:pt modelId="{84308AF4-F31F-47B7-92D8-9855CEA4A4F0}" type="pres">
      <dgm:prSet presAssocID="{40698241-56BA-4C0B-887F-1FA0F460AD18}" presName="Name9" presStyleLbl="sibTrans2D1" presStyleIdx="0" presStyleCnt="2"/>
      <dgm:spPr/>
      <dgm:t>
        <a:bodyPr/>
        <a:lstStyle/>
        <a:p>
          <a:endParaRPr lang="id-ID"/>
        </a:p>
      </dgm:t>
    </dgm:pt>
    <dgm:pt modelId="{0E3F7CF2-8F94-4257-A5B6-4F9C1C41177D}" type="pres">
      <dgm:prSet presAssocID="{8C818BEF-E18A-4DAF-965E-915A68425F74}" presName="composite2" presStyleCnt="0"/>
      <dgm:spPr/>
    </dgm:pt>
    <dgm:pt modelId="{5AFAE675-740B-4796-9DCB-902F71DCB0A5}" type="pres">
      <dgm:prSet presAssocID="{8C818BEF-E18A-4DAF-965E-915A68425F74}" presName="dummyNode2" presStyleLbl="node1" presStyleIdx="0" presStyleCnt="3"/>
      <dgm:spPr/>
    </dgm:pt>
    <dgm:pt modelId="{D5ED14EB-9145-4379-8662-5EF815D5F3F7}" type="pres">
      <dgm:prSet presAssocID="{8C818BEF-E18A-4DAF-965E-915A68425F74}" presName="childNode2" presStyleLbl="bgAcc1" presStyleIdx="1" presStyleCnt="3" custScaleX="138905" custScaleY="260790" custLinFactNeighborY="-24147">
        <dgm:presLayoutVars>
          <dgm:bulletEnabled val="1"/>
        </dgm:presLayoutVars>
      </dgm:prSet>
      <dgm:spPr/>
      <dgm:t>
        <a:bodyPr/>
        <a:lstStyle/>
        <a:p>
          <a:endParaRPr lang="id-ID"/>
        </a:p>
      </dgm:t>
    </dgm:pt>
    <dgm:pt modelId="{A69CA821-FA83-46A9-A196-2838C724C9AC}" type="pres">
      <dgm:prSet presAssocID="{8C818BEF-E18A-4DAF-965E-915A68425F74}" presName="childNode2tx" presStyleLbl="bgAcc1" presStyleIdx="1" presStyleCnt="3">
        <dgm:presLayoutVars>
          <dgm:bulletEnabled val="1"/>
        </dgm:presLayoutVars>
      </dgm:prSet>
      <dgm:spPr/>
      <dgm:t>
        <a:bodyPr/>
        <a:lstStyle/>
        <a:p>
          <a:endParaRPr lang="id-ID"/>
        </a:p>
      </dgm:t>
    </dgm:pt>
    <dgm:pt modelId="{0E7C40D8-CF5A-4719-AF26-0642F224A5B9}" type="pres">
      <dgm:prSet presAssocID="{8C818BEF-E18A-4DAF-965E-915A68425F74}" presName="parentNode2" presStyleLbl="node1" presStyleIdx="1" presStyleCnt="3" custLinFactY="-93932" custLinFactNeighborX="-11132" custLinFactNeighborY="-100000">
        <dgm:presLayoutVars>
          <dgm:chMax val="0"/>
          <dgm:bulletEnabled val="1"/>
        </dgm:presLayoutVars>
      </dgm:prSet>
      <dgm:spPr/>
      <dgm:t>
        <a:bodyPr/>
        <a:lstStyle/>
        <a:p>
          <a:endParaRPr lang="id-ID"/>
        </a:p>
      </dgm:t>
    </dgm:pt>
    <dgm:pt modelId="{FC86F01D-5283-499E-B172-2CE4E651CBD2}" type="pres">
      <dgm:prSet presAssocID="{8C818BEF-E18A-4DAF-965E-915A68425F74}" presName="connSite2" presStyleCnt="0"/>
      <dgm:spPr/>
    </dgm:pt>
    <dgm:pt modelId="{CDB7C16B-129E-4673-94EA-0A40222C6168}" type="pres">
      <dgm:prSet presAssocID="{D56EB015-B305-41C3-9CD8-7DD42A6BB76F}" presName="Name18" presStyleLbl="sibTrans2D1" presStyleIdx="1" presStyleCnt="2"/>
      <dgm:spPr/>
      <dgm:t>
        <a:bodyPr/>
        <a:lstStyle/>
        <a:p>
          <a:endParaRPr lang="id-ID"/>
        </a:p>
      </dgm:t>
    </dgm:pt>
    <dgm:pt modelId="{E001C26D-572D-41B7-AE5D-54B2EDC9CF37}" type="pres">
      <dgm:prSet presAssocID="{FB15341C-339A-412B-A71C-025A0DB984AE}" presName="composite1" presStyleCnt="0"/>
      <dgm:spPr/>
    </dgm:pt>
    <dgm:pt modelId="{59D18F75-B4B0-48AB-99EF-59B9AB087816}" type="pres">
      <dgm:prSet presAssocID="{FB15341C-339A-412B-A71C-025A0DB984AE}" presName="dummyNode1" presStyleLbl="node1" presStyleIdx="1" presStyleCnt="3"/>
      <dgm:spPr/>
    </dgm:pt>
    <dgm:pt modelId="{87536383-068C-4E65-B0CB-55FA18BD66F5}" type="pres">
      <dgm:prSet presAssocID="{FB15341C-339A-412B-A71C-025A0DB984AE}" presName="childNode1" presStyleLbl="bgAcc1" presStyleIdx="2" presStyleCnt="3" custScaleX="187415" custScaleY="280382">
        <dgm:presLayoutVars>
          <dgm:bulletEnabled val="1"/>
        </dgm:presLayoutVars>
      </dgm:prSet>
      <dgm:spPr/>
      <dgm:t>
        <a:bodyPr/>
        <a:lstStyle/>
        <a:p>
          <a:endParaRPr lang="id-ID"/>
        </a:p>
      </dgm:t>
    </dgm:pt>
    <dgm:pt modelId="{C435D7C1-2544-4EC9-BCEC-C30D3A83263B}" type="pres">
      <dgm:prSet presAssocID="{FB15341C-339A-412B-A71C-025A0DB984AE}" presName="childNode1tx" presStyleLbl="bgAcc1" presStyleIdx="2" presStyleCnt="3">
        <dgm:presLayoutVars>
          <dgm:bulletEnabled val="1"/>
        </dgm:presLayoutVars>
      </dgm:prSet>
      <dgm:spPr/>
      <dgm:t>
        <a:bodyPr/>
        <a:lstStyle/>
        <a:p>
          <a:endParaRPr lang="id-ID"/>
        </a:p>
      </dgm:t>
    </dgm:pt>
    <dgm:pt modelId="{E10201BE-C860-4357-8CE4-855FA974EDD5}" type="pres">
      <dgm:prSet presAssocID="{FB15341C-339A-412B-A71C-025A0DB984AE}" presName="parentNode1" presStyleLbl="node1" presStyleIdx="2" presStyleCnt="3" custScaleX="115097" custLinFactY="100000" custLinFactNeighborX="19106" custLinFactNeighborY="105201">
        <dgm:presLayoutVars>
          <dgm:chMax val="1"/>
          <dgm:bulletEnabled val="1"/>
        </dgm:presLayoutVars>
      </dgm:prSet>
      <dgm:spPr/>
      <dgm:t>
        <a:bodyPr/>
        <a:lstStyle/>
        <a:p>
          <a:endParaRPr lang="id-ID"/>
        </a:p>
      </dgm:t>
    </dgm:pt>
    <dgm:pt modelId="{2B8569E0-D00E-40DB-A9F7-21802BDC0FD3}" type="pres">
      <dgm:prSet presAssocID="{FB15341C-339A-412B-A71C-025A0DB984AE}" presName="connSite1" presStyleCnt="0"/>
      <dgm:spPr/>
    </dgm:pt>
  </dgm:ptLst>
  <dgm:cxnLst>
    <dgm:cxn modelId="{FD32937C-3AB8-4011-AB33-59F91EBDCA59}" type="presOf" srcId="{7A32D562-54AA-4E52-91F6-692613D749D5}" destId="{D5ED14EB-9145-4379-8662-5EF815D5F3F7}" srcOrd="0" destOrd="1" presId="urn:microsoft.com/office/officeart/2005/8/layout/hProcess4"/>
    <dgm:cxn modelId="{300620ED-DD7F-4AFC-9707-9C48414DF76F}" type="presOf" srcId="{D56EB015-B305-41C3-9CD8-7DD42A6BB76F}" destId="{CDB7C16B-129E-4673-94EA-0A40222C6168}" srcOrd="0" destOrd="0" presId="urn:microsoft.com/office/officeart/2005/8/layout/hProcess4"/>
    <dgm:cxn modelId="{5DFDC658-B31A-4243-9979-C1D5D1FCAFE9}" type="presOf" srcId="{40698241-56BA-4C0B-887F-1FA0F460AD18}" destId="{84308AF4-F31F-47B7-92D8-9855CEA4A4F0}" srcOrd="0" destOrd="0" presId="urn:microsoft.com/office/officeart/2005/8/layout/hProcess4"/>
    <dgm:cxn modelId="{04416EA0-C959-4EA7-AE46-A9B1CBF29C2D}" srcId="{67337C42-E8CD-41F7-83C2-FEFE8879F85C}" destId="{9E478E49-7C16-4958-A697-78018DB08434}" srcOrd="1" destOrd="0" parTransId="{5D349FB6-B2D8-43AC-9052-814B1C7F4D6B}" sibTransId="{6D439CA9-311D-4E21-92FE-8E9F891DA30A}"/>
    <dgm:cxn modelId="{8B0A0FA4-3312-4A1D-B78D-F9798259EF98}" type="presOf" srcId="{30E731F0-DB51-409C-993D-E4CD9582C5E0}" destId="{4DF17F5B-075D-4A9C-9FC2-38848282C23C}" srcOrd="0" destOrd="0" presId="urn:microsoft.com/office/officeart/2005/8/layout/hProcess4"/>
    <dgm:cxn modelId="{D452397E-1CC4-46E5-8600-ABFD7F6D189A}" type="presOf" srcId="{67337C42-E8CD-41F7-83C2-FEFE8879F85C}" destId="{49A2E032-E74B-4DEC-95EF-AC3B67D95E6E}" srcOrd="0" destOrd="0" presId="urn:microsoft.com/office/officeart/2005/8/layout/hProcess4"/>
    <dgm:cxn modelId="{8DFEEB35-A0B4-467C-84F9-241B09E14D3D}" type="presOf" srcId="{7A32D562-54AA-4E52-91F6-692613D749D5}" destId="{A69CA821-FA83-46A9-A196-2838C724C9AC}" srcOrd="1" destOrd="1" presId="urn:microsoft.com/office/officeart/2005/8/layout/hProcess4"/>
    <dgm:cxn modelId="{7D510BBE-79A8-4FE9-8AA5-762DDAB1D807}" type="presOf" srcId="{AB1C325C-4FAC-43EB-8F32-11AAB9454043}" destId="{87536383-068C-4E65-B0CB-55FA18BD66F5}" srcOrd="0" destOrd="0" presId="urn:microsoft.com/office/officeart/2005/8/layout/hProcess4"/>
    <dgm:cxn modelId="{0543135F-0240-48AB-ACD8-C58DDF68F980}" type="presOf" srcId="{FB15341C-339A-412B-A71C-025A0DB984AE}" destId="{E10201BE-C860-4357-8CE4-855FA974EDD5}" srcOrd="0" destOrd="0" presId="urn:microsoft.com/office/officeart/2005/8/layout/hProcess4"/>
    <dgm:cxn modelId="{B176FC6D-6711-4889-A1A4-393E9D2F882E}" type="presOf" srcId="{0C287194-D0D4-4BCD-9578-2E73ED7BDE6F}" destId="{87536383-068C-4E65-B0CB-55FA18BD66F5}" srcOrd="0" destOrd="1" presId="urn:microsoft.com/office/officeart/2005/8/layout/hProcess4"/>
    <dgm:cxn modelId="{8F40A2D6-C597-4679-BC9D-7170A0FF3D22}" type="presOf" srcId="{C02A74B8-A821-413D-8A1B-57858C4AA37B}" destId="{44B55ED8-8F49-41F5-89F3-D640DB0B7731}" srcOrd="0" destOrd="0" presId="urn:microsoft.com/office/officeart/2005/8/layout/hProcess4"/>
    <dgm:cxn modelId="{A4E36CC9-6C1E-42A5-94F1-40CE4AE40BE9}" srcId="{FB15341C-339A-412B-A71C-025A0DB984AE}" destId="{AB1C325C-4FAC-43EB-8F32-11AAB9454043}" srcOrd="0" destOrd="0" parTransId="{ECE42D56-0603-48C5-B1E2-99DBFD331EFF}" sibTransId="{001ABFE9-1930-471E-BBB4-047C7AE7B005}"/>
    <dgm:cxn modelId="{30B408E0-4564-4858-90F7-DF697FBCE1A5}" srcId="{8C818BEF-E18A-4DAF-965E-915A68425F74}" destId="{32304337-EFB3-4F73-9F65-9F61F0F009DF}" srcOrd="0" destOrd="0" parTransId="{CC1BAC95-0468-4FCD-835A-F7FC54D0B686}" sibTransId="{32187773-5ABE-496D-ABA7-4B7249E16F7E}"/>
    <dgm:cxn modelId="{42C8A043-8C38-4F2C-896D-CAFEE081A1B7}" type="presOf" srcId="{9E478E49-7C16-4958-A697-78018DB08434}" destId="{44B55ED8-8F49-41F5-89F3-D640DB0B7731}" srcOrd="0" destOrd="1" presId="urn:microsoft.com/office/officeart/2005/8/layout/hProcess4"/>
    <dgm:cxn modelId="{46F6D488-CDCA-4F3A-B5C8-AA3BD7338DA6}" srcId="{FB15341C-339A-412B-A71C-025A0DB984AE}" destId="{0C287194-D0D4-4BCD-9578-2E73ED7BDE6F}" srcOrd="1" destOrd="0" parTransId="{8D9FEFFE-3E63-44FE-9A7B-A5F2EB9EC673}" sibTransId="{EECD1BED-297E-44C3-B336-3399236DD945}"/>
    <dgm:cxn modelId="{C0927A93-E02B-4142-AC6C-2814C471F8C2}" srcId="{8C818BEF-E18A-4DAF-965E-915A68425F74}" destId="{7A32D562-54AA-4E52-91F6-692613D749D5}" srcOrd="1" destOrd="0" parTransId="{22FF8A63-AF08-4040-BB99-2970700BC075}" sibTransId="{796FE0F8-4172-40B7-B781-D1B77A12C5CC}"/>
    <dgm:cxn modelId="{46FCA38D-B6EA-4807-8265-99BB07D19D76}" type="presOf" srcId="{C02A74B8-A821-413D-8A1B-57858C4AA37B}" destId="{DF8B6ADF-E0D8-49DB-804C-61A9CE76AFB0}" srcOrd="1" destOrd="0" presId="urn:microsoft.com/office/officeart/2005/8/layout/hProcess4"/>
    <dgm:cxn modelId="{4D380AAF-5BFA-4C8A-B823-188D0DF8F218}" srcId="{30E731F0-DB51-409C-993D-E4CD9582C5E0}" destId="{8C818BEF-E18A-4DAF-965E-915A68425F74}" srcOrd="1" destOrd="0" parTransId="{DC594F43-B7FA-4BA3-925D-3D15EC8442C4}" sibTransId="{D56EB015-B305-41C3-9CD8-7DD42A6BB76F}"/>
    <dgm:cxn modelId="{B4744454-CE92-47A0-B0D2-88D050E1D73C}" type="presOf" srcId="{9E478E49-7C16-4958-A697-78018DB08434}" destId="{DF8B6ADF-E0D8-49DB-804C-61A9CE76AFB0}" srcOrd="1" destOrd="1" presId="urn:microsoft.com/office/officeart/2005/8/layout/hProcess4"/>
    <dgm:cxn modelId="{297BEDF4-7673-41DB-A9A5-41AC98416E7C}" srcId="{30E731F0-DB51-409C-993D-E4CD9582C5E0}" destId="{FB15341C-339A-412B-A71C-025A0DB984AE}" srcOrd="2" destOrd="0" parTransId="{B45F38BC-B567-41D5-94D0-7506E5FD6341}" sibTransId="{26CED3B5-006B-42D3-A2D0-9D2690102F71}"/>
    <dgm:cxn modelId="{2E439CC3-3A11-4A96-A123-CFEE35965DCF}" type="presOf" srcId="{32304337-EFB3-4F73-9F65-9F61F0F009DF}" destId="{A69CA821-FA83-46A9-A196-2838C724C9AC}" srcOrd="1" destOrd="0" presId="urn:microsoft.com/office/officeart/2005/8/layout/hProcess4"/>
    <dgm:cxn modelId="{BB7412FA-9398-4A30-BEAA-E0E402E59783}" srcId="{30E731F0-DB51-409C-993D-E4CD9582C5E0}" destId="{67337C42-E8CD-41F7-83C2-FEFE8879F85C}" srcOrd="0" destOrd="0" parTransId="{3B7B841D-065B-4C43-A929-56996D6E864B}" sibTransId="{40698241-56BA-4C0B-887F-1FA0F460AD18}"/>
    <dgm:cxn modelId="{26911FD7-DCAF-421C-BB86-B63A1222B878}" srcId="{67337C42-E8CD-41F7-83C2-FEFE8879F85C}" destId="{C02A74B8-A821-413D-8A1B-57858C4AA37B}" srcOrd="0" destOrd="0" parTransId="{FA93AEC3-B584-487D-8869-580874F45A25}" sibTransId="{6B15B06B-D672-4B24-A8D5-37A4194BBBFA}"/>
    <dgm:cxn modelId="{81BF363F-B12E-42C7-B07C-D7821EBB9E0C}" type="presOf" srcId="{32304337-EFB3-4F73-9F65-9F61F0F009DF}" destId="{D5ED14EB-9145-4379-8662-5EF815D5F3F7}" srcOrd="0" destOrd="0" presId="urn:microsoft.com/office/officeart/2005/8/layout/hProcess4"/>
    <dgm:cxn modelId="{E737DD76-DF72-42A0-A1D1-AEC5BC6476A2}" type="presOf" srcId="{AB1C325C-4FAC-43EB-8F32-11AAB9454043}" destId="{C435D7C1-2544-4EC9-BCEC-C30D3A83263B}" srcOrd="1" destOrd="0" presId="urn:microsoft.com/office/officeart/2005/8/layout/hProcess4"/>
    <dgm:cxn modelId="{9210660F-05E8-4162-B223-BAF11578F89E}" type="presOf" srcId="{0C287194-D0D4-4BCD-9578-2E73ED7BDE6F}" destId="{C435D7C1-2544-4EC9-BCEC-C30D3A83263B}" srcOrd="1" destOrd="1" presId="urn:microsoft.com/office/officeart/2005/8/layout/hProcess4"/>
    <dgm:cxn modelId="{BE8D3B4D-2FE2-48D1-9CEB-BD27B4D2B360}" type="presOf" srcId="{8C818BEF-E18A-4DAF-965E-915A68425F74}" destId="{0E7C40D8-CF5A-4719-AF26-0642F224A5B9}" srcOrd="0" destOrd="0" presId="urn:microsoft.com/office/officeart/2005/8/layout/hProcess4"/>
    <dgm:cxn modelId="{5C01447D-A9A1-4235-A8CD-95B305CD6040}" type="presParOf" srcId="{4DF17F5B-075D-4A9C-9FC2-38848282C23C}" destId="{D817D1D1-A8A6-476E-A17B-2C8C9921550F}" srcOrd="0" destOrd="0" presId="urn:microsoft.com/office/officeart/2005/8/layout/hProcess4"/>
    <dgm:cxn modelId="{B372507F-8A56-450B-BF67-2BF8E0496BBE}" type="presParOf" srcId="{4DF17F5B-075D-4A9C-9FC2-38848282C23C}" destId="{4377352B-F20C-4867-9AE9-BAE988716269}" srcOrd="1" destOrd="0" presId="urn:microsoft.com/office/officeart/2005/8/layout/hProcess4"/>
    <dgm:cxn modelId="{DD5EBEB3-C752-4C3F-8543-D1BC140E6CA5}" type="presParOf" srcId="{4DF17F5B-075D-4A9C-9FC2-38848282C23C}" destId="{2D6C0B02-A065-4098-9557-1D2E87CC5632}" srcOrd="2" destOrd="0" presId="urn:microsoft.com/office/officeart/2005/8/layout/hProcess4"/>
    <dgm:cxn modelId="{C7A6F384-0589-4E6E-B53B-17F9EEDCA674}" type="presParOf" srcId="{2D6C0B02-A065-4098-9557-1D2E87CC5632}" destId="{83B05566-CFA0-4749-BFA6-0832A2277AB8}" srcOrd="0" destOrd="0" presId="urn:microsoft.com/office/officeart/2005/8/layout/hProcess4"/>
    <dgm:cxn modelId="{68A3058F-8EA9-49ED-8606-C2D0B8C44958}" type="presParOf" srcId="{83B05566-CFA0-4749-BFA6-0832A2277AB8}" destId="{56CDD400-DBEE-41C1-B6B3-AE7D8C2C68F9}" srcOrd="0" destOrd="0" presId="urn:microsoft.com/office/officeart/2005/8/layout/hProcess4"/>
    <dgm:cxn modelId="{9B25B8B0-D97A-4B66-A02B-8392DFA1D548}" type="presParOf" srcId="{83B05566-CFA0-4749-BFA6-0832A2277AB8}" destId="{44B55ED8-8F49-41F5-89F3-D640DB0B7731}" srcOrd="1" destOrd="0" presId="urn:microsoft.com/office/officeart/2005/8/layout/hProcess4"/>
    <dgm:cxn modelId="{5556E3A4-A4DA-447F-A851-4B7D4A7C8B5D}" type="presParOf" srcId="{83B05566-CFA0-4749-BFA6-0832A2277AB8}" destId="{DF8B6ADF-E0D8-49DB-804C-61A9CE76AFB0}" srcOrd="2" destOrd="0" presId="urn:microsoft.com/office/officeart/2005/8/layout/hProcess4"/>
    <dgm:cxn modelId="{25E10BE4-6177-4C96-8D88-7D928788A5AB}" type="presParOf" srcId="{83B05566-CFA0-4749-BFA6-0832A2277AB8}" destId="{49A2E032-E74B-4DEC-95EF-AC3B67D95E6E}" srcOrd="3" destOrd="0" presId="urn:microsoft.com/office/officeart/2005/8/layout/hProcess4"/>
    <dgm:cxn modelId="{F6BF68F5-8D10-43AC-B12A-667D955054E1}" type="presParOf" srcId="{83B05566-CFA0-4749-BFA6-0832A2277AB8}" destId="{608B28D4-C53B-4927-B856-4A7E08759EBF}" srcOrd="4" destOrd="0" presId="urn:microsoft.com/office/officeart/2005/8/layout/hProcess4"/>
    <dgm:cxn modelId="{48D2F4E7-3AC6-43D2-A3D5-44F7AF3F29B0}" type="presParOf" srcId="{2D6C0B02-A065-4098-9557-1D2E87CC5632}" destId="{84308AF4-F31F-47B7-92D8-9855CEA4A4F0}" srcOrd="1" destOrd="0" presId="urn:microsoft.com/office/officeart/2005/8/layout/hProcess4"/>
    <dgm:cxn modelId="{64958030-26E6-4162-AF2E-27309609DB93}" type="presParOf" srcId="{2D6C0B02-A065-4098-9557-1D2E87CC5632}" destId="{0E3F7CF2-8F94-4257-A5B6-4F9C1C41177D}" srcOrd="2" destOrd="0" presId="urn:microsoft.com/office/officeart/2005/8/layout/hProcess4"/>
    <dgm:cxn modelId="{A7690A67-687B-417C-A532-FF420F12BDC8}" type="presParOf" srcId="{0E3F7CF2-8F94-4257-A5B6-4F9C1C41177D}" destId="{5AFAE675-740B-4796-9DCB-902F71DCB0A5}" srcOrd="0" destOrd="0" presId="urn:microsoft.com/office/officeart/2005/8/layout/hProcess4"/>
    <dgm:cxn modelId="{6300146B-DDFF-4B8B-A479-CA73DEA809AF}" type="presParOf" srcId="{0E3F7CF2-8F94-4257-A5B6-4F9C1C41177D}" destId="{D5ED14EB-9145-4379-8662-5EF815D5F3F7}" srcOrd="1" destOrd="0" presId="urn:microsoft.com/office/officeart/2005/8/layout/hProcess4"/>
    <dgm:cxn modelId="{F6B5476B-769B-4CA0-9C1B-D3535238C9D1}" type="presParOf" srcId="{0E3F7CF2-8F94-4257-A5B6-4F9C1C41177D}" destId="{A69CA821-FA83-46A9-A196-2838C724C9AC}" srcOrd="2" destOrd="0" presId="urn:microsoft.com/office/officeart/2005/8/layout/hProcess4"/>
    <dgm:cxn modelId="{7C74D191-7BA0-492B-AB9E-B2C30B67D954}" type="presParOf" srcId="{0E3F7CF2-8F94-4257-A5B6-4F9C1C41177D}" destId="{0E7C40D8-CF5A-4719-AF26-0642F224A5B9}" srcOrd="3" destOrd="0" presId="urn:microsoft.com/office/officeart/2005/8/layout/hProcess4"/>
    <dgm:cxn modelId="{795C21CE-2A2B-4B18-99D3-33F2ABDA2DB9}" type="presParOf" srcId="{0E3F7CF2-8F94-4257-A5B6-4F9C1C41177D}" destId="{FC86F01D-5283-499E-B172-2CE4E651CBD2}" srcOrd="4" destOrd="0" presId="urn:microsoft.com/office/officeart/2005/8/layout/hProcess4"/>
    <dgm:cxn modelId="{C11C3C3B-036A-41E8-ACEB-95AA4147F095}" type="presParOf" srcId="{2D6C0B02-A065-4098-9557-1D2E87CC5632}" destId="{CDB7C16B-129E-4673-94EA-0A40222C6168}" srcOrd="3" destOrd="0" presId="urn:microsoft.com/office/officeart/2005/8/layout/hProcess4"/>
    <dgm:cxn modelId="{7B6A893D-D2D3-4ADC-B1F0-20C39918D6B1}" type="presParOf" srcId="{2D6C0B02-A065-4098-9557-1D2E87CC5632}" destId="{E001C26D-572D-41B7-AE5D-54B2EDC9CF37}" srcOrd="4" destOrd="0" presId="urn:microsoft.com/office/officeart/2005/8/layout/hProcess4"/>
    <dgm:cxn modelId="{11C96EB3-1132-48F9-BFC1-9BCCC009850D}" type="presParOf" srcId="{E001C26D-572D-41B7-AE5D-54B2EDC9CF37}" destId="{59D18F75-B4B0-48AB-99EF-59B9AB087816}" srcOrd="0" destOrd="0" presId="urn:microsoft.com/office/officeart/2005/8/layout/hProcess4"/>
    <dgm:cxn modelId="{F99483FC-5A46-44A8-9B3B-0D48CD06316F}" type="presParOf" srcId="{E001C26D-572D-41B7-AE5D-54B2EDC9CF37}" destId="{87536383-068C-4E65-B0CB-55FA18BD66F5}" srcOrd="1" destOrd="0" presId="urn:microsoft.com/office/officeart/2005/8/layout/hProcess4"/>
    <dgm:cxn modelId="{CD3B6AD9-982B-4623-9E1B-E7562CFC40FF}" type="presParOf" srcId="{E001C26D-572D-41B7-AE5D-54B2EDC9CF37}" destId="{C435D7C1-2544-4EC9-BCEC-C30D3A83263B}" srcOrd="2" destOrd="0" presId="urn:microsoft.com/office/officeart/2005/8/layout/hProcess4"/>
    <dgm:cxn modelId="{F125D037-792D-4E59-9125-EC80FDF3C10B}" type="presParOf" srcId="{E001C26D-572D-41B7-AE5D-54B2EDC9CF37}" destId="{E10201BE-C860-4357-8CE4-855FA974EDD5}" srcOrd="3" destOrd="0" presId="urn:microsoft.com/office/officeart/2005/8/layout/hProcess4"/>
    <dgm:cxn modelId="{2D12F62A-50B0-40C0-AB97-88BFC2E5B807}" type="presParOf" srcId="{E001C26D-572D-41B7-AE5D-54B2EDC9CF37}" destId="{2B8569E0-D00E-40DB-A9F7-21802BDC0FD3}" srcOrd="4" destOrd="0" presId="urn:microsoft.com/office/officeart/2005/8/layout/hProcess4"/>
  </dgm:cxnLst>
  <dgm:bg/>
  <dgm:whole/>
</dgm:dataModel>
</file>

<file path=ppt/diagrams/data2.xml><?xml version="1.0" encoding="utf-8"?>
<dgm:dataModel xmlns:dgm="http://schemas.openxmlformats.org/drawingml/2006/diagram" xmlns:a="http://schemas.openxmlformats.org/drawingml/2006/main">
  <dgm:ptLst>
    <dgm:pt modelId="{03F5BF44-DFC7-4945-B43C-C38E291B7FBB}" type="doc">
      <dgm:prSet loTypeId="urn:microsoft.com/office/officeart/2005/8/layout/vProcess5" loCatId="process" qsTypeId="urn:microsoft.com/office/officeart/2005/8/quickstyle/3d2" qsCatId="3D" csTypeId="urn:microsoft.com/office/officeart/2005/8/colors/colorful1" csCatId="colorful" phldr="1"/>
      <dgm:spPr/>
      <dgm:t>
        <a:bodyPr/>
        <a:lstStyle/>
        <a:p>
          <a:endParaRPr lang="id-ID"/>
        </a:p>
      </dgm:t>
    </dgm:pt>
    <dgm:pt modelId="{D88E0425-E157-46CD-A306-F26B5AA6D984}">
      <dgm:prSet phldrT="[Text]"/>
      <dgm:spPr/>
      <dgm:t>
        <a:bodyPr/>
        <a:lstStyle/>
        <a:p>
          <a:r>
            <a:rPr lang="id-ID" dirty="0" smtClean="0"/>
            <a:t>Character</a:t>
          </a:r>
          <a:endParaRPr lang="id-ID" dirty="0"/>
        </a:p>
      </dgm:t>
    </dgm:pt>
    <dgm:pt modelId="{E19465D6-46CB-4473-AAE8-F2A7AD6A7E1B}" type="parTrans" cxnId="{B5ADA8B4-9F65-411A-A796-8DA3290E0648}">
      <dgm:prSet/>
      <dgm:spPr/>
      <dgm:t>
        <a:bodyPr/>
        <a:lstStyle/>
        <a:p>
          <a:endParaRPr lang="id-ID"/>
        </a:p>
      </dgm:t>
    </dgm:pt>
    <dgm:pt modelId="{8E245705-19E1-4D7D-A9FC-3BFD2E20FA8E}" type="sibTrans" cxnId="{B5ADA8B4-9F65-411A-A796-8DA3290E0648}">
      <dgm:prSet/>
      <dgm:spPr/>
      <dgm:t>
        <a:bodyPr/>
        <a:lstStyle/>
        <a:p>
          <a:endParaRPr lang="id-ID"/>
        </a:p>
      </dgm:t>
    </dgm:pt>
    <dgm:pt modelId="{8D1B47DA-8B1D-4071-B059-AFAA31D95C99}">
      <dgm:prSet phldrT="[Text]"/>
      <dgm:spPr/>
      <dgm:t>
        <a:bodyPr/>
        <a:lstStyle/>
        <a:p>
          <a:r>
            <a:rPr lang="id-ID" dirty="0" smtClean="0"/>
            <a:t>Field</a:t>
          </a:r>
          <a:endParaRPr lang="id-ID" dirty="0"/>
        </a:p>
      </dgm:t>
    </dgm:pt>
    <dgm:pt modelId="{B67DE0C9-27C3-4170-AA7C-832A9FEE2832}" type="parTrans" cxnId="{D9C2069F-3236-4A41-901D-C169B1BE24BB}">
      <dgm:prSet/>
      <dgm:spPr/>
      <dgm:t>
        <a:bodyPr/>
        <a:lstStyle/>
        <a:p>
          <a:endParaRPr lang="id-ID"/>
        </a:p>
      </dgm:t>
    </dgm:pt>
    <dgm:pt modelId="{7F91838B-0D2E-4D3B-91ED-D7B7E4A0B9A3}" type="sibTrans" cxnId="{D9C2069F-3236-4A41-901D-C169B1BE24BB}">
      <dgm:prSet/>
      <dgm:spPr/>
      <dgm:t>
        <a:bodyPr/>
        <a:lstStyle/>
        <a:p>
          <a:endParaRPr lang="id-ID"/>
        </a:p>
      </dgm:t>
    </dgm:pt>
    <dgm:pt modelId="{DA9E978F-F54D-4FBA-A38B-CF45038F4F7A}">
      <dgm:prSet phldrT="[Text]"/>
      <dgm:spPr/>
      <dgm:t>
        <a:bodyPr/>
        <a:lstStyle/>
        <a:p>
          <a:r>
            <a:rPr lang="id-ID" dirty="0" smtClean="0"/>
            <a:t>Record</a:t>
          </a:r>
          <a:endParaRPr lang="id-ID" dirty="0"/>
        </a:p>
      </dgm:t>
    </dgm:pt>
    <dgm:pt modelId="{AF818905-BCFC-4888-B80D-2694AE5641A7}" type="parTrans" cxnId="{B504C1BE-0032-46C2-92D5-93BF67B2BF09}">
      <dgm:prSet/>
      <dgm:spPr/>
      <dgm:t>
        <a:bodyPr/>
        <a:lstStyle/>
        <a:p>
          <a:endParaRPr lang="id-ID"/>
        </a:p>
      </dgm:t>
    </dgm:pt>
    <dgm:pt modelId="{1FAD6623-9E12-40B3-91AE-1C42E884FAC5}" type="sibTrans" cxnId="{B504C1BE-0032-46C2-92D5-93BF67B2BF09}">
      <dgm:prSet/>
      <dgm:spPr/>
      <dgm:t>
        <a:bodyPr/>
        <a:lstStyle/>
        <a:p>
          <a:endParaRPr lang="id-ID"/>
        </a:p>
      </dgm:t>
    </dgm:pt>
    <dgm:pt modelId="{597B8C15-ED43-4669-B664-BDBF6D8DC806}">
      <dgm:prSet phldrT="[Text]"/>
      <dgm:spPr/>
      <dgm:t>
        <a:bodyPr/>
        <a:lstStyle/>
        <a:p>
          <a:r>
            <a:rPr lang="id-ID" dirty="0" smtClean="0"/>
            <a:t>Table</a:t>
          </a:r>
          <a:endParaRPr lang="id-ID" dirty="0"/>
        </a:p>
      </dgm:t>
    </dgm:pt>
    <dgm:pt modelId="{CC0106B0-1983-45F4-A10D-0B799D88321F}" type="parTrans" cxnId="{C929837A-6022-4698-BF4C-07F803382FBE}">
      <dgm:prSet/>
      <dgm:spPr/>
      <dgm:t>
        <a:bodyPr/>
        <a:lstStyle/>
        <a:p>
          <a:endParaRPr lang="id-ID"/>
        </a:p>
      </dgm:t>
    </dgm:pt>
    <dgm:pt modelId="{1B05B16A-5587-42BD-853E-0E765434B658}" type="sibTrans" cxnId="{C929837A-6022-4698-BF4C-07F803382FBE}">
      <dgm:prSet/>
      <dgm:spPr/>
      <dgm:t>
        <a:bodyPr/>
        <a:lstStyle/>
        <a:p>
          <a:endParaRPr lang="id-ID"/>
        </a:p>
      </dgm:t>
    </dgm:pt>
    <dgm:pt modelId="{4257DDD0-E8AE-4A8E-A0E8-4D23B0E79B21}">
      <dgm:prSet phldrT="[Text]"/>
      <dgm:spPr/>
      <dgm:t>
        <a:bodyPr/>
        <a:lstStyle/>
        <a:p>
          <a:r>
            <a:rPr lang="id-ID" dirty="0" smtClean="0"/>
            <a:t>Database</a:t>
          </a:r>
          <a:endParaRPr lang="id-ID" dirty="0"/>
        </a:p>
      </dgm:t>
    </dgm:pt>
    <dgm:pt modelId="{E860DCF9-77D6-43C1-9E81-3683E4FF586E}" type="parTrans" cxnId="{5DD91F16-67AA-48D4-A5AD-0297541E02F4}">
      <dgm:prSet/>
      <dgm:spPr/>
      <dgm:t>
        <a:bodyPr/>
        <a:lstStyle/>
        <a:p>
          <a:endParaRPr lang="id-ID"/>
        </a:p>
      </dgm:t>
    </dgm:pt>
    <dgm:pt modelId="{559282EE-28E8-45E1-AA43-144AC01C15E2}" type="sibTrans" cxnId="{5DD91F16-67AA-48D4-A5AD-0297541E02F4}">
      <dgm:prSet/>
      <dgm:spPr/>
      <dgm:t>
        <a:bodyPr/>
        <a:lstStyle/>
        <a:p>
          <a:endParaRPr lang="id-ID"/>
        </a:p>
      </dgm:t>
    </dgm:pt>
    <dgm:pt modelId="{FBBC6A56-5C18-47E4-90CF-C972E6F8C1AB}" type="pres">
      <dgm:prSet presAssocID="{03F5BF44-DFC7-4945-B43C-C38E291B7FBB}" presName="outerComposite" presStyleCnt="0">
        <dgm:presLayoutVars>
          <dgm:chMax val="5"/>
          <dgm:dir/>
          <dgm:resizeHandles val="exact"/>
        </dgm:presLayoutVars>
      </dgm:prSet>
      <dgm:spPr/>
      <dgm:t>
        <a:bodyPr/>
        <a:lstStyle/>
        <a:p>
          <a:endParaRPr lang="id-ID"/>
        </a:p>
      </dgm:t>
    </dgm:pt>
    <dgm:pt modelId="{E93736FA-23AC-44B8-8410-A6266AABA099}" type="pres">
      <dgm:prSet presAssocID="{03F5BF44-DFC7-4945-B43C-C38E291B7FBB}" presName="dummyMaxCanvas" presStyleCnt="0">
        <dgm:presLayoutVars/>
      </dgm:prSet>
      <dgm:spPr/>
    </dgm:pt>
    <dgm:pt modelId="{64F2F47D-03FF-4BF8-BF12-0C1CBAAB5457}" type="pres">
      <dgm:prSet presAssocID="{03F5BF44-DFC7-4945-B43C-C38E291B7FBB}" presName="FiveNodes_1" presStyleLbl="node1" presStyleIdx="0" presStyleCnt="5" custScaleY="67723" custLinFactNeighborY="-19759">
        <dgm:presLayoutVars>
          <dgm:bulletEnabled val="1"/>
        </dgm:presLayoutVars>
      </dgm:prSet>
      <dgm:spPr/>
      <dgm:t>
        <a:bodyPr/>
        <a:lstStyle/>
        <a:p>
          <a:endParaRPr lang="id-ID"/>
        </a:p>
      </dgm:t>
    </dgm:pt>
    <dgm:pt modelId="{3977EBE4-6ACA-43A7-A3DB-3DDFFD4BF2F7}" type="pres">
      <dgm:prSet presAssocID="{03F5BF44-DFC7-4945-B43C-C38E291B7FBB}" presName="FiveNodes_2" presStyleLbl="node1" presStyleIdx="1" presStyleCnt="5" custScaleY="66525" custLinFactNeighborY="-9544">
        <dgm:presLayoutVars>
          <dgm:bulletEnabled val="1"/>
        </dgm:presLayoutVars>
      </dgm:prSet>
      <dgm:spPr/>
      <dgm:t>
        <a:bodyPr/>
        <a:lstStyle/>
        <a:p>
          <a:endParaRPr lang="id-ID"/>
        </a:p>
      </dgm:t>
    </dgm:pt>
    <dgm:pt modelId="{1DC84A19-A1E9-4912-B745-7226A26225BB}" type="pres">
      <dgm:prSet presAssocID="{03F5BF44-DFC7-4945-B43C-C38E291B7FBB}" presName="FiveNodes_3" presStyleLbl="node1" presStyleIdx="2" presStyleCnt="5" custScaleY="67236" custLinFactNeighborY="-5128">
        <dgm:presLayoutVars>
          <dgm:bulletEnabled val="1"/>
        </dgm:presLayoutVars>
      </dgm:prSet>
      <dgm:spPr/>
      <dgm:t>
        <a:bodyPr/>
        <a:lstStyle/>
        <a:p>
          <a:endParaRPr lang="id-ID"/>
        </a:p>
      </dgm:t>
    </dgm:pt>
    <dgm:pt modelId="{73DA9C51-B705-4FE3-B223-56B7F7E260F0}" type="pres">
      <dgm:prSet presAssocID="{03F5BF44-DFC7-4945-B43C-C38E291B7FBB}" presName="FiveNodes_4" presStyleLbl="node1" presStyleIdx="3" presStyleCnt="5" custScaleY="71368">
        <dgm:presLayoutVars>
          <dgm:bulletEnabled val="1"/>
        </dgm:presLayoutVars>
      </dgm:prSet>
      <dgm:spPr/>
      <dgm:t>
        <a:bodyPr/>
        <a:lstStyle/>
        <a:p>
          <a:endParaRPr lang="id-ID"/>
        </a:p>
      </dgm:t>
    </dgm:pt>
    <dgm:pt modelId="{FD6935E7-90E8-42C0-8B40-6E14888331A6}" type="pres">
      <dgm:prSet presAssocID="{03F5BF44-DFC7-4945-B43C-C38E291B7FBB}" presName="FiveNodes_5" presStyleLbl="node1" presStyleIdx="4" presStyleCnt="5" custScaleY="63531" custLinFactNeighborY="3990">
        <dgm:presLayoutVars>
          <dgm:bulletEnabled val="1"/>
        </dgm:presLayoutVars>
      </dgm:prSet>
      <dgm:spPr/>
      <dgm:t>
        <a:bodyPr/>
        <a:lstStyle/>
        <a:p>
          <a:endParaRPr lang="id-ID"/>
        </a:p>
      </dgm:t>
    </dgm:pt>
    <dgm:pt modelId="{D1A8D043-5277-484B-96AB-7C6FDA151C13}" type="pres">
      <dgm:prSet presAssocID="{03F5BF44-DFC7-4945-B43C-C38E291B7FBB}" presName="FiveConn_1-2" presStyleLbl="fgAccFollowNode1" presStyleIdx="0" presStyleCnt="4">
        <dgm:presLayoutVars>
          <dgm:bulletEnabled val="1"/>
        </dgm:presLayoutVars>
      </dgm:prSet>
      <dgm:spPr/>
      <dgm:t>
        <a:bodyPr/>
        <a:lstStyle/>
        <a:p>
          <a:endParaRPr lang="id-ID"/>
        </a:p>
      </dgm:t>
    </dgm:pt>
    <dgm:pt modelId="{D4AB22D1-18B4-4EA9-BFF0-85FB1CF670D2}" type="pres">
      <dgm:prSet presAssocID="{03F5BF44-DFC7-4945-B43C-C38E291B7FBB}" presName="FiveConn_2-3" presStyleLbl="fgAccFollowNode1" presStyleIdx="1" presStyleCnt="4">
        <dgm:presLayoutVars>
          <dgm:bulletEnabled val="1"/>
        </dgm:presLayoutVars>
      </dgm:prSet>
      <dgm:spPr/>
      <dgm:t>
        <a:bodyPr/>
        <a:lstStyle/>
        <a:p>
          <a:endParaRPr lang="id-ID"/>
        </a:p>
      </dgm:t>
    </dgm:pt>
    <dgm:pt modelId="{A53F69C0-AA49-47ED-8779-28163F513F44}" type="pres">
      <dgm:prSet presAssocID="{03F5BF44-DFC7-4945-B43C-C38E291B7FBB}" presName="FiveConn_3-4" presStyleLbl="fgAccFollowNode1" presStyleIdx="2" presStyleCnt="4">
        <dgm:presLayoutVars>
          <dgm:bulletEnabled val="1"/>
        </dgm:presLayoutVars>
      </dgm:prSet>
      <dgm:spPr/>
      <dgm:t>
        <a:bodyPr/>
        <a:lstStyle/>
        <a:p>
          <a:endParaRPr lang="id-ID"/>
        </a:p>
      </dgm:t>
    </dgm:pt>
    <dgm:pt modelId="{B9D51750-000E-45FC-8059-6F21CA1F8C80}" type="pres">
      <dgm:prSet presAssocID="{03F5BF44-DFC7-4945-B43C-C38E291B7FBB}" presName="FiveConn_4-5" presStyleLbl="fgAccFollowNode1" presStyleIdx="3" presStyleCnt="4">
        <dgm:presLayoutVars>
          <dgm:bulletEnabled val="1"/>
        </dgm:presLayoutVars>
      </dgm:prSet>
      <dgm:spPr/>
      <dgm:t>
        <a:bodyPr/>
        <a:lstStyle/>
        <a:p>
          <a:endParaRPr lang="id-ID"/>
        </a:p>
      </dgm:t>
    </dgm:pt>
    <dgm:pt modelId="{D64CA14E-0785-448F-82C6-13C35B2F73C5}" type="pres">
      <dgm:prSet presAssocID="{03F5BF44-DFC7-4945-B43C-C38E291B7FBB}" presName="FiveNodes_1_text" presStyleLbl="node1" presStyleIdx="4" presStyleCnt="5">
        <dgm:presLayoutVars>
          <dgm:bulletEnabled val="1"/>
        </dgm:presLayoutVars>
      </dgm:prSet>
      <dgm:spPr/>
      <dgm:t>
        <a:bodyPr/>
        <a:lstStyle/>
        <a:p>
          <a:endParaRPr lang="id-ID"/>
        </a:p>
      </dgm:t>
    </dgm:pt>
    <dgm:pt modelId="{3F9C89E4-471A-49B1-865C-EB845228C84A}" type="pres">
      <dgm:prSet presAssocID="{03F5BF44-DFC7-4945-B43C-C38E291B7FBB}" presName="FiveNodes_2_text" presStyleLbl="node1" presStyleIdx="4" presStyleCnt="5">
        <dgm:presLayoutVars>
          <dgm:bulletEnabled val="1"/>
        </dgm:presLayoutVars>
      </dgm:prSet>
      <dgm:spPr/>
      <dgm:t>
        <a:bodyPr/>
        <a:lstStyle/>
        <a:p>
          <a:endParaRPr lang="id-ID"/>
        </a:p>
      </dgm:t>
    </dgm:pt>
    <dgm:pt modelId="{707EC4E6-116F-410D-BF0F-5E0497ABDC3A}" type="pres">
      <dgm:prSet presAssocID="{03F5BF44-DFC7-4945-B43C-C38E291B7FBB}" presName="FiveNodes_3_text" presStyleLbl="node1" presStyleIdx="4" presStyleCnt="5">
        <dgm:presLayoutVars>
          <dgm:bulletEnabled val="1"/>
        </dgm:presLayoutVars>
      </dgm:prSet>
      <dgm:spPr/>
      <dgm:t>
        <a:bodyPr/>
        <a:lstStyle/>
        <a:p>
          <a:endParaRPr lang="id-ID"/>
        </a:p>
      </dgm:t>
    </dgm:pt>
    <dgm:pt modelId="{94667426-C8B1-471F-9A80-A2FD96F18E0E}" type="pres">
      <dgm:prSet presAssocID="{03F5BF44-DFC7-4945-B43C-C38E291B7FBB}" presName="FiveNodes_4_text" presStyleLbl="node1" presStyleIdx="4" presStyleCnt="5">
        <dgm:presLayoutVars>
          <dgm:bulletEnabled val="1"/>
        </dgm:presLayoutVars>
      </dgm:prSet>
      <dgm:spPr/>
      <dgm:t>
        <a:bodyPr/>
        <a:lstStyle/>
        <a:p>
          <a:endParaRPr lang="id-ID"/>
        </a:p>
      </dgm:t>
    </dgm:pt>
    <dgm:pt modelId="{F43943D0-4A1B-4354-85A0-609F0D665C81}" type="pres">
      <dgm:prSet presAssocID="{03F5BF44-DFC7-4945-B43C-C38E291B7FBB}" presName="FiveNodes_5_text" presStyleLbl="node1" presStyleIdx="4" presStyleCnt="5">
        <dgm:presLayoutVars>
          <dgm:bulletEnabled val="1"/>
        </dgm:presLayoutVars>
      </dgm:prSet>
      <dgm:spPr/>
      <dgm:t>
        <a:bodyPr/>
        <a:lstStyle/>
        <a:p>
          <a:endParaRPr lang="id-ID"/>
        </a:p>
      </dgm:t>
    </dgm:pt>
  </dgm:ptLst>
  <dgm:cxnLst>
    <dgm:cxn modelId="{37486604-2D71-487D-A876-280DA5C2C706}" type="presOf" srcId="{8D1B47DA-8B1D-4071-B059-AFAA31D95C99}" destId="{3977EBE4-6ACA-43A7-A3DB-3DDFFD4BF2F7}" srcOrd="0" destOrd="0" presId="urn:microsoft.com/office/officeart/2005/8/layout/vProcess5"/>
    <dgm:cxn modelId="{DDFB4267-3AAD-46E4-93D6-D769BA943D24}" type="presOf" srcId="{03F5BF44-DFC7-4945-B43C-C38E291B7FBB}" destId="{FBBC6A56-5C18-47E4-90CF-C972E6F8C1AB}" srcOrd="0" destOrd="0" presId="urn:microsoft.com/office/officeart/2005/8/layout/vProcess5"/>
    <dgm:cxn modelId="{CCB5B293-3574-4623-9DCE-C07B65B8EAE2}" type="presOf" srcId="{597B8C15-ED43-4669-B664-BDBF6D8DC806}" destId="{73DA9C51-B705-4FE3-B223-56B7F7E260F0}" srcOrd="0" destOrd="0" presId="urn:microsoft.com/office/officeart/2005/8/layout/vProcess5"/>
    <dgm:cxn modelId="{B504C1BE-0032-46C2-92D5-93BF67B2BF09}" srcId="{03F5BF44-DFC7-4945-B43C-C38E291B7FBB}" destId="{DA9E978F-F54D-4FBA-A38B-CF45038F4F7A}" srcOrd="2" destOrd="0" parTransId="{AF818905-BCFC-4888-B80D-2694AE5641A7}" sibTransId="{1FAD6623-9E12-40B3-91AE-1C42E884FAC5}"/>
    <dgm:cxn modelId="{DC74BECE-196D-4F64-B96C-9D707EDB03B4}" type="presOf" srcId="{DA9E978F-F54D-4FBA-A38B-CF45038F4F7A}" destId="{1DC84A19-A1E9-4912-B745-7226A26225BB}" srcOrd="0" destOrd="0" presId="urn:microsoft.com/office/officeart/2005/8/layout/vProcess5"/>
    <dgm:cxn modelId="{D9C2069F-3236-4A41-901D-C169B1BE24BB}" srcId="{03F5BF44-DFC7-4945-B43C-C38E291B7FBB}" destId="{8D1B47DA-8B1D-4071-B059-AFAA31D95C99}" srcOrd="1" destOrd="0" parTransId="{B67DE0C9-27C3-4170-AA7C-832A9FEE2832}" sibTransId="{7F91838B-0D2E-4D3B-91ED-D7B7E4A0B9A3}"/>
    <dgm:cxn modelId="{367443C7-3E56-4D4C-895E-89DD1FADFAE7}" type="presOf" srcId="{D88E0425-E157-46CD-A306-F26B5AA6D984}" destId="{D64CA14E-0785-448F-82C6-13C35B2F73C5}" srcOrd="1" destOrd="0" presId="urn:microsoft.com/office/officeart/2005/8/layout/vProcess5"/>
    <dgm:cxn modelId="{6F08036D-376F-45D3-AE6B-34B45AD6F2DF}" type="presOf" srcId="{8D1B47DA-8B1D-4071-B059-AFAA31D95C99}" destId="{3F9C89E4-471A-49B1-865C-EB845228C84A}" srcOrd="1" destOrd="0" presId="urn:microsoft.com/office/officeart/2005/8/layout/vProcess5"/>
    <dgm:cxn modelId="{FAB144B5-0F3B-4EC3-BD7A-B7E6C7FFECF5}" type="presOf" srcId="{1B05B16A-5587-42BD-853E-0E765434B658}" destId="{B9D51750-000E-45FC-8059-6F21CA1F8C80}" srcOrd="0" destOrd="0" presId="urn:microsoft.com/office/officeart/2005/8/layout/vProcess5"/>
    <dgm:cxn modelId="{A64BDE3A-B226-4C26-8C99-885F421E8228}" type="presOf" srcId="{1FAD6623-9E12-40B3-91AE-1C42E884FAC5}" destId="{A53F69C0-AA49-47ED-8779-28163F513F44}" srcOrd="0" destOrd="0" presId="urn:microsoft.com/office/officeart/2005/8/layout/vProcess5"/>
    <dgm:cxn modelId="{C8B4D90C-5936-4D8B-92C9-84198AA195B3}" type="presOf" srcId="{7F91838B-0D2E-4D3B-91ED-D7B7E4A0B9A3}" destId="{D4AB22D1-18B4-4EA9-BFF0-85FB1CF670D2}" srcOrd="0" destOrd="0" presId="urn:microsoft.com/office/officeart/2005/8/layout/vProcess5"/>
    <dgm:cxn modelId="{C929837A-6022-4698-BF4C-07F803382FBE}" srcId="{03F5BF44-DFC7-4945-B43C-C38E291B7FBB}" destId="{597B8C15-ED43-4669-B664-BDBF6D8DC806}" srcOrd="3" destOrd="0" parTransId="{CC0106B0-1983-45F4-A10D-0B799D88321F}" sibTransId="{1B05B16A-5587-42BD-853E-0E765434B658}"/>
    <dgm:cxn modelId="{982CDA41-413E-4BA2-8636-B7F00491D0A2}" type="presOf" srcId="{4257DDD0-E8AE-4A8E-A0E8-4D23B0E79B21}" destId="{FD6935E7-90E8-42C0-8B40-6E14888331A6}" srcOrd="0" destOrd="0" presId="urn:microsoft.com/office/officeart/2005/8/layout/vProcess5"/>
    <dgm:cxn modelId="{E28EA707-BCBB-4A7F-83F0-62085BF39926}" type="presOf" srcId="{D88E0425-E157-46CD-A306-F26B5AA6D984}" destId="{64F2F47D-03FF-4BF8-BF12-0C1CBAAB5457}" srcOrd="0" destOrd="0" presId="urn:microsoft.com/office/officeart/2005/8/layout/vProcess5"/>
    <dgm:cxn modelId="{5DD91F16-67AA-48D4-A5AD-0297541E02F4}" srcId="{03F5BF44-DFC7-4945-B43C-C38E291B7FBB}" destId="{4257DDD0-E8AE-4A8E-A0E8-4D23B0E79B21}" srcOrd="4" destOrd="0" parTransId="{E860DCF9-77D6-43C1-9E81-3683E4FF586E}" sibTransId="{559282EE-28E8-45E1-AA43-144AC01C15E2}"/>
    <dgm:cxn modelId="{0E55107A-06F9-4BAB-A8BF-ED736956A53B}" type="presOf" srcId="{4257DDD0-E8AE-4A8E-A0E8-4D23B0E79B21}" destId="{F43943D0-4A1B-4354-85A0-609F0D665C81}" srcOrd="1" destOrd="0" presId="urn:microsoft.com/office/officeart/2005/8/layout/vProcess5"/>
    <dgm:cxn modelId="{15BFB636-E4CF-43E3-89F1-EF77B406FC01}" type="presOf" srcId="{8E245705-19E1-4D7D-A9FC-3BFD2E20FA8E}" destId="{D1A8D043-5277-484B-96AB-7C6FDA151C13}" srcOrd="0" destOrd="0" presId="urn:microsoft.com/office/officeart/2005/8/layout/vProcess5"/>
    <dgm:cxn modelId="{228309C7-9808-4780-8375-3518AAD9922F}" type="presOf" srcId="{597B8C15-ED43-4669-B664-BDBF6D8DC806}" destId="{94667426-C8B1-471F-9A80-A2FD96F18E0E}" srcOrd="1" destOrd="0" presId="urn:microsoft.com/office/officeart/2005/8/layout/vProcess5"/>
    <dgm:cxn modelId="{B5ADA8B4-9F65-411A-A796-8DA3290E0648}" srcId="{03F5BF44-DFC7-4945-B43C-C38E291B7FBB}" destId="{D88E0425-E157-46CD-A306-F26B5AA6D984}" srcOrd="0" destOrd="0" parTransId="{E19465D6-46CB-4473-AAE8-F2A7AD6A7E1B}" sibTransId="{8E245705-19E1-4D7D-A9FC-3BFD2E20FA8E}"/>
    <dgm:cxn modelId="{CDE32936-AEB7-4883-A1E9-74F98CEB40DC}" type="presOf" srcId="{DA9E978F-F54D-4FBA-A38B-CF45038F4F7A}" destId="{707EC4E6-116F-410D-BF0F-5E0497ABDC3A}" srcOrd="1" destOrd="0" presId="urn:microsoft.com/office/officeart/2005/8/layout/vProcess5"/>
    <dgm:cxn modelId="{60ECA570-19D7-495A-928D-AECF2CF58CB5}" type="presParOf" srcId="{FBBC6A56-5C18-47E4-90CF-C972E6F8C1AB}" destId="{E93736FA-23AC-44B8-8410-A6266AABA099}" srcOrd="0" destOrd="0" presId="urn:microsoft.com/office/officeart/2005/8/layout/vProcess5"/>
    <dgm:cxn modelId="{16F080C4-543E-4955-8AE3-9DFF51E03A18}" type="presParOf" srcId="{FBBC6A56-5C18-47E4-90CF-C972E6F8C1AB}" destId="{64F2F47D-03FF-4BF8-BF12-0C1CBAAB5457}" srcOrd="1" destOrd="0" presId="urn:microsoft.com/office/officeart/2005/8/layout/vProcess5"/>
    <dgm:cxn modelId="{0230C773-7020-488C-B715-07AB4847E50B}" type="presParOf" srcId="{FBBC6A56-5C18-47E4-90CF-C972E6F8C1AB}" destId="{3977EBE4-6ACA-43A7-A3DB-3DDFFD4BF2F7}" srcOrd="2" destOrd="0" presId="urn:microsoft.com/office/officeart/2005/8/layout/vProcess5"/>
    <dgm:cxn modelId="{724CC67D-B18E-44DC-AAE2-A8FFC2ECE0AA}" type="presParOf" srcId="{FBBC6A56-5C18-47E4-90CF-C972E6F8C1AB}" destId="{1DC84A19-A1E9-4912-B745-7226A26225BB}" srcOrd="3" destOrd="0" presId="urn:microsoft.com/office/officeart/2005/8/layout/vProcess5"/>
    <dgm:cxn modelId="{01E1D777-40E5-43F6-85A1-7FC34A4D6DFA}" type="presParOf" srcId="{FBBC6A56-5C18-47E4-90CF-C972E6F8C1AB}" destId="{73DA9C51-B705-4FE3-B223-56B7F7E260F0}" srcOrd="4" destOrd="0" presId="urn:microsoft.com/office/officeart/2005/8/layout/vProcess5"/>
    <dgm:cxn modelId="{217305EB-6BC6-4DD5-8459-6B47260D1565}" type="presParOf" srcId="{FBBC6A56-5C18-47E4-90CF-C972E6F8C1AB}" destId="{FD6935E7-90E8-42C0-8B40-6E14888331A6}" srcOrd="5" destOrd="0" presId="urn:microsoft.com/office/officeart/2005/8/layout/vProcess5"/>
    <dgm:cxn modelId="{9EFFC39F-0CAA-435A-961A-CE89CBD023D7}" type="presParOf" srcId="{FBBC6A56-5C18-47E4-90CF-C972E6F8C1AB}" destId="{D1A8D043-5277-484B-96AB-7C6FDA151C13}" srcOrd="6" destOrd="0" presId="urn:microsoft.com/office/officeart/2005/8/layout/vProcess5"/>
    <dgm:cxn modelId="{23526563-7697-4ECD-8C68-52052B8F8500}" type="presParOf" srcId="{FBBC6A56-5C18-47E4-90CF-C972E6F8C1AB}" destId="{D4AB22D1-18B4-4EA9-BFF0-85FB1CF670D2}" srcOrd="7" destOrd="0" presId="urn:microsoft.com/office/officeart/2005/8/layout/vProcess5"/>
    <dgm:cxn modelId="{4D7622E5-C31B-4593-B53C-93985858301F}" type="presParOf" srcId="{FBBC6A56-5C18-47E4-90CF-C972E6F8C1AB}" destId="{A53F69C0-AA49-47ED-8779-28163F513F44}" srcOrd="8" destOrd="0" presId="urn:microsoft.com/office/officeart/2005/8/layout/vProcess5"/>
    <dgm:cxn modelId="{B199BF76-2549-4336-B60A-702D30B6AE28}" type="presParOf" srcId="{FBBC6A56-5C18-47E4-90CF-C972E6F8C1AB}" destId="{B9D51750-000E-45FC-8059-6F21CA1F8C80}" srcOrd="9" destOrd="0" presId="urn:microsoft.com/office/officeart/2005/8/layout/vProcess5"/>
    <dgm:cxn modelId="{BC6E3CEB-4422-401D-8277-7F52BFD46136}" type="presParOf" srcId="{FBBC6A56-5C18-47E4-90CF-C972E6F8C1AB}" destId="{D64CA14E-0785-448F-82C6-13C35B2F73C5}" srcOrd="10" destOrd="0" presId="urn:microsoft.com/office/officeart/2005/8/layout/vProcess5"/>
    <dgm:cxn modelId="{E34B1BF0-FAD1-4345-97BB-44468FA7C192}" type="presParOf" srcId="{FBBC6A56-5C18-47E4-90CF-C972E6F8C1AB}" destId="{3F9C89E4-471A-49B1-865C-EB845228C84A}" srcOrd="11" destOrd="0" presId="urn:microsoft.com/office/officeart/2005/8/layout/vProcess5"/>
    <dgm:cxn modelId="{F459CDD5-A523-439D-9666-9B233DA180C9}" type="presParOf" srcId="{FBBC6A56-5C18-47E4-90CF-C972E6F8C1AB}" destId="{707EC4E6-116F-410D-BF0F-5E0497ABDC3A}" srcOrd="12" destOrd="0" presId="urn:microsoft.com/office/officeart/2005/8/layout/vProcess5"/>
    <dgm:cxn modelId="{0CD169C3-EF2B-4335-9709-18BFEBF7D3CB}" type="presParOf" srcId="{FBBC6A56-5C18-47E4-90CF-C972E6F8C1AB}" destId="{94667426-C8B1-471F-9A80-A2FD96F18E0E}" srcOrd="13" destOrd="0" presId="urn:microsoft.com/office/officeart/2005/8/layout/vProcess5"/>
    <dgm:cxn modelId="{AF44F8BC-9856-4596-A2BF-F2D5760093E4}" type="presParOf" srcId="{FBBC6A56-5C18-47E4-90CF-C972E6F8C1AB}" destId="{F43943D0-4A1B-4354-85A0-609F0D665C81}" srcOrd="14" destOrd="0" presId="urn:microsoft.com/office/officeart/2005/8/layout/vProcess5"/>
  </dgm:cxnLst>
  <dgm:bg/>
  <dgm:whole/>
</dgm:dataModel>
</file>

<file path=ppt/diagrams/data3.xml><?xml version="1.0" encoding="utf-8"?>
<dgm:dataModel xmlns:dgm="http://schemas.openxmlformats.org/drawingml/2006/diagram" xmlns:a="http://schemas.openxmlformats.org/drawingml/2006/main">
  <dgm:ptLst>
    <dgm:pt modelId="{C117BA70-6B7C-4FDE-A897-9CE345A2ED06}"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id-ID"/>
        </a:p>
      </dgm:t>
    </dgm:pt>
    <dgm:pt modelId="{DB18632B-47DC-462E-A8BB-67A5FCE682B2}">
      <dgm:prSet phldrT="[Text]"/>
      <dgm:spPr/>
      <dgm:t>
        <a:bodyPr/>
        <a:lstStyle/>
        <a:p>
          <a:r>
            <a:rPr lang="id-ID" b="1" dirty="0" smtClean="0">
              <a:solidFill>
                <a:schemeClr val="tx2">
                  <a:lumMod val="50000"/>
                </a:schemeClr>
              </a:solidFill>
            </a:rPr>
            <a:t>Supervised Learning</a:t>
          </a:r>
          <a:endParaRPr lang="id-ID" b="1" dirty="0">
            <a:solidFill>
              <a:schemeClr val="tx2">
                <a:lumMod val="50000"/>
              </a:schemeClr>
            </a:solidFill>
          </a:endParaRPr>
        </a:p>
      </dgm:t>
    </dgm:pt>
    <dgm:pt modelId="{8985EBD2-F1D3-4A31-A799-784C2FF35863}" type="parTrans" cxnId="{FB6EE93B-1BD5-4B86-839D-6324B0854AC3}">
      <dgm:prSet/>
      <dgm:spPr/>
      <dgm:t>
        <a:bodyPr/>
        <a:lstStyle/>
        <a:p>
          <a:endParaRPr lang="id-ID"/>
        </a:p>
      </dgm:t>
    </dgm:pt>
    <dgm:pt modelId="{60ACE932-5DC1-4A99-B187-F26D563B9A79}" type="sibTrans" cxnId="{FB6EE93B-1BD5-4B86-839D-6324B0854AC3}">
      <dgm:prSet/>
      <dgm:spPr/>
      <dgm:t>
        <a:bodyPr/>
        <a:lstStyle/>
        <a:p>
          <a:endParaRPr lang="id-ID"/>
        </a:p>
      </dgm:t>
    </dgm:pt>
    <dgm:pt modelId="{1A1D5E03-0184-428A-AA37-27C7F170A138}">
      <dgm:prSet phldrT="[Text]"/>
      <dgm:spPr/>
      <dgm:t>
        <a:bodyPr/>
        <a:lstStyle/>
        <a:p>
          <a:r>
            <a:rPr lang="id-ID" b="1" dirty="0" smtClean="0">
              <a:solidFill>
                <a:schemeClr val="tx2">
                  <a:lumMod val="50000"/>
                </a:schemeClr>
              </a:solidFill>
            </a:rPr>
            <a:t>Unsupervised Learning</a:t>
          </a:r>
          <a:endParaRPr lang="id-ID" b="1" dirty="0">
            <a:solidFill>
              <a:schemeClr val="tx2">
                <a:lumMod val="50000"/>
              </a:schemeClr>
            </a:solidFill>
          </a:endParaRPr>
        </a:p>
      </dgm:t>
    </dgm:pt>
    <dgm:pt modelId="{7F9625BF-9FB6-4F06-8C29-640226DA34B1}" type="parTrans" cxnId="{D8033915-5752-457F-84C6-1BC7350FD45D}">
      <dgm:prSet/>
      <dgm:spPr/>
      <dgm:t>
        <a:bodyPr/>
        <a:lstStyle/>
        <a:p>
          <a:endParaRPr lang="id-ID"/>
        </a:p>
      </dgm:t>
    </dgm:pt>
    <dgm:pt modelId="{316E895C-FACE-4DE6-BD16-E3530B3B3F8B}" type="sibTrans" cxnId="{D8033915-5752-457F-84C6-1BC7350FD45D}">
      <dgm:prSet/>
      <dgm:spPr/>
      <dgm:t>
        <a:bodyPr/>
        <a:lstStyle/>
        <a:p>
          <a:endParaRPr lang="id-ID"/>
        </a:p>
      </dgm:t>
    </dgm:pt>
    <dgm:pt modelId="{5D37CBC7-9B1E-4BED-99EA-83300EA39B6E}">
      <dgm:prSet phldrT="[Text]"/>
      <dgm:spPr/>
      <dgm:t>
        <a:bodyPr/>
        <a:lstStyle/>
        <a:p>
          <a:r>
            <a:rPr lang="id-ID" b="1" dirty="0" smtClean="0">
              <a:solidFill>
                <a:schemeClr val="tx2">
                  <a:lumMod val="50000"/>
                </a:schemeClr>
              </a:solidFill>
            </a:rPr>
            <a:t>Association</a:t>
          </a:r>
          <a:r>
            <a:rPr lang="id-ID" dirty="0" smtClean="0"/>
            <a:t> </a:t>
          </a:r>
          <a:r>
            <a:rPr lang="id-ID" b="1" dirty="0" smtClean="0">
              <a:solidFill>
                <a:schemeClr val="tx2">
                  <a:lumMod val="50000"/>
                </a:schemeClr>
              </a:solidFill>
            </a:rPr>
            <a:t>Learning</a:t>
          </a:r>
          <a:endParaRPr lang="id-ID" b="1" dirty="0">
            <a:solidFill>
              <a:schemeClr val="tx2">
                <a:lumMod val="50000"/>
              </a:schemeClr>
            </a:solidFill>
          </a:endParaRPr>
        </a:p>
      </dgm:t>
    </dgm:pt>
    <dgm:pt modelId="{32BC9E5B-7BC5-485B-A6A1-272B06A6D20A}" type="parTrans" cxnId="{6D8CF0B3-5F76-4B1C-A920-B0A5EF55CC7F}">
      <dgm:prSet/>
      <dgm:spPr/>
      <dgm:t>
        <a:bodyPr/>
        <a:lstStyle/>
        <a:p>
          <a:endParaRPr lang="id-ID"/>
        </a:p>
      </dgm:t>
    </dgm:pt>
    <dgm:pt modelId="{1F1AEBA8-A732-4ABC-9E74-DE9618961C89}" type="sibTrans" cxnId="{6D8CF0B3-5F76-4B1C-A920-B0A5EF55CC7F}">
      <dgm:prSet/>
      <dgm:spPr/>
      <dgm:t>
        <a:bodyPr/>
        <a:lstStyle/>
        <a:p>
          <a:endParaRPr lang="id-ID"/>
        </a:p>
      </dgm:t>
    </dgm:pt>
    <dgm:pt modelId="{440FAE57-0983-400E-AEAC-6A30F1F379D4}">
      <dgm:prSet phldrT="[Text]" custT="1"/>
      <dgm:spPr/>
      <dgm:t>
        <a:bodyPr/>
        <a:lstStyle/>
        <a:p>
          <a:r>
            <a:rPr lang="id-ID" sz="1600" dirty="0" smtClean="0"/>
            <a:t>Digunakan untuk analisa transaksi belanja</a:t>
          </a:r>
        </a:p>
      </dgm:t>
    </dgm:pt>
    <dgm:pt modelId="{C9CD34B9-BE9F-4CA6-B101-6464EEE30C97}" type="parTrans" cxnId="{C3BB3864-D384-4E92-9E33-AC7E9B58D86A}">
      <dgm:prSet/>
      <dgm:spPr/>
      <dgm:t>
        <a:bodyPr/>
        <a:lstStyle/>
        <a:p>
          <a:endParaRPr lang="id-ID"/>
        </a:p>
      </dgm:t>
    </dgm:pt>
    <dgm:pt modelId="{AA1321FA-50D2-4874-B2EF-07C09116989A}" type="sibTrans" cxnId="{C3BB3864-D384-4E92-9E33-AC7E9B58D86A}">
      <dgm:prSet/>
      <dgm:spPr/>
      <dgm:t>
        <a:bodyPr/>
        <a:lstStyle/>
        <a:p>
          <a:endParaRPr lang="id-ID"/>
        </a:p>
      </dgm:t>
    </dgm:pt>
    <dgm:pt modelId="{6B67207C-5F9A-4BB1-A64D-64EFAD512E94}">
      <dgm:prSet custT="1"/>
      <dgm:spPr/>
      <dgm:t>
        <a:bodyPr/>
        <a:lstStyle/>
        <a:p>
          <a:r>
            <a:rPr lang="id-ID" sz="1600" dirty="0" smtClean="0"/>
            <a:t>Variabel target/label/class ditentukan</a:t>
          </a:r>
          <a:endParaRPr lang="id-ID" sz="1600" dirty="0"/>
        </a:p>
      </dgm:t>
    </dgm:pt>
    <dgm:pt modelId="{36C1B28C-F23E-4662-B5C8-1BE56DF33C37}" type="parTrans" cxnId="{0505B533-1BDA-47C8-B5DC-08ACDEB03972}">
      <dgm:prSet/>
      <dgm:spPr/>
      <dgm:t>
        <a:bodyPr/>
        <a:lstStyle/>
        <a:p>
          <a:endParaRPr lang="id-ID"/>
        </a:p>
      </dgm:t>
    </dgm:pt>
    <dgm:pt modelId="{3C1B646A-B5DB-4D6B-9253-6BD854B9396F}" type="sibTrans" cxnId="{0505B533-1BDA-47C8-B5DC-08ACDEB03972}">
      <dgm:prSet/>
      <dgm:spPr/>
      <dgm:t>
        <a:bodyPr/>
        <a:lstStyle/>
        <a:p>
          <a:endParaRPr lang="id-ID"/>
        </a:p>
      </dgm:t>
    </dgm:pt>
    <dgm:pt modelId="{77B0F9BC-83D6-465D-88EA-883731142C3A}">
      <dgm:prSet custT="1"/>
      <dgm:spPr/>
      <dgm:t>
        <a:bodyPr/>
        <a:lstStyle/>
        <a:p>
          <a:r>
            <a:rPr lang="id-ID" sz="1600" dirty="0" smtClean="0"/>
            <a:t>Proses belajar berdasarkan nilai dari variabel target yang terasosiasi dengan nilai dari variable prediktor</a:t>
          </a:r>
          <a:endParaRPr lang="id-ID" sz="1600" dirty="0"/>
        </a:p>
      </dgm:t>
    </dgm:pt>
    <dgm:pt modelId="{B6742D70-AB0D-4AEF-8793-3708A7A063CC}" type="parTrans" cxnId="{C225D432-560A-4D7B-BFE0-4E252872BBA5}">
      <dgm:prSet/>
      <dgm:spPr/>
      <dgm:t>
        <a:bodyPr/>
        <a:lstStyle/>
        <a:p>
          <a:endParaRPr lang="id-ID"/>
        </a:p>
      </dgm:t>
    </dgm:pt>
    <dgm:pt modelId="{70F311CA-8D9C-4D5C-BDA8-9F71617CDF31}" type="sibTrans" cxnId="{C225D432-560A-4D7B-BFE0-4E252872BBA5}">
      <dgm:prSet/>
      <dgm:spPr/>
      <dgm:t>
        <a:bodyPr/>
        <a:lstStyle/>
        <a:p>
          <a:endParaRPr lang="id-ID"/>
        </a:p>
      </dgm:t>
    </dgm:pt>
    <dgm:pt modelId="{2AEC56E5-EA58-4B32-8323-62D97318428D}">
      <dgm:prSet custT="1"/>
      <dgm:spPr/>
      <dgm:t>
        <a:bodyPr/>
        <a:lstStyle/>
        <a:p>
          <a:r>
            <a:rPr lang="id-ID" sz="1600" dirty="0" smtClean="0"/>
            <a:t>Tidak ada variable target/label/class</a:t>
          </a:r>
        </a:p>
      </dgm:t>
    </dgm:pt>
    <dgm:pt modelId="{CD154FAD-5FD1-41E8-9C00-5589B7404ACF}" type="parTrans" cxnId="{7649E6DF-0445-4BB1-AEAB-87753288F909}">
      <dgm:prSet/>
      <dgm:spPr/>
      <dgm:t>
        <a:bodyPr/>
        <a:lstStyle/>
        <a:p>
          <a:endParaRPr lang="id-ID"/>
        </a:p>
      </dgm:t>
    </dgm:pt>
    <dgm:pt modelId="{E47135CC-F36E-4DBF-B744-6B416090BFEB}" type="sibTrans" cxnId="{7649E6DF-0445-4BB1-AEAB-87753288F909}">
      <dgm:prSet/>
      <dgm:spPr/>
      <dgm:t>
        <a:bodyPr/>
        <a:lstStyle/>
        <a:p>
          <a:endParaRPr lang="id-ID"/>
        </a:p>
      </dgm:t>
    </dgm:pt>
    <dgm:pt modelId="{243FEE0F-5249-4928-89CE-401C2E806A5B}">
      <dgm:prSet custT="1"/>
      <dgm:spPr/>
      <dgm:t>
        <a:bodyPr/>
        <a:lstStyle/>
        <a:p>
          <a:r>
            <a:rPr lang="id-ID" sz="1600" dirty="0" smtClean="0"/>
            <a:t>Fungsi clustering</a:t>
          </a:r>
          <a:endParaRPr lang="id-ID" sz="1600" dirty="0"/>
        </a:p>
      </dgm:t>
    </dgm:pt>
    <dgm:pt modelId="{82F612AD-6910-4076-8247-A3CDF807ADAF}" type="parTrans" cxnId="{728E7311-9435-47BA-837E-069C5B60C5AC}">
      <dgm:prSet/>
      <dgm:spPr/>
      <dgm:t>
        <a:bodyPr/>
        <a:lstStyle/>
        <a:p>
          <a:endParaRPr lang="id-ID"/>
        </a:p>
      </dgm:t>
    </dgm:pt>
    <dgm:pt modelId="{D24E573B-2979-4FC3-A7FA-F034738DEAEE}" type="sibTrans" cxnId="{728E7311-9435-47BA-837E-069C5B60C5AC}">
      <dgm:prSet/>
      <dgm:spPr/>
      <dgm:t>
        <a:bodyPr/>
        <a:lstStyle/>
        <a:p>
          <a:endParaRPr lang="id-ID"/>
        </a:p>
      </dgm:t>
    </dgm:pt>
    <dgm:pt modelId="{20122029-E73A-437A-98B1-DC7F09DFD447}">
      <dgm:prSet phldrT="[Text]" custT="1"/>
      <dgm:spPr/>
      <dgm:t>
        <a:bodyPr/>
        <a:lstStyle/>
        <a:p>
          <a:r>
            <a:rPr lang="id-ID" sz="1600" dirty="0" smtClean="0"/>
            <a:t>Algoritma data mining mencari pola dari semua variable (atribut)</a:t>
          </a:r>
        </a:p>
      </dgm:t>
    </dgm:pt>
    <dgm:pt modelId="{AA40E22E-B1D8-4855-8C8E-A7A736CDB3E5}" type="parTrans" cxnId="{8C0D99ED-E7E0-4CE0-93DE-C0C234D8F2DD}">
      <dgm:prSet/>
      <dgm:spPr/>
      <dgm:t>
        <a:bodyPr/>
        <a:lstStyle/>
        <a:p>
          <a:endParaRPr lang="id-ID"/>
        </a:p>
      </dgm:t>
    </dgm:pt>
    <dgm:pt modelId="{78AC2685-CDF4-4D19-8739-3B39F13C9D21}" type="sibTrans" cxnId="{8C0D99ED-E7E0-4CE0-93DE-C0C234D8F2DD}">
      <dgm:prSet/>
      <dgm:spPr/>
      <dgm:t>
        <a:bodyPr/>
        <a:lstStyle/>
        <a:p>
          <a:endParaRPr lang="id-ID"/>
        </a:p>
      </dgm:t>
    </dgm:pt>
    <dgm:pt modelId="{9CED4CB4-B849-486B-9B8F-66CC001F46F6}">
      <dgm:prSet phldrT="[Text]" custT="1"/>
      <dgm:spPr/>
      <dgm:t>
        <a:bodyPr/>
        <a:lstStyle/>
        <a:p>
          <a:r>
            <a:rPr lang="id-ID" sz="1600" dirty="0" smtClean="0"/>
            <a:t>Fungsi estimation, prediction/forecasting, classification</a:t>
          </a:r>
          <a:endParaRPr lang="id-ID" sz="1600" dirty="0"/>
        </a:p>
      </dgm:t>
    </dgm:pt>
    <dgm:pt modelId="{F4E1283E-0729-42E5-9496-88A24D020A5F}" type="parTrans" cxnId="{BEB6A758-D88D-4F03-ACC8-6C2D098C855D}">
      <dgm:prSet/>
      <dgm:spPr/>
      <dgm:t>
        <a:bodyPr/>
        <a:lstStyle/>
        <a:p>
          <a:endParaRPr lang="id-ID"/>
        </a:p>
      </dgm:t>
    </dgm:pt>
    <dgm:pt modelId="{9AAFE6EF-F651-4AF7-BF11-556D0B2F44AA}" type="sibTrans" cxnId="{BEB6A758-D88D-4F03-ACC8-6C2D098C855D}">
      <dgm:prSet/>
      <dgm:spPr/>
      <dgm:t>
        <a:bodyPr/>
        <a:lstStyle/>
        <a:p>
          <a:endParaRPr lang="id-ID"/>
        </a:p>
      </dgm:t>
    </dgm:pt>
    <dgm:pt modelId="{C335F790-6FA3-48A3-B7DC-E3F09BE688F2}">
      <dgm:prSet custT="1"/>
      <dgm:spPr/>
      <dgm:t>
        <a:bodyPr/>
        <a:lstStyle/>
        <a:p>
          <a:r>
            <a:rPr lang="id-ID" sz="1600" dirty="0" smtClean="0"/>
            <a:t>Fungsi association</a:t>
          </a:r>
        </a:p>
      </dgm:t>
    </dgm:pt>
    <dgm:pt modelId="{7AAF921F-DD76-4C4F-AA8D-35CB2C6EA497}" type="parTrans" cxnId="{80C1A36B-EB42-4285-A133-95E64FDDE703}">
      <dgm:prSet/>
      <dgm:spPr/>
      <dgm:t>
        <a:bodyPr/>
        <a:lstStyle/>
        <a:p>
          <a:endParaRPr lang="id-ID"/>
        </a:p>
      </dgm:t>
    </dgm:pt>
    <dgm:pt modelId="{4288294A-9480-43D2-9FF8-B5B17427693D}" type="sibTrans" cxnId="{80C1A36B-EB42-4285-A133-95E64FDDE703}">
      <dgm:prSet/>
      <dgm:spPr/>
      <dgm:t>
        <a:bodyPr/>
        <a:lstStyle/>
        <a:p>
          <a:endParaRPr lang="id-ID"/>
        </a:p>
      </dgm:t>
    </dgm:pt>
    <dgm:pt modelId="{42302659-D0CD-4CB8-9443-C69011DBDA6E}">
      <dgm:prSet custT="1"/>
      <dgm:spPr/>
      <dgm:t>
        <a:bodyPr/>
        <a:lstStyle/>
        <a:p>
          <a:r>
            <a:rPr lang="id-ID" sz="1600" dirty="0" smtClean="0"/>
            <a:t>Konsep utama adalah mencari </a:t>
          </a:r>
          <a:r>
            <a:rPr lang="en-US" sz="1600" dirty="0" smtClean="0"/>
            <a:t>“</a:t>
          </a:r>
          <a:r>
            <a:rPr lang="id-ID" sz="1600" dirty="0" smtClean="0"/>
            <a:t>produk/item mana yang dibeli bersamaan”</a:t>
          </a:r>
        </a:p>
      </dgm:t>
    </dgm:pt>
    <dgm:pt modelId="{40DBAF60-957F-4969-B10B-09CD1A27ABE0}" type="parTrans" cxnId="{911E8C6C-74B3-4F15-BBF9-B3EFC025D208}">
      <dgm:prSet/>
      <dgm:spPr/>
      <dgm:t>
        <a:bodyPr/>
        <a:lstStyle/>
        <a:p>
          <a:endParaRPr lang="id-ID"/>
        </a:p>
      </dgm:t>
    </dgm:pt>
    <dgm:pt modelId="{EDBAB493-9B02-4428-A898-15279B39D015}" type="sibTrans" cxnId="{911E8C6C-74B3-4F15-BBF9-B3EFC025D208}">
      <dgm:prSet/>
      <dgm:spPr/>
      <dgm:t>
        <a:bodyPr/>
        <a:lstStyle/>
        <a:p>
          <a:endParaRPr lang="id-ID"/>
        </a:p>
      </dgm:t>
    </dgm:pt>
    <dgm:pt modelId="{3BD00E39-A287-480C-8D76-084477CE36F3}" type="pres">
      <dgm:prSet presAssocID="{C117BA70-6B7C-4FDE-A897-9CE345A2ED06}" presName="Name0" presStyleCnt="0">
        <dgm:presLayoutVars>
          <dgm:dir/>
          <dgm:animLvl val="lvl"/>
          <dgm:resizeHandles val="exact"/>
        </dgm:presLayoutVars>
      </dgm:prSet>
      <dgm:spPr/>
      <dgm:t>
        <a:bodyPr/>
        <a:lstStyle/>
        <a:p>
          <a:endParaRPr lang="id-ID"/>
        </a:p>
      </dgm:t>
    </dgm:pt>
    <dgm:pt modelId="{CD75597A-98B9-4361-9D2D-74882030556D}" type="pres">
      <dgm:prSet presAssocID="{DB18632B-47DC-462E-A8BB-67A5FCE682B2}" presName="linNode" presStyleCnt="0"/>
      <dgm:spPr/>
    </dgm:pt>
    <dgm:pt modelId="{BA801633-3F04-4916-ABA8-0515B354A1B9}" type="pres">
      <dgm:prSet presAssocID="{DB18632B-47DC-462E-A8BB-67A5FCE682B2}" presName="parentText" presStyleLbl="node1" presStyleIdx="0" presStyleCnt="3">
        <dgm:presLayoutVars>
          <dgm:chMax val="1"/>
          <dgm:bulletEnabled val="1"/>
        </dgm:presLayoutVars>
      </dgm:prSet>
      <dgm:spPr/>
      <dgm:t>
        <a:bodyPr/>
        <a:lstStyle/>
        <a:p>
          <a:endParaRPr lang="id-ID"/>
        </a:p>
      </dgm:t>
    </dgm:pt>
    <dgm:pt modelId="{6C9803F7-DAB8-4AC2-94D6-B11081BED1EE}" type="pres">
      <dgm:prSet presAssocID="{DB18632B-47DC-462E-A8BB-67A5FCE682B2}" presName="descendantText" presStyleLbl="alignAccFollowNode1" presStyleIdx="0" presStyleCnt="3">
        <dgm:presLayoutVars>
          <dgm:bulletEnabled val="1"/>
        </dgm:presLayoutVars>
      </dgm:prSet>
      <dgm:spPr/>
      <dgm:t>
        <a:bodyPr/>
        <a:lstStyle/>
        <a:p>
          <a:endParaRPr lang="id-ID"/>
        </a:p>
      </dgm:t>
    </dgm:pt>
    <dgm:pt modelId="{1B119A3C-3864-4A07-9EF8-25628C3DA3C8}" type="pres">
      <dgm:prSet presAssocID="{60ACE932-5DC1-4A99-B187-F26D563B9A79}" presName="sp" presStyleCnt="0"/>
      <dgm:spPr/>
    </dgm:pt>
    <dgm:pt modelId="{17F21A52-0434-4CD9-BFBD-A77B5E531431}" type="pres">
      <dgm:prSet presAssocID="{1A1D5E03-0184-428A-AA37-27C7F170A138}" presName="linNode" presStyleCnt="0"/>
      <dgm:spPr/>
    </dgm:pt>
    <dgm:pt modelId="{9DC00558-5707-4A4A-9D9C-83F5310714BA}" type="pres">
      <dgm:prSet presAssocID="{1A1D5E03-0184-428A-AA37-27C7F170A138}" presName="parentText" presStyleLbl="node1" presStyleIdx="1" presStyleCnt="3">
        <dgm:presLayoutVars>
          <dgm:chMax val="1"/>
          <dgm:bulletEnabled val="1"/>
        </dgm:presLayoutVars>
      </dgm:prSet>
      <dgm:spPr/>
      <dgm:t>
        <a:bodyPr/>
        <a:lstStyle/>
        <a:p>
          <a:endParaRPr lang="id-ID"/>
        </a:p>
      </dgm:t>
    </dgm:pt>
    <dgm:pt modelId="{9FEF23AB-6704-4398-846E-B449DF59C668}" type="pres">
      <dgm:prSet presAssocID="{1A1D5E03-0184-428A-AA37-27C7F170A138}" presName="descendantText" presStyleLbl="alignAccFollowNode1" presStyleIdx="1" presStyleCnt="3">
        <dgm:presLayoutVars>
          <dgm:bulletEnabled val="1"/>
        </dgm:presLayoutVars>
      </dgm:prSet>
      <dgm:spPr/>
      <dgm:t>
        <a:bodyPr/>
        <a:lstStyle/>
        <a:p>
          <a:endParaRPr lang="id-ID"/>
        </a:p>
      </dgm:t>
    </dgm:pt>
    <dgm:pt modelId="{3D6C48A1-D24F-48B2-BAD1-1E94B19DFACD}" type="pres">
      <dgm:prSet presAssocID="{316E895C-FACE-4DE6-BD16-E3530B3B3F8B}" presName="sp" presStyleCnt="0"/>
      <dgm:spPr/>
    </dgm:pt>
    <dgm:pt modelId="{1E8AC5E4-B8B1-4A5B-AFC9-4DDCC3A449AC}" type="pres">
      <dgm:prSet presAssocID="{5D37CBC7-9B1E-4BED-99EA-83300EA39B6E}" presName="linNode" presStyleCnt="0"/>
      <dgm:spPr/>
    </dgm:pt>
    <dgm:pt modelId="{7D2F3124-53BE-4033-8296-B1A8D06C6B0A}" type="pres">
      <dgm:prSet presAssocID="{5D37CBC7-9B1E-4BED-99EA-83300EA39B6E}" presName="parentText" presStyleLbl="node1" presStyleIdx="2" presStyleCnt="3">
        <dgm:presLayoutVars>
          <dgm:chMax val="1"/>
          <dgm:bulletEnabled val="1"/>
        </dgm:presLayoutVars>
      </dgm:prSet>
      <dgm:spPr/>
      <dgm:t>
        <a:bodyPr/>
        <a:lstStyle/>
        <a:p>
          <a:endParaRPr lang="id-ID"/>
        </a:p>
      </dgm:t>
    </dgm:pt>
    <dgm:pt modelId="{E8345E4B-CCC5-474F-9F30-C736C0CAED54}" type="pres">
      <dgm:prSet presAssocID="{5D37CBC7-9B1E-4BED-99EA-83300EA39B6E}" presName="descendantText" presStyleLbl="alignAccFollowNode1" presStyleIdx="2" presStyleCnt="3">
        <dgm:presLayoutVars>
          <dgm:bulletEnabled val="1"/>
        </dgm:presLayoutVars>
      </dgm:prSet>
      <dgm:spPr/>
      <dgm:t>
        <a:bodyPr/>
        <a:lstStyle/>
        <a:p>
          <a:endParaRPr lang="id-ID"/>
        </a:p>
      </dgm:t>
    </dgm:pt>
  </dgm:ptLst>
  <dgm:cxnLst>
    <dgm:cxn modelId="{AEB1127B-C9D1-43BA-86C9-29B94D1E81A0}" type="presOf" srcId="{6B67207C-5F9A-4BB1-A64D-64EFAD512E94}" destId="{6C9803F7-DAB8-4AC2-94D6-B11081BED1EE}" srcOrd="0" destOrd="0" presId="urn:microsoft.com/office/officeart/2005/8/layout/vList5"/>
    <dgm:cxn modelId="{D8033915-5752-457F-84C6-1BC7350FD45D}" srcId="{C117BA70-6B7C-4FDE-A897-9CE345A2ED06}" destId="{1A1D5E03-0184-428A-AA37-27C7F170A138}" srcOrd="1" destOrd="0" parTransId="{7F9625BF-9FB6-4F06-8C29-640226DA34B1}" sibTransId="{316E895C-FACE-4DE6-BD16-E3530B3B3F8B}"/>
    <dgm:cxn modelId="{10A93544-05BD-41E5-89C4-107B0D685559}" type="presOf" srcId="{1A1D5E03-0184-428A-AA37-27C7F170A138}" destId="{9DC00558-5707-4A4A-9D9C-83F5310714BA}" srcOrd="0" destOrd="0" presId="urn:microsoft.com/office/officeart/2005/8/layout/vList5"/>
    <dgm:cxn modelId="{F3A15F89-4671-41E7-AE12-B0A307C93EEF}" type="presOf" srcId="{9CED4CB4-B849-486B-9B8F-66CC001F46F6}" destId="{6C9803F7-DAB8-4AC2-94D6-B11081BED1EE}" srcOrd="0" destOrd="2" presId="urn:microsoft.com/office/officeart/2005/8/layout/vList5"/>
    <dgm:cxn modelId="{80C1A36B-EB42-4285-A133-95E64FDDE703}" srcId="{5D37CBC7-9B1E-4BED-99EA-83300EA39B6E}" destId="{C335F790-6FA3-48A3-B7DC-E3F09BE688F2}" srcOrd="2" destOrd="0" parTransId="{7AAF921F-DD76-4C4F-AA8D-35CB2C6EA497}" sibTransId="{4288294A-9480-43D2-9FF8-B5B17427693D}"/>
    <dgm:cxn modelId="{EAE6B735-2BF3-4B59-8A5A-33DFECE08FC0}" type="presOf" srcId="{42302659-D0CD-4CB8-9443-C69011DBDA6E}" destId="{E8345E4B-CCC5-474F-9F30-C736C0CAED54}" srcOrd="0" destOrd="1" presId="urn:microsoft.com/office/officeart/2005/8/layout/vList5"/>
    <dgm:cxn modelId="{0C81E5D1-29CF-4B43-9D74-9CD60C8D8EA3}" type="presOf" srcId="{C117BA70-6B7C-4FDE-A897-9CE345A2ED06}" destId="{3BD00E39-A287-480C-8D76-084477CE36F3}" srcOrd="0" destOrd="0" presId="urn:microsoft.com/office/officeart/2005/8/layout/vList5"/>
    <dgm:cxn modelId="{728E7311-9435-47BA-837E-069C5B60C5AC}" srcId="{1A1D5E03-0184-428A-AA37-27C7F170A138}" destId="{243FEE0F-5249-4928-89CE-401C2E806A5B}" srcOrd="2" destOrd="0" parTransId="{82F612AD-6910-4076-8247-A3CDF807ADAF}" sibTransId="{D24E573B-2979-4FC3-A7FA-F034738DEAEE}"/>
    <dgm:cxn modelId="{C3BB3864-D384-4E92-9E33-AC7E9B58D86A}" srcId="{5D37CBC7-9B1E-4BED-99EA-83300EA39B6E}" destId="{440FAE57-0983-400E-AEAC-6A30F1F379D4}" srcOrd="0" destOrd="0" parTransId="{C9CD34B9-BE9F-4CA6-B101-6464EEE30C97}" sibTransId="{AA1321FA-50D2-4874-B2EF-07C09116989A}"/>
    <dgm:cxn modelId="{1C885B8F-6F32-4B5D-8CF1-23F6B5515DDC}" type="presOf" srcId="{77B0F9BC-83D6-465D-88EA-883731142C3A}" destId="{6C9803F7-DAB8-4AC2-94D6-B11081BED1EE}" srcOrd="0" destOrd="1" presId="urn:microsoft.com/office/officeart/2005/8/layout/vList5"/>
    <dgm:cxn modelId="{098C2A31-D60A-4B13-9337-3A1028ECBC12}" type="presOf" srcId="{DB18632B-47DC-462E-A8BB-67A5FCE682B2}" destId="{BA801633-3F04-4916-ABA8-0515B354A1B9}" srcOrd="0" destOrd="0" presId="urn:microsoft.com/office/officeart/2005/8/layout/vList5"/>
    <dgm:cxn modelId="{8C0D99ED-E7E0-4CE0-93DE-C0C234D8F2DD}" srcId="{1A1D5E03-0184-428A-AA37-27C7F170A138}" destId="{20122029-E73A-437A-98B1-DC7F09DFD447}" srcOrd="1" destOrd="0" parTransId="{AA40E22E-B1D8-4855-8C8E-A7A736CDB3E5}" sibTransId="{78AC2685-CDF4-4D19-8739-3B39F13C9D21}"/>
    <dgm:cxn modelId="{FB6EE93B-1BD5-4B86-839D-6324B0854AC3}" srcId="{C117BA70-6B7C-4FDE-A897-9CE345A2ED06}" destId="{DB18632B-47DC-462E-A8BB-67A5FCE682B2}" srcOrd="0" destOrd="0" parTransId="{8985EBD2-F1D3-4A31-A799-784C2FF35863}" sibTransId="{60ACE932-5DC1-4A99-B187-F26D563B9A79}"/>
    <dgm:cxn modelId="{0505B533-1BDA-47C8-B5DC-08ACDEB03972}" srcId="{DB18632B-47DC-462E-A8BB-67A5FCE682B2}" destId="{6B67207C-5F9A-4BB1-A64D-64EFAD512E94}" srcOrd="0" destOrd="0" parTransId="{36C1B28C-F23E-4662-B5C8-1BE56DF33C37}" sibTransId="{3C1B646A-B5DB-4D6B-9253-6BD854B9396F}"/>
    <dgm:cxn modelId="{911E8C6C-74B3-4F15-BBF9-B3EFC025D208}" srcId="{5D37CBC7-9B1E-4BED-99EA-83300EA39B6E}" destId="{42302659-D0CD-4CB8-9443-C69011DBDA6E}" srcOrd="1" destOrd="0" parTransId="{40DBAF60-957F-4969-B10B-09CD1A27ABE0}" sibTransId="{EDBAB493-9B02-4428-A898-15279B39D015}"/>
    <dgm:cxn modelId="{D1F0B2AD-ED05-4934-A241-F89AAE4B0DA2}" type="presOf" srcId="{5D37CBC7-9B1E-4BED-99EA-83300EA39B6E}" destId="{7D2F3124-53BE-4033-8296-B1A8D06C6B0A}" srcOrd="0" destOrd="0" presId="urn:microsoft.com/office/officeart/2005/8/layout/vList5"/>
    <dgm:cxn modelId="{97F24288-1BD6-476A-B17A-E47FB54894EA}" type="presOf" srcId="{243FEE0F-5249-4928-89CE-401C2E806A5B}" destId="{9FEF23AB-6704-4398-846E-B449DF59C668}" srcOrd="0" destOrd="2" presId="urn:microsoft.com/office/officeart/2005/8/layout/vList5"/>
    <dgm:cxn modelId="{7649E6DF-0445-4BB1-AEAB-87753288F909}" srcId="{1A1D5E03-0184-428A-AA37-27C7F170A138}" destId="{2AEC56E5-EA58-4B32-8323-62D97318428D}" srcOrd="0" destOrd="0" parTransId="{CD154FAD-5FD1-41E8-9C00-5589B7404ACF}" sibTransId="{E47135CC-F36E-4DBF-B744-6B416090BFEB}"/>
    <dgm:cxn modelId="{23602A47-F637-4C3F-B193-0ABECAA55393}" type="presOf" srcId="{20122029-E73A-437A-98B1-DC7F09DFD447}" destId="{9FEF23AB-6704-4398-846E-B449DF59C668}" srcOrd="0" destOrd="1" presId="urn:microsoft.com/office/officeart/2005/8/layout/vList5"/>
    <dgm:cxn modelId="{C225D432-560A-4D7B-BFE0-4E252872BBA5}" srcId="{DB18632B-47DC-462E-A8BB-67A5FCE682B2}" destId="{77B0F9BC-83D6-465D-88EA-883731142C3A}" srcOrd="1" destOrd="0" parTransId="{B6742D70-AB0D-4AEF-8793-3708A7A063CC}" sibTransId="{70F311CA-8D9C-4D5C-BDA8-9F71617CDF31}"/>
    <dgm:cxn modelId="{E90838EE-6997-4DA7-84B8-78987D7CAF58}" type="presOf" srcId="{C335F790-6FA3-48A3-B7DC-E3F09BE688F2}" destId="{E8345E4B-CCC5-474F-9F30-C736C0CAED54}" srcOrd="0" destOrd="2" presId="urn:microsoft.com/office/officeart/2005/8/layout/vList5"/>
    <dgm:cxn modelId="{6D8CF0B3-5F76-4B1C-A920-B0A5EF55CC7F}" srcId="{C117BA70-6B7C-4FDE-A897-9CE345A2ED06}" destId="{5D37CBC7-9B1E-4BED-99EA-83300EA39B6E}" srcOrd="2" destOrd="0" parTransId="{32BC9E5B-7BC5-485B-A6A1-272B06A6D20A}" sibTransId="{1F1AEBA8-A732-4ABC-9E74-DE9618961C89}"/>
    <dgm:cxn modelId="{78BA857B-2FB6-49BC-B499-34CC21F5AD37}" type="presOf" srcId="{440FAE57-0983-400E-AEAC-6A30F1F379D4}" destId="{E8345E4B-CCC5-474F-9F30-C736C0CAED54}" srcOrd="0" destOrd="0" presId="urn:microsoft.com/office/officeart/2005/8/layout/vList5"/>
    <dgm:cxn modelId="{BEB6A758-D88D-4F03-ACC8-6C2D098C855D}" srcId="{DB18632B-47DC-462E-A8BB-67A5FCE682B2}" destId="{9CED4CB4-B849-486B-9B8F-66CC001F46F6}" srcOrd="2" destOrd="0" parTransId="{F4E1283E-0729-42E5-9496-88A24D020A5F}" sibTransId="{9AAFE6EF-F651-4AF7-BF11-556D0B2F44AA}"/>
    <dgm:cxn modelId="{B545E2C8-9BF9-458F-90F9-DE7293643400}" type="presOf" srcId="{2AEC56E5-EA58-4B32-8323-62D97318428D}" destId="{9FEF23AB-6704-4398-846E-B449DF59C668}" srcOrd="0" destOrd="0" presId="urn:microsoft.com/office/officeart/2005/8/layout/vList5"/>
    <dgm:cxn modelId="{6031A05E-D008-44C0-99A7-E1C84AC0CBC7}" type="presParOf" srcId="{3BD00E39-A287-480C-8D76-084477CE36F3}" destId="{CD75597A-98B9-4361-9D2D-74882030556D}" srcOrd="0" destOrd="0" presId="urn:microsoft.com/office/officeart/2005/8/layout/vList5"/>
    <dgm:cxn modelId="{E80026A8-2719-400C-8A3B-89603E3A50F0}" type="presParOf" srcId="{CD75597A-98B9-4361-9D2D-74882030556D}" destId="{BA801633-3F04-4916-ABA8-0515B354A1B9}" srcOrd="0" destOrd="0" presId="urn:microsoft.com/office/officeart/2005/8/layout/vList5"/>
    <dgm:cxn modelId="{894B2BB8-7E02-4F36-A70B-2B8B0B1A93CB}" type="presParOf" srcId="{CD75597A-98B9-4361-9D2D-74882030556D}" destId="{6C9803F7-DAB8-4AC2-94D6-B11081BED1EE}" srcOrd="1" destOrd="0" presId="urn:microsoft.com/office/officeart/2005/8/layout/vList5"/>
    <dgm:cxn modelId="{D6108168-86DB-4AD9-801A-6A27D6CF41D2}" type="presParOf" srcId="{3BD00E39-A287-480C-8D76-084477CE36F3}" destId="{1B119A3C-3864-4A07-9EF8-25628C3DA3C8}" srcOrd="1" destOrd="0" presId="urn:microsoft.com/office/officeart/2005/8/layout/vList5"/>
    <dgm:cxn modelId="{2B555FB0-4D45-4339-A3EC-64940DEAF2DF}" type="presParOf" srcId="{3BD00E39-A287-480C-8D76-084477CE36F3}" destId="{17F21A52-0434-4CD9-BFBD-A77B5E531431}" srcOrd="2" destOrd="0" presId="urn:microsoft.com/office/officeart/2005/8/layout/vList5"/>
    <dgm:cxn modelId="{9154E69D-7EF9-482E-A3D7-478FCC549B7B}" type="presParOf" srcId="{17F21A52-0434-4CD9-BFBD-A77B5E531431}" destId="{9DC00558-5707-4A4A-9D9C-83F5310714BA}" srcOrd="0" destOrd="0" presId="urn:microsoft.com/office/officeart/2005/8/layout/vList5"/>
    <dgm:cxn modelId="{F8FF7B62-74E7-4B03-BFDC-3D85BF9C4A65}" type="presParOf" srcId="{17F21A52-0434-4CD9-BFBD-A77B5E531431}" destId="{9FEF23AB-6704-4398-846E-B449DF59C668}" srcOrd="1" destOrd="0" presId="urn:microsoft.com/office/officeart/2005/8/layout/vList5"/>
    <dgm:cxn modelId="{BA9DA29B-1059-4AD4-B76F-F795476E53F5}" type="presParOf" srcId="{3BD00E39-A287-480C-8D76-084477CE36F3}" destId="{3D6C48A1-D24F-48B2-BAD1-1E94B19DFACD}" srcOrd="3" destOrd="0" presId="urn:microsoft.com/office/officeart/2005/8/layout/vList5"/>
    <dgm:cxn modelId="{F15B1165-632E-428B-893E-B6587BF7394D}" type="presParOf" srcId="{3BD00E39-A287-480C-8D76-084477CE36F3}" destId="{1E8AC5E4-B8B1-4A5B-AFC9-4DDCC3A449AC}" srcOrd="4" destOrd="0" presId="urn:microsoft.com/office/officeart/2005/8/layout/vList5"/>
    <dgm:cxn modelId="{FC6F3956-6EC4-4D27-B489-AACF9128404F}" type="presParOf" srcId="{1E8AC5E4-B8B1-4A5B-AFC9-4DDCC3A449AC}" destId="{7D2F3124-53BE-4033-8296-B1A8D06C6B0A}" srcOrd="0" destOrd="0" presId="urn:microsoft.com/office/officeart/2005/8/layout/vList5"/>
    <dgm:cxn modelId="{CEAF203E-23C5-45E3-8895-C01C969A2CD3}" type="presParOf" srcId="{1E8AC5E4-B8B1-4A5B-AFC9-4DDCC3A449AC}" destId="{E8345E4B-CCC5-474F-9F30-C736C0CAED54}"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0C4B732B-95C1-473D-A9DA-E271EEB5E7D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4211E1A9-87FD-4912-9AED-2B5D40EE5D1C}"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p:spPr>
          <p:txBody>
            <a:bodyPr/>
            <a:lstStyle/>
            <a:p>
              <a:endParaRPr lang="id-ID"/>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p:spPr>
          <p:txBody>
            <a:bodyPr/>
            <a:lstStyle/>
            <a:p>
              <a:endParaRPr lang="id-ID"/>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w="9525">
            <a:noFill/>
            <a:miter lim="800000"/>
            <a:headEnd/>
            <a:tailEnd/>
          </a:ln>
          <a:effectLst/>
        </p:spPr>
        <p:txBody>
          <a:bodyPr wrap="none" anchor="ctr"/>
          <a:lstStyle/>
          <a:p>
            <a:endParaRPr lang="id-ID"/>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w="9525">
            <a:noFill/>
            <a:miter lim="800000"/>
            <a:headEnd/>
            <a:tailEnd/>
          </a:ln>
          <a:effectLst/>
        </p:spPr>
        <p:txBody>
          <a:bodyPr wrap="none" anchor="ctr"/>
          <a:lstStyle/>
          <a:p>
            <a:endParaRPr lang="id-ID"/>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w="9525">
            <a:noFill/>
            <a:miter lim="800000"/>
            <a:headEnd/>
            <a:tailEnd/>
          </a:ln>
          <a:effectLst/>
        </p:spPr>
        <p:txBody>
          <a:bodyPr wrap="none" anchor="ctr"/>
          <a:lstStyle/>
          <a:p>
            <a:endParaRPr lang="id-ID"/>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w="9525">
            <a:noFill/>
            <a:miter lim="800000"/>
            <a:headEnd/>
            <a:tailEnd/>
          </a:ln>
          <a:effectLst/>
        </p:spPr>
        <p:txBody>
          <a:bodyPr wrap="none" anchor="ctr"/>
          <a:lstStyle/>
          <a:p>
            <a:endParaRPr lang="id-ID"/>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w="9525">
            <a:noFill/>
            <a:miter lim="800000"/>
            <a:headEnd/>
            <a:tailEnd/>
          </a:ln>
          <a:effectLst/>
        </p:spPr>
        <p:txBody>
          <a:bodyPr wrap="none" anchor="ctr"/>
          <a:lstStyle/>
          <a:p>
            <a:endParaRPr lang="id-ID"/>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w="9525">
            <a:noFill/>
            <a:miter lim="800000"/>
            <a:headEnd/>
            <a:tailEnd/>
          </a:ln>
          <a:effectLst/>
        </p:spPr>
        <p:txBody>
          <a:bodyPr wrap="none" anchor="ctr"/>
          <a:lstStyle/>
          <a:p>
            <a:endParaRPr lang="id-ID"/>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w="9525">
            <a:noFill/>
            <a:miter lim="800000"/>
            <a:headEnd/>
            <a:tailEnd/>
          </a:ln>
          <a:effectLst/>
        </p:spPr>
        <p:txBody>
          <a:bodyPr wrap="none" anchor="ctr"/>
          <a:lstStyle/>
          <a:p>
            <a:endParaRPr lang="id-ID"/>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w="9525">
            <a:noFill/>
            <a:miter lim="800000"/>
            <a:headEnd/>
            <a:tailEnd/>
          </a:ln>
          <a:effectLst/>
        </p:spPr>
        <p:txBody>
          <a:bodyPr wrap="none" anchor="ctr"/>
          <a:lstStyle/>
          <a:p>
            <a:endParaRPr lang="id-ID"/>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w="9525">
            <a:noFill/>
            <a:miter lim="800000"/>
            <a:headEnd/>
            <a:tailEnd/>
          </a:ln>
          <a:effectLst/>
        </p:spPr>
        <p:txBody>
          <a:bodyPr wrap="none" anchor="ctr"/>
          <a:lstStyle/>
          <a:p>
            <a:endParaRPr lang="id-ID"/>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w="9525">
            <a:noFill/>
            <a:miter lim="800000"/>
            <a:headEnd/>
            <a:tailEnd/>
          </a:ln>
          <a:effectLst/>
        </p:spPr>
        <p:txBody>
          <a:bodyPr wrap="none" anchor="ctr"/>
          <a:lstStyle/>
          <a:p>
            <a:endParaRPr lang="id-ID"/>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w="9525">
            <a:noFill/>
            <a:miter lim="800000"/>
            <a:headEnd/>
            <a:tailEnd/>
          </a:ln>
          <a:effectLst/>
        </p:spPr>
        <p:txBody>
          <a:bodyPr wrap="none" anchor="ctr"/>
          <a:lstStyle/>
          <a:p>
            <a:endParaRPr lang="id-ID"/>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w="9525">
            <a:noFill/>
            <a:miter lim="800000"/>
            <a:headEnd/>
            <a:tailEnd/>
          </a:ln>
          <a:effectLst/>
        </p:spPr>
        <p:txBody>
          <a:bodyPr wrap="none" anchor="ctr"/>
          <a:lstStyle/>
          <a:p>
            <a:endParaRPr lang="id-ID"/>
          </a:p>
        </p:txBody>
      </p:sp>
      <p:sp>
        <p:nvSpPr>
          <p:cNvPr id="3249" name="Rectangle 177"/>
          <p:cNvSpPr>
            <a:spLocks noChangeArrowheads="1"/>
          </p:cNvSpPr>
          <p:nvPr/>
        </p:nvSpPr>
        <p:spPr bwMode="gray">
          <a:xfrm>
            <a:off x="8435975" y="4300538"/>
            <a:ext cx="703263" cy="646112"/>
          </a:xfrm>
          <a:prstGeom prst="rect">
            <a:avLst/>
          </a:prstGeom>
          <a:solidFill>
            <a:srgbClr val="DDDDDD">
              <a:alpha val="10001"/>
            </a:srgbClr>
          </a:solidFill>
          <a:ln w="9525">
            <a:noFill/>
            <a:miter lim="800000"/>
            <a:headEnd/>
            <a:tailEnd/>
          </a:ln>
          <a:effectLst/>
        </p:spPr>
        <p:txBody>
          <a:bodyPr wrap="none" anchor="ctr"/>
          <a:lstStyle/>
          <a:p>
            <a:endParaRPr lang="id-ID"/>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w="9525">
            <a:noFill/>
            <a:miter lim="800000"/>
            <a:headEnd/>
            <a:tailEnd/>
          </a:ln>
          <a:effectLst/>
        </p:spPr>
        <p:txBody>
          <a:bodyPr wrap="none" anchor="ctr"/>
          <a:lstStyle/>
          <a:p>
            <a:endParaRPr lang="id-ID"/>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w="9525">
            <a:noFill/>
            <a:miter lim="800000"/>
            <a:headEnd/>
            <a:tailEnd/>
          </a:ln>
          <a:effectLst/>
        </p:spPr>
        <p:txBody>
          <a:bodyPr wrap="none" anchor="ctr"/>
          <a:lstStyle/>
          <a:p>
            <a:endParaRPr lang="id-ID"/>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w="9525">
            <a:noFill/>
            <a:miter lim="800000"/>
            <a:headEnd/>
            <a:tailEnd/>
          </a:ln>
          <a:effectLst/>
        </p:spPr>
        <p:txBody>
          <a:bodyPr wrap="none" anchor="ctr"/>
          <a:lstStyle/>
          <a:p>
            <a:endParaRPr lang="id-ID"/>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w="9525">
            <a:noFill/>
            <a:miter lim="800000"/>
            <a:headEnd/>
            <a:tailEnd/>
          </a:ln>
          <a:effectLst/>
        </p:spPr>
        <p:txBody>
          <a:bodyPr wrap="none" anchor="ctr"/>
          <a:lstStyle/>
          <a:p>
            <a:endParaRPr lang="id-ID"/>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w="9525">
            <a:noFill/>
            <a:miter lim="800000"/>
            <a:headEnd/>
            <a:tailEnd/>
          </a:ln>
          <a:effectLst/>
        </p:spPr>
        <p:txBody>
          <a:bodyPr wrap="none" anchor="ctr"/>
          <a:lstStyle/>
          <a:p>
            <a:endParaRPr lang="id-ID"/>
          </a:p>
        </p:txBody>
      </p:sp>
      <p:grpSp>
        <p:nvGrpSpPr>
          <p:cNvPr id="3278"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p:spPr>
          <p:txBody>
            <a:bodyPr/>
            <a:lstStyle/>
            <a:p>
              <a:endParaRPr lang="id-ID"/>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p:spPr>
          <p:txBody>
            <a:bodyPr/>
            <a:lstStyle/>
            <a:p>
              <a:endParaRPr lang="id-ID"/>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p:spPr>
          <p:txBody>
            <a:bodyPr/>
            <a:lstStyle/>
            <a:p>
              <a:endParaRPr lang="id-ID"/>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p:spPr>
          <p:txBody>
            <a:bodyPr/>
            <a:lstStyle/>
            <a:p>
              <a:endParaRPr lang="id-ID"/>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p:spPr>
          <p:txBody>
            <a:bodyPr/>
            <a:lstStyle/>
            <a:p>
              <a:endParaRPr lang="id-ID"/>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p:spPr>
          <p:txBody>
            <a:bodyPr/>
            <a:lstStyle/>
            <a:p>
              <a:endParaRPr lang="id-ID"/>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p:spPr>
          <p:txBody>
            <a:bodyPr/>
            <a:lstStyle/>
            <a:p>
              <a:endParaRPr lang="id-ID"/>
            </a:p>
          </p:txBody>
        </p:sp>
      </p:grpSp>
      <p:sp>
        <p:nvSpPr>
          <p:cNvPr id="3075" name="Rectangle 3"/>
          <p:cNvSpPr>
            <a:spLocks noGrp="1" noChangeArrowheads="1"/>
          </p:cNvSpPr>
          <p:nvPr>
            <p:ph type="subTitle" idx="1"/>
          </p:nvPr>
        </p:nvSpPr>
        <p:spPr>
          <a:xfrm>
            <a:off x="4572000" y="4343400"/>
            <a:ext cx="4419600" cy="609600"/>
          </a:xfrm>
        </p:spPr>
        <p:txBody>
          <a:bodyPr/>
          <a:lstStyle>
            <a:lvl1pPr marL="0" indent="0" algn="r">
              <a:buFontTx/>
              <a:buNone/>
              <a:defRPr sz="2000"/>
            </a:lvl1pPr>
          </a:lstStyle>
          <a:p>
            <a:r>
              <a:rPr lang="en-US" smtClean="0"/>
              <a:t>Click to edit Master subtitle style</a:t>
            </a:r>
            <a:endParaRPr lang="en-US"/>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w="9525">
            <a:noFill/>
            <a:miter lim="800000"/>
            <a:headEnd/>
            <a:tailEnd/>
          </a:ln>
          <a:effectLst/>
        </p:spPr>
        <p:txBody>
          <a:bodyPr wrap="none" anchor="ctr"/>
          <a:lstStyle/>
          <a:p>
            <a:endParaRPr lang="id-ID"/>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w="9525">
            <a:noFill/>
            <a:miter lim="800000"/>
            <a:headEnd/>
            <a:tailEnd/>
          </a:ln>
          <a:effectLst/>
        </p:spPr>
        <p:txBody>
          <a:bodyPr wrap="none" anchor="ctr"/>
          <a:lstStyle/>
          <a:p>
            <a:endParaRPr lang="id-ID"/>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w="9525">
            <a:noFill/>
            <a:miter lim="800000"/>
            <a:headEnd/>
            <a:tailEnd/>
          </a:ln>
          <a:effectLst/>
        </p:spPr>
        <p:txBody>
          <a:bodyPr wrap="none" anchor="ctr"/>
          <a:lstStyle/>
          <a:p>
            <a:endParaRPr lang="id-ID"/>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w="9525">
            <a:noFill/>
            <a:miter lim="800000"/>
            <a:headEnd/>
            <a:tailEnd/>
          </a:ln>
          <a:effectLst/>
        </p:spPr>
        <p:txBody>
          <a:bodyPr wrap="none" anchor="ctr"/>
          <a:lstStyle/>
          <a:p>
            <a:endParaRPr lang="id-ID"/>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w="9525">
            <a:noFill/>
            <a:miter lim="800000"/>
            <a:headEnd/>
            <a:tailEnd/>
          </a:ln>
          <a:effectLst/>
        </p:spPr>
        <p:txBody>
          <a:bodyPr wrap="none" anchor="ctr"/>
          <a:lstStyle/>
          <a:p>
            <a:endParaRPr lang="id-ID"/>
          </a:p>
        </p:txBody>
      </p:sp>
      <p:sp>
        <p:nvSpPr>
          <p:cNvPr id="3234" name="Rectangle 162"/>
          <p:cNvSpPr>
            <a:spLocks noChangeArrowheads="1"/>
          </p:cNvSpPr>
          <p:nvPr/>
        </p:nvSpPr>
        <p:spPr bwMode="gray">
          <a:xfrm>
            <a:off x="457200" y="1147763"/>
            <a:ext cx="725488" cy="633412"/>
          </a:xfrm>
          <a:prstGeom prst="rect">
            <a:avLst/>
          </a:prstGeom>
          <a:solidFill>
            <a:schemeClr val="folHlink">
              <a:alpha val="20000"/>
            </a:schemeClr>
          </a:solidFill>
          <a:ln w="9525">
            <a:noFill/>
            <a:miter lim="800000"/>
            <a:headEnd/>
            <a:tailEnd/>
          </a:ln>
          <a:effectLst/>
        </p:spPr>
        <p:txBody>
          <a:bodyPr wrap="none" anchor="ctr"/>
          <a:lstStyle/>
          <a:p>
            <a:endParaRPr lang="id-ID"/>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w="9525">
            <a:noFill/>
            <a:miter lim="800000"/>
            <a:headEnd/>
            <a:tailEnd/>
          </a:ln>
          <a:effectLst/>
        </p:spPr>
        <p:txBody>
          <a:bodyPr wrap="none" anchor="ctr"/>
          <a:lstStyle/>
          <a:p>
            <a:endParaRPr lang="id-ID"/>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w="9525">
            <a:noFill/>
            <a:miter lim="800000"/>
            <a:headEnd/>
            <a:tailEnd/>
          </a:ln>
          <a:effectLst/>
        </p:spPr>
        <p:txBody>
          <a:bodyPr wrap="none" anchor="ctr"/>
          <a:lstStyle/>
          <a:p>
            <a:endParaRPr lang="id-ID"/>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w="9525">
            <a:noFill/>
            <a:miter lim="800000"/>
            <a:headEnd/>
            <a:tailEnd/>
          </a:ln>
          <a:effectLst/>
        </p:spPr>
        <p:txBody>
          <a:bodyPr wrap="none" anchor="ctr"/>
          <a:lstStyle/>
          <a:p>
            <a:endParaRPr lang="id-ID"/>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w="9525">
            <a:noFill/>
            <a:miter lim="800000"/>
            <a:headEnd/>
            <a:tailEnd/>
          </a:ln>
          <a:effectLst/>
        </p:spPr>
        <p:txBody>
          <a:bodyPr wrap="none" anchor="ctr"/>
          <a:lstStyle/>
          <a:p>
            <a:endParaRPr lang="id-ID"/>
          </a:p>
        </p:txBody>
      </p:sp>
      <p:sp>
        <p:nvSpPr>
          <p:cNvPr id="3254" name="Rectangle 182"/>
          <p:cNvSpPr>
            <a:spLocks noChangeArrowheads="1"/>
          </p:cNvSpPr>
          <p:nvPr/>
        </p:nvSpPr>
        <p:spPr bwMode="gray">
          <a:xfrm>
            <a:off x="4800600" y="1165225"/>
            <a:ext cx="725488" cy="633413"/>
          </a:xfrm>
          <a:prstGeom prst="rect">
            <a:avLst/>
          </a:prstGeom>
          <a:solidFill>
            <a:schemeClr val="folHlink">
              <a:alpha val="10001"/>
            </a:schemeClr>
          </a:solidFill>
          <a:ln w="9525">
            <a:noFill/>
            <a:miter lim="800000"/>
            <a:headEnd/>
            <a:tailEnd/>
          </a:ln>
          <a:effectLst/>
        </p:spPr>
        <p:txBody>
          <a:bodyPr wrap="none" anchor="ctr"/>
          <a:lstStyle/>
          <a:p>
            <a:endParaRPr lang="id-ID"/>
          </a:p>
        </p:txBody>
      </p:sp>
      <p:sp>
        <p:nvSpPr>
          <p:cNvPr id="3255" name="Rectangle 183"/>
          <p:cNvSpPr>
            <a:spLocks noChangeArrowheads="1"/>
          </p:cNvSpPr>
          <p:nvPr/>
        </p:nvSpPr>
        <p:spPr bwMode="gray">
          <a:xfrm>
            <a:off x="1900238" y="1165225"/>
            <a:ext cx="725487" cy="633413"/>
          </a:xfrm>
          <a:prstGeom prst="rect">
            <a:avLst/>
          </a:prstGeom>
          <a:solidFill>
            <a:schemeClr val="folHlink">
              <a:alpha val="10001"/>
            </a:schemeClr>
          </a:solidFill>
          <a:ln w="9525">
            <a:noFill/>
            <a:miter lim="800000"/>
            <a:headEnd/>
            <a:tailEnd/>
          </a:ln>
          <a:effectLst/>
        </p:spPr>
        <p:txBody>
          <a:bodyPr wrap="none" anchor="ctr"/>
          <a:lstStyle/>
          <a:p>
            <a:endParaRPr lang="id-ID"/>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w="9525">
            <a:noFill/>
            <a:miter lim="800000"/>
            <a:headEnd/>
            <a:tailEnd/>
          </a:ln>
          <a:effectLst/>
        </p:spPr>
        <p:txBody>
          <a:bodyPr wrap="none" anchor="ctr"/>
          <a:lstStyle/>
          <a:p>
            <a:endParaRPr lang="id-ID"/>
          </a:p>
        </p:txBody>
      </p:sp>
      <p:sp>
        <p:nvSpPr>
          <p:cNvPr id="3262" name="Rectangle 190"/>
          <p:cNvSpPr>
            <a:spLocks noChangeArrowheads="1"/>
          </p:cNvSpPr>
          <p:nvPr/>
        </p:nvSpPr>
        <p:spPr bwMode="gray">
          <a:xfrm>
            <a:off x="1176338" y="533400"/>
            <a:ext cx="725487" cy="633413"/>
          </a:xfrm>
          <a:prstGeom prst="rect">
            <a:avLst/>
          </a:prstGeom>
          <a:solidFill>
            <a:srgbClr val="DDDDDD">
              <a:alpha val="20000"/>
            </a:srgbClr>
          </a:solidFill>
          <a:ln w="9525">
            <a:noFill/>
            <a:miter lim="800000"/>
            <a:headEnd/>
            <a:tailEnd/>
          </a:ln>
          <a:effectLst/>
        </p:spPr>
        <p:txBody>
          <a:bodyPr wrap="none" anchor="ctr"/>
          <a:lstStyle/>
          <a:p>
            <a:endParaRPr lang="id-ID"/>
          </a:p>
        </p:txBody>
      </p:sp>
      <p:sp>
        <p:nvSpPr>
          <p:cNvPr id="3272" name="Rectangle 200"/>
          <p:cNvSpPr>
            <a:spLocks noChangeArrowheads="1"/>
          </p:cNvSpPr>
          <p:nvPr/>
        </p:nvSpPr>
        <p:spPr bwMode="gray">
          <a:xfrm>
            <a:off x="2611438" y="534988"/>
            <a:ext cx="725487" cy="633412"/>
          </a:xfrm>
          <a:prstGeom prst="rect">
            <a:avLst/>
          </a:prstGeom>
          <a:solidFill>
            <a:srgbClr val="DDDDDD">
              <a:alpha val="20000"/>
            </a:srgbClr>
          </a:solidFill>
          <a:ln w="9525">
            <a:noFill/>
            <a:miter lim="800000"/>
            <a:headEnd/>
            <a:tailEnd/>
          </a:ln>
          <a:effectLst/>
        </p:spPr>
        <p:txBody>
          <a:bodyPr wrap="none" anchor="ctr"/>
          <a:lstStyle/>
          <a:p>
            <a:endParaRPr lang="id-ID"/>
          </a:p>
        </p:txBody>
      </p:sp>
      <p:grpSp>
        <p:nvGrpSpPr>
          <p:cNvPr id="3306" name="Group 234"/>
          <p:cNvGrpSpPr>
            <a:grpSpLocks/>
          </p:cNvGrpSpPr>
          <p:nvPr/>
        </p:nvGrpSpPr>
        <p:grpSpPr bwMode="auto">
          <a:xfrm>
            <a:off x="0" y="2257425"/>
            <a:ext cx="4738688" cy="4600575"/>
            <a:chOff x="-9" y="1395"/>
            <a:chExt cx="2985" cy="2898"/>
          </a:xfrm>
        </p:grpSpPr>
        <p:pic>
          <p:nvPicPr>
            <p:cNvPr id="3285" name="Picture 213" descr="pan01"/>
            <p:cNvPicPr>
              <a:picLocks noChangeAspect="1" noChangeArrowheads="1"/>
            </p:cNvPicPr>
            <p:nvPr/>
          </p:nvPicPr>
          <p:blipFill>
            <a:blip r:embed="rId2"/>
            <a:srcRect l="46681" r="2339"/>
            <a:stretch>
              <a:fillRect/>
            </a:stretch>
          </p:blipFill>
          <p:spPr bwMode="gray">
            <a:xfrm>
              <a:off x="0" y="1395"/>
              <a:ext cx="2976" cy="2898"/>
            </a:xfrm>
            <a:prstGeom prst="rect">
              <a:avLst/>
            </a:prstGeom>
            <a:noFill/>
          </p:spPr>
        </p:pic>
        <p:sp>
          <p:nvSpPr>
            <p:cNvPr id="3281" name="Freeform 209" descr="wiz_gold03"/>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w="9525">
              <a:noFill/>
              <a:round/>
              <a:headEnd/>
              <a:tailEnd/>
            </a:ln>
            <a:effectLst/>
          </p:spPr>
          <p:txBody>
            <a:bodyPr/>
            <a:lstStyle/>
            <a:p>
              <a:endParaRPr lang="id-ID"/>
            </a:p>
          </p:txBody>
        </p:sp>
      </p:grpSp>
      <p:grpSp>
        <p:nvGrpSpPr>
          <p:cNvPr id="3305" name="Group 233"/>
          <p:cNvGrpSpPr>
            <a:grpSpLocks/>
          </p:cNvGrpSpPr>
          <p:nvPr/>
        </p:nvGrpSpPr>
        <p:grpSpPr bwMode="auto">
          <a:xfrm>
            <a:off x="9525" y="1395413"/>
            <a:ext cx="4256088" cy="4598987"/>
            <a:chOff x="0" y="1039"/>
            <a:chExt cx="2681" cy="2897"/>
          </a:xfrm>
        </p:grpSpPr>
        <p:pic>
          <p:nvPicPr>
            <p:cNvPr id="3292" name="Picture 220" descr="pan01"/>
            <p:cNvPicPr>
              <a:picLocks noChangeAspect="1" noChangeArrowheads="1"/>
            </p:cNvPicPr>
            <p:nvPr userDrawn="1"/>
          </p:nvPicPr>
          <p:blipFill>
            <a:blip r:embed="rId2"/>
            <a:srcRect l="51730" r="2339"/>
            <a:stretch>
              <a:fillRect/>
            </a:stretch>
          </p:blipFill>
          <p:spPr bwMode="gray">
            <a:xfrm>
              <a:off x="0" y="1039"/>
              <a:ext cx="2681" cy="2897"/>
            </a:xfrm>
            <a:prstGeom prst="rect">
              <a:avLst/>
            </a:prstGeom>
            <a:noFill/>
          </p:spPr>
        </p:pic>
        <p:sp>
          <p:nvSpPr>
            <p:cNvPr id="3293" name="Freeform 221" descr="wiz_gold04"/>
            <p:cNvSpPr>
              <a:spLocks/>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w="9525">
              <a:noFill/>
              <a:round/>
              <a:headEnd/>
              <a:tailEnd/>
            </a:ln>
            <a:effectLst/>
          </p:spPr>
          <p:txBody>
            <a:bodyPr/>
            <a:lstStyle/>
            <a:p>
              <a:endParaRPr lang="id-ID"/>
            </a:p>
          </p:txBody>
        </p:sp>
      </p:grpSp>
      <p:grpSp>
        <p:nvGrpSpPr>
          <p:cNvPr id="3304" name="Group 232"/>
          <p:cNvGrpSpPr>
            <a:grpSpLocks/>
          </p:cNvGrpSpPr>
          <p:nvPr/>
        </p:nvGrpSpPr>
        <p:grpSpPr bwMode="auto">
          <a:xfrm>
            <a:off x="-4763" y="304800"/>
            <a:ext cx="3821113" cy="5078413"/>
            <a:chOff x="-7" y="240"/>
            <a:chExt cx="2407" cy="3199"/>
          </a:xfrm>
        </p:grpSpPr>
        <p:pic>
          <p:nvPicPr>
            <p:cNvPr id="3295" name="Picture 223" descr="pan01"/>
            <p:cNvPicPr>
              <a:picLocks noChangeAspect="1" noChangeArrowheads="1"/>
            </p:cNvPicPr>
            <p:nvPr userDrawn="1"/>
          </p:nvPicPr>
          <p:blipFill>
            <a:blip r:embed="rId2"/>
            <a:srcRect l="60431" r="2339"/>
            <a:stretch>
              <a:fillRect/>
            </a:stretch>
          </p:blipFill>
          <p:spPr bwMode="gray">
            <a:xfrm>
              <a:off x="0" y="240"/>
              <a:ext cx="2400" cy="3199"/>
            </a:xfrm>
            <a:prstGeom prst="rect">
              <a:avLst/>
            </a:prstGeom>
            <a:noFill/>
          </p:spPr>
        </p:pic>
        <p:sp>
          <p:nvSpPr>
            <p:cNvPr id="3296" name="Freeform 224" descr="wiz_gold01"/>
            <p:cNvSpPr>
              <a:spLocks/>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w="9525">
              <a:noFill/>
              <a:round/>
              <a:headEnd/>
              <a:tailEnd/>
            </a:ln>
            <a:effectLst/>
          </p:spPr>
          <p:txBody>
            <a:bodyPr/>
            <a:lstStyle/>
            <a:p>
              <a:endParaRPr lang="id-ID"/>
            </a:p>
          </p:txBody>
        </p:sp>
      </p:grpSp>
      <p:sp>
        <p:nvSpPr>
          <p:cNvPr id="3074" name="Rectangle 2"/>
          <p:cNvSpPr>
            <a:spLocks noGrp="1" noChangeArrowheads="1"/>
          </p:cNvSpPr>
          <p:nvPr>
            <p:ph type="ctrTitle"/>
          </p:nvPr>
        </p:nvSpPr>
        <p:spPr>
          <a:xfrm>
            <a:off x="4267200" y="1981200"/>
            <a:ext cx="4724400" cy="2057400"/>
          </a:xfrm>
        </p:spPr>
        <p:txBody>
          <a:bodyPr/>
          <a:lstStyle>
            <a:lvl1pPr algn="r">
              <a:defRPr sz="4400"/>
            </a:lvl1pPr>
          </a:lstStyle>
          <a:p>
            <a:r>
              <a:rPr lang="en-US" smtClean="0"/>
              <a:t>Click to edit Master title style</a:t>
            </a:r>
            <a:endParaRPr lang="en-US"/>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a:p>
        </p:txBody>
      </p:sp>
      <p:sp>
        <p:nvSpPr>
          <p:cNvPr id="3077" name="Rectangle 5"/>
          <p:cNvSpPr>
            <a:spLocks noGrp="1" noChangeArrowheads="1"/>
          </p:cNvSpPr>
          <p:nvPr>
            <p:ph type="ftr" sz="quarter" idx="3"/>
          </p:nvPr>
        </p:nvSpPr>
        <p:spPr>
          <a:xfrm>
            <a:off x="6172200" y="6400800"/>
            <a:ext cx="2895600" cy="320675"/>
          </a:xfrm>
        </p:spPr>
        <p:txBody>
          <a:bodyPr/>
          <a:lstStyle>
            <a:lvl1pPr algn="r">
              <a:defRPr>
                <a:latin typeface="+mj-lt"/>
              </a:defRPr>
            </a:lvl1pPr>
          </a:lstStyle>
          <a:p>
            <a:r>
              <a:rPr lang="en-US"/>
              <a:t>www.themegallery.com</a:t>
            </a:r>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B6EA02A0-CA11-4433-9F12-3C48F985897A}" type="slidenum">
              <a:rPr lang="en-US"/>
              <a:pPr/>
              <a:t>‹#›</a:t>
            </a:fld>
            <a:endParaRPr lang="en-US"/>
          </a:p>
        </p:txBody>
      </p:sp>
      <p:sp>
        <p:nvSpPr>
          <p:cNvPr id="3083" name="Text Box 11"/>
          <p:cNvSpPr txBox="1">
            <a:spLocks noChangeArrowheads="1"/>
          </p:cNvSpPr>
          <p:nvPr/>
        </p:nvSpPr>
        <p:spPr bwMode="gray">
          <a:xfrm>
            <a:off x="7924800" y="1295400"/>
            <a:ext cx="1098550" cy="427038"/>
          </a:xfrm>
          <a:prstGeom prst="rect">
            <a:avLst/>
          </a:prstGeom>
          <a:noFill/>
          <a:ln w="9525">
            <a:noFill/>
            <a:miter lim="800000"/>
            <a:headEnd/>
            <a:tailEnd/>
          </a:ln>
          <a:effectLst/>
        </p:spPr>
        <p:txBody>
          <a:bodyPr>
            <a:spAutoFit/>
          </a:bodyPr>
          <a:lstStyle/>
          <a:p>
            <a:pPr algn="r">
              <a:spcBef>
                <a:spcPct val="50000"/>
              </a:spcBef>
            </a:pPr>
            <a:r>
              <a:rPr lang="en-US" sz="2200"/>
              <a:t>LOGO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59"/>
                                        </p:tgtEl>
                                        <p:attrNameLst>
                                          <p:attrName>style.visibility</p:attrName>
                                        </p:attrNameLst>
                                      </p:cBhvr>
                                      <p:to>
                                        <p:strVal val="visible"/>
                                      </p:to>
                                    </p:set>
                                    <p:animEffect transition="in" filter="wipe(left)">
                                      <p:cBhvr>
                                        <p:cTn id="7" dur="500"/>
                                        <p:tgtEl>
                                          <p:spTgt spid="31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500"/>
                                        <p:tgtEl>
                                          <p:spTgt spid="3074"/>
                                        </p:tgtEl>
                                      </p:cBhvr>
                                    </p:animEffect>
                                  </p:childTnLst>
                                </p:cTn>
                              </p:par>
                              <p:par>
                                <p:cTn id="12" presetID="22" presetClass="entr" presetSubtype="8" fill="hold" nodeType="withEffect">
                                  <p:stCondLst>
                                    <p:cond delay="0"/>
                                  </p:stCondLst>
                                  <p:childTnLst>
                                    <p:set>
                                      <p:cBhvr>
                                        <p:cTn id="13" dur="1" fill="hold">
                                          <p:stCondLst>
                                            <p:cond delay="0"/>
                                          </p:stCondLst>
                                        </p:cTn>
                                        <p:tgtEl>
                                          <p:spTgt spid="3306"/>
                                        </p:tgtEl>
                                        <p:attrNameLst>
                                          <p:attrName>style.visibility</p:attrName>
                                        </p:attrNameLst>
                                      </p:cBhvr>
                                      <p:to>
                                        <p:strVal val="visible"/>
                                      </p:to>
                                    </p:set>
                                    <p:animEffect transition="in" filter="wipe(left)">
                                      <p:cBhvr>
                                        <p:cTn id="14" dur="1000"/>
                                        <p:tgtEl>
                                          <p:spTgt spid="3306"/>
                                        </p:tgtEl>
                                      </p:cBhvr>
                                    </p:animEffect>
                                  </p:childTnLst>
                                </p:cTn>
                              </p:par>
                            </p:childTnLst>
                          </p:cTn>
                        </p:par>
                        <p:par>
                          <p:cTn id="15" fill="hold">
                            <p:stCondLst>
                              <p:cond delay="1500"/>
                            </p:stCondLst>
                            <p:childTnLst>
                              <p:par>
                                <p:cTn id="16" presetID="22" presetClass="entr" presetSubtype="8" fill="hold" nodeType="afterEffect">
                                  <p:stCondLst>
                                    <p:cond delay="700"/>
                                  </p:stCondLst>
                                  <p:childTnLst>
                                    <p:set>
                                      <p:cBhvr>
                                        <p:cTn id="17" dur="1" fill="hold">
                                          <p:stCondLst>
                                            <p:cond delay="0"/>
                                          </p:stCondLst>
                                        </p:cTn>
                                        <p:tgtEl>
                                          <p:spTgt spid="3305"/>
                                        </p:tgtEl>
                                        <p:attrNameLst>
                                          <p:attrName>style.visibility</p:attrName>
                                        </p:attrNameLst>
                                      </p:cBhvr>
                                      <p:to>
                                        <p:strVal val="visible"/>
                                      </p:to>
                                    </p:set>
                                    <p:animEffect transition="in" filter="wipe(left)">
                                      <p:cBhvr>
                                        <p:cTn id="18" dur="1000"/>
                                        <p:tgtEl>
                                          <p:spTgt spid="3305"/>
                                        </p:tgtEl>
                                      </p:cBhvr>
                                    </p:animEffect>
                                  </p:childTnLst>
                                </p:cTn>
                              </p:par>
                            </p:childTnLst>
                          </p:cTn>
                        </p:par>
                        <p:par>
                          <p:cTn id="19" fill="hold">
                            <p:stCondLst>
                              <p:cond delay="3200"/>
                            </p:stCondLst>
                            <p:childTnLst>
                              <p:par>
                                <p:cTn id="20" presetID="22" presetClass="entr" presetSubtype="8" fill="hold" nodeType="afterEffect">
                                  <p:stCondLst>
                                    <p:cond delay="600"/>
                                  </p:stCondLst>
                                  <p:childTnLst>
                                    <p:set>
                                      <p:cBhvr>
                                        <p:cTn id="21" dur="1" fill="hold">
                                          <p:stCondLst>
                                            <p:cond delay="0"/>
                                          </p:stCondLst>
                                        </p:cTn>
                                        <p:tgtEl>
                                          <p:spTgt spid="3304"/>
                                        </p:tgtEl>
                                        <p:attrNameLst>
                                          <p:attrName>style.visibility</p:attrName>
                                        </p:attrNameLst>
                                      </p:cBhvr>
                                      <p:to>
                                        <p:strVal val="visible"/>
                                      </p:to>
                                    </p:set>
                                    <p:animEffect transition="in" filter="wipe(left)">
                                      <p:cBhvr>
                                        <p:cTn id="22" dur="1000"/>
                                        <p:tgtEl>
                                          <p:spTgt spid="3304"/>
                                        </p:tgtEl>
                                      </p:cBhvr>
                                    </p:animEffect>
                                  </p:childTnLst>
                                </p:cTn>
                              </p:par>
                              <p:par>
                                <p:cTn id="23" presetID="18" presetClass="entr" presetSubtype="12" fill="hold" grpId="0" nodeType="withEffect">
                                  <p:stCondLst>
                                    <p:cond delay="1100"/>
                                  </p:stCondLst>
                                  <p:childTnLst>
                                    <p:set>
                                      <p:cBhvr>
                                        <p:cTn id="24" dur="1" fill="hold">
                                          <p:stCondLst>
                                            <p:cond delay="0"/>
                                          </p:stCondLst>
                                        </p:cTn>
                                        <p:tgtEl>
                                          <p:spTgt spid="3075">
                                            <p:txEl>
                                              <p:pRg st="0" end="0"/>
                                            </p:txEl>
                                          </p:spTgt>
                                        </p:tgtEl>
                                        <p:attrNameLst>
                                          <p:attrName>style.visibility</p:attrName>
                                        </p:attrNameLst>
                                      </p:cBhvr>
                                      <p:to>
                                        <p:strVal val="visible"/>
                                      </p:to>
                                    </p:set>
                                    <p:animEffect transition="in" filter="strips(downLeft)">
                                      <p:cBhvr>
                                        <p:cTn id="25" dur="500"/>
                                        <p:tgtEl>
                                          <p:spTgt spid="3075">
                                            <p:txEl>
                                              <p:pRg st="0" end="0"/>
                                            </p:txEl>
                                          </p:spTgt>
                                        </p:tgtEl>
                                      </p:cBhvr>
                                    </p:animEffect>
                                  </p:childTnLst>
                                </p:cTn>
                              </p:par>
                            </p:childTnLst>
                          </p:cTn>
                        </p:par>
                        <p:par>
                          <p:cTn id="26" fill="hold">
                            <p:stCondLst>
                              <p:cond delay="4800"/>
                            </p:stCondLst>
                            <p:childTnLst>
                              <p:par>
                                <p:cTn id="27" presetID="10" presetClass="entr" presetSubtype="0" fill="hold" grpId="0" nodeType="afterEffect">
                                  <p:stCondLst>
                                    <p:cond delay="0"/>
                                  </p:stCondLst>
                                  <p:childTnLst>
                                    <p:set>
                                      <p:cBhvr>
                                        <p:cTn id="28" dur="1" fill="hold">
                                          <p:stCondLst>
                                            <p:cond delay="0"/>
                                          </p:stCondLst>
                                        </p:cTn>
                                        <p:tgtEl>
                                          <p:spTgt spid="3237"/>
                                        </p:tgtEl>
                                        <p:attrNameLst>
                                          <p:attrName>style.visibility</p:attrName>
                                        </p:attrNameLst>
                                      </p:cBhvr>
                                      <p:to>
                                        <p:strVal val="visible"/>
                                      </p:to>
                                    </p:set>
                                    <p:animEffect transition="in" filter="fade">
                                      <p:cBhvr>
                                        <p:cTn id="29" dur="500"/>
                                        <p:tgtEl>
                                          <p:spTgt spid="3237"/>
                                        </p:tgtEl>
                                      </p:cBhvr>
                                    </p:animEffect>
                                  </p:childTnLst>
                                </p:cTn>
                              </p:par>
                            </p:childTnLst>
                          </p:cTn>
                        </p:par>
                        <p:par>
                          <p:cTn id="30" fill="hold">
                            <p:stCondLst>
                              <p:cond delay="5300"/>
                            </p:stCondLst>
                            <p:childTnLst>
                              <p:par>
                                <p:cTn id="31" presetID="10" presetClass="entr" presetSubtype="0" fill="hold" grpId="0" nodeType="afterEffect">
                                  <p:stCondLst>
                                    <p:cond delay="0"/>
                                  </p:stCondLst>
                                  <p:childTnLst>
                                    <p:set>
                                      <p:cBhvr>
                                        <p:cTn id="32" dur="1" fill="hold">
                                          <p:stCondLst>
                                            <p:cond delay="0"/>
                                          </p:stCondLst>
                                        </p:cTn>
                                        <p:tgtEl>
                                          <p:spTgt spid="3218"/>
                                        </p:tgtEl>
                                        <p:attrNameLst>
                                          <p:attrName>style.visibility</p:attrName>
                                        </p:attrNameLst>
                                      </p:cBhvr>
                                      <p:to>
                                        <p:strVal val="visible"/>
                                      </p:to>
                                    </p:set>
                                    <p:animEffect transition="in" filter="fade">
                                      <p:cBhvr>
                                        <p:cTn id="33" dur="500"/>
                                        <p:tgtEl>
                                          <p:spTgt spid="3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9" grpId="0" animBg="1"/>
      <p:bldP spid="3237" grpId="0" animBg="1"/>
      <p:bldP spid="3075" grpId="0" build="p">
        <p:tmplLst>
          <p:tmpl lvl="1">
            <p:tnLst>
              <p:par>
                <p:cTn presetID="18" presetClass="entr" presetSubtype="12" fill="hold" nodeType="withEffect">
                  <p:stCondLst>
                    <p:cond delay="1100"/>
                  </p:stCondLst>
                  <p:childTnLst>
                    <p:set>
                      <p:cBhvr>
                        <p:cTn dur="1" fill="hold">
                          <p:stCondLst>
                            <p:cond delay="0"/>
                          </p:stCondLst>
                        </p:cTn>
                        <p:tgtEl>
                          <p:spTgt spid="3075"/>
                        </p:tgtEl>
                        <p:attrNameLst>
                          <p:attrName>style.visibility</p:attrName>
                        </p:attrNameLst>
                      </p:cBhvr>
                      <p:to>
                        <p:strVal val="visible"/>
                      </p:to>
                    </p:set>
                    <p:animEffect transition="in" filter="strips(downLeft)">
                      <p:cBhvr>
                        <p:cTn dur="500"/>
                        <p:tgtEl>
                          <p:spTgt spid="3075"/>
                        </p:tgtEl>
                      </p:cBhvr>
                    </p:animEffect>
                  </p:childTnLst>
                </p:cTn>
              </p:par>
            </p:tnLst>
          </p:tmpl>
        </p:tmplLst>
      </p:bldP>
      <p:bldP spid="3218" grpId="0" animBg="1"/>
      <p:bldP spid="307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65782A0-BE9F-4978-ABF8-9250B71DEDC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65CD572-3C94-42B0-9210-CF57D5BD1012}"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id-ID"/>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a:xfrm>
            <a:off x="457200" y="6467475"/>
            <a:ext cx="2133600" cy="301625"/>
          </a:xfrm>
        </p:spPr>
        <p:txBody>
          <a:bodyPr/>
          <a:lstStyle>
            <a:lvl1pPr>
              <a:defRPr/>
            </a:lvl1pPr>
          </a:lstStyle>
          <a:p>
            <a:endParaRPr lang="en-US"/>
          </a:p>
        </p:txBody>
      </p:sp>
      <p:sp>
        <p:nvSpPr>
          <p:cNvPr id="6" name="Footer Placeholder 5"/>
          <p:cNvSpPr>
            <a:spLocks noGrp="1"/>
          </p:cNvSpPr>
          <p:nvPr>
            <p:ph type="ftr" sz="quarter" idx="11"/>
          </p:nvPr>
        </p:nvSpPr>
        <p:spPr>
          <a:xfrm>
            <a:off x="3124200" y="6467475"/>
            <a:ext cx="2895600" cy="301625"/>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467475"/>
            <a:ext cx="2133600" cy="301625"/>
          </a:xfrm>
        </p:spPr>
        <p:txBody>
          <a:bodyPr/>
          <a:lstStyle>
            <a:lvl1pPr>
              <a:defRPr/>
            </a:lvl1pPr>
          </a:lstStyle>
          <a:p>
            <a:fld id="{BE75609E-103A-43F1-8D2E-1731DB90CE8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id-ID"/>
          </a:p>
        </p:txBody>
      </p:sp>
      <p:sp>
        <p:nvSpPr>
          <p:cNvPr id="3" name="Chart Placeholder 2"/>
          <p:cNvSpPr>
            <a:spLocks noGrp="1"/>
          </p:cNvSpPr>
          <p:nvPr>
            <p:ph type="chart" idx="1"/>
          </p:nvPr>
        </p:nvSpPr>
        <p:spPr>
          <a:xfrm>
            <a:off x="457200" y="1600200"/>
            <a:ext cx="8229600" cy="4724400"/>
          </a:xfrm>
        </p:spPr>
        <p:txBody>
          <a:bodyPr/>
          <a:lstStyle/>
          <a:p>
            <a:r>
              <a:rPr lang="en-US" smtClean="0"/>
              <a:t>Click icon to add chart</a:t>
            </a:r>
            <a:endParaRPr lang="id-ID"/>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01D1B2B3-450D-464C-AE9D-0EBADF9D775D}"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457200" y="1600200"/>
            <a:ext cx="8229600" cy="4724400"/>
          </a:xfrm>
        </p:spPr>
        <p:txBody>
          <a:bodyPr/>
          <a:lstStyle/>
          <a:p>
            <a:r>
              <a:rPr lang="en-US" smtClean="0"/>
              <a:t>Click icon to add table</a:t>
            </a:r>
            <a:endParaRPr lang="id-ID"/>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10543A79-A9ED-4015-80AC-21AD24FEBD2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62D3F9-71B2-4913-B73D-0FC7850EBB8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61BEED-2B16-4C54-98D0-F01FE0E9C10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5E2FFE-1FD2-4609-9259-E01FC516C66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198445C-B4F4-433B-9FBB-33B312CCAE6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03C5B61-E301-4D03-A039-43E659C3845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703E2A4-FD37-4B4C-AD86-B16900703A3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BFE5CA1-F3E6-47F6-8FBD-5A6E01F0733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57EACC5-945C-4725-BD50-0BD785D6213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w="9525">
            <a:noFill/>
            <a:miter lim="800000"/>
            <a:headEnd/>
            <a:tailEnd/>
          </a:ln>
          <a:effectLst/>
        </p:spPr>
        <p:txBody>
          <a:bodyPr wrap="none" anchor="ctr"/>
          <a:lstStyle/>
          <a:p>
            <a:endParaRPr lang="id-ID"/>
          </a:p>
        </p:txBody>
      </p:sp>
      <p:sp>
        <p:nvSpPr>
          <p:cNvPr id="1028" name="Rectangle 4"/>
          <p:cNvSpPr>
            <a:spLocks noGrp="1" noChangeArrowheads="1"/>
          </p:cNvSpPr>
          <p:nvPr>
            <p:ph type="dt" sz="half" idx="2"/>
          </p:nvPr>
        </p:nvSpPr>
        <p:spPr bwMode="gray">
          <a:xfrm>
            <a:off x="457200" y="6467475"/>
            <a:ext cx="2133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mn-lt"/>
              </a:defRPr>
            </a:lvl1pPr>
          </a:lstStyle>
          <a:p>
            <a:endParaRPr lang="en-US"/>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en-US"/>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mn-lt"/>
              </a:defRPr>
            </a:lvl1pPr>
          </a:lstStyle>
          <a:p>
            <a:fld id="{16CE3904-EA2D-4524-9570-2F39C2F723EC}" type="slidenum">
              <a:rPr lang="en-US"/>
              <a:pPr/>
              <a:t>‹#›</a:t>
            </a:fld>
            <a:endParaRPr lang="en-US"/>
          </a:p>
        </p:txBody>
      </p:sp>
      <p:sp>
        <p:nvSpPr>
          <p:cNvPr id="1176"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60001"/>
              </a:srgbClr>
            </a:solidFill>
            <a:miter lim="800000"/>
            <a:headEnd/>
            <a:tailEnd/>
          </a:ln>
          <a:effectLst/>
        </p:spPr>
        <p:txBody>
          <a:bodyPr wrap="none" anchor="ctr"/>
          <a:lstStyle/>
          <a:p>
            <a:endParaRPr lang="id-ID"/>
          </a:p>
        </p:txBody>
      </p:sp>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id-ID"/>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id-ID"/>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id-ID"/>
          </a:p>
        </p:txBody>
      </p:sp>
      <p:sp>
        <p:nvSpPr>
          <p:cNvPr id="1184" name="Rectangle 160"/>
          <p:cNvSpPr>
            <a:spLocks noChangeArrowheads="1"/>
          </p:cNvSpPr>
          <p:nvPr/>
        </p:nvSpPr>
        <p:spPr bwMode="gray">
          <a:xfrm>
            <a:off x="4068763" y="5440363"/>
            <a:ext cx="509587" cy="473075"/>
          </a:xfrm>
          <a:prstGeom prst="rect">
            <a:avLst/>
          </a:prstGeom>
          <a:solidFill>
            <a:schemeClr val="accent2">
              <a:alpha val="10001"/>
            </a:schemeClr>
          </a:solidFill>
          <a:ln w="9525">
            <a:solidFill>
              <a:srgbClr val="DDDDDD">
                <a:alpha val="60001"/>
              </a:srgbClr>
            </a:solidFill>
            <a:miter lim="800000"/>
            <a:headEnd/>
            <a:tailEnd/>
          </a:ln>
          <a:effectLst/>
        </p:spPr>
        <p:txBody>
          <a:bodyPr wrap="none" anchor="ctr"/>
          <a:lstStyle/>
          <a:p>
            <a:endParaRPr lang="id-ID"/>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endParaRPr lang="id-ID"/>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endParaRPr lang="id-ID"/>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endParaRPr lang="id-ID"/>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endParaRPr lang="id-ID"/>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91"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60001"/>
              </a:srgbClr>
            </a:solidFill>
            <a:miter lim="800000"/>
            <a:headEnd/>
            <a:tailEnd/>
          </a:ln>
          <a:effectLst/>
        </p:spPr>
        <p:txBody>
          <a:bodyPr wrap="none" anchor="ctr"/>
          <a:lstStyle/>
          <a:p>
            <a:endParaRPr lang="id-ID"/>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93" name="Rectangle 169"/>
          <p:cNvSpPr>
            <a:spLocks noChangeArrowheads="1"/>
          </p:cNvSpPr>
          <p:nvPr/>
        </p:nvSpPr>
        <p:spPr bwMode="gray">
          <a:xfrm>
            <a:off x="8113713" y="5440363"/>
            <a:ext cx="506412" cy="473075"/>
          </a:xfrm>
          <a:prstGeom prst="rect">
            <a:avLst/>
          </a:prstGeom>
          <a:solidFill>
            <a:schemeClr val="folHlink">
              <a:alpha val="10001"/>
            </a:schemeClr>
          </a:solidFill>
          <a:ln w="9525">
            <a:solidFill>
              <a:srgbClr val="DDDDDD">
                <a:alpha val="60001"/>
              </a:srgbClr>
            </a:solidFill>
            <a:miter lim="800000"/>
            <a:headEnd/>
            <a:tailEnd/>
          </a:ln>
          <a:effectLst/>
        </p:spPr>
        <p:txBody>
          <a:bodyPr wrap="none" anchor="ctr"/>
          <a:lstStyle/>
          <a:p>
            <a:endParaRPr lang="id-ID"/>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endParaRPr lang="id-ID"/>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id-ID"/>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endParaRPr lang="id-ID"/>
          </a:p>
        </p:txBody>
      </p:sp>
      <p:sp>
        <p:nvSpPr>
          <p:cNvPr id="1201"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60001"/>
              </a:srgbClr>
            </a:solidFill>
            <a:miter lim="800000"/>
            <a:headEnd/>
            <a:tailEnd/>
          </a:ln>
          <a:effectLst/>
        </p:spPr>
        <p:txBody>
          <a:bodyPr wrap="none" anchor="ctr"/>
          <a:lstStyle/>
          <a:p>
            <a:endParaRPr lang="id-ID"/>
          </a:p>
        </p:txBody>
      </p:sp>
      <p:sp>
        <p:nvSpPr>
          <p:cNvPr id="1205"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60001"/>
              </a:srgbClr>
            </a:solidFill>
            <a:miter lim="800000"/>
            <a:headEnd/>
            <a:tailEnd/>
          </a:ln>
          <a:effectLst/>
        </p:spPr>
        <p:txBody>
          <a:bodyPr wrap="none" anchor="ctr"/>
          <a:lstStyle/>
          <a:p>
            <a:endParaRPr lang="id-ID"/>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id-ID"/>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id-ID"/>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id-ID"/>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endParaRPr lang="id-ID"/>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endParaRPr lang="id-ID"/>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endParaRPr lang="id-ID"/>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id-ID"/>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endParaRPr lang="id-ID"/>
          </a:p>
        </p:txBody>
      </p:sp>
      <p:sp>
        <p:nvSpPr>
          <p:cNvPr id="1027" name="Rectangle 3"/>
          <p:cNvSpPr>
            <a:spLocks noGrp="1" noChangeArrowheads="1"/>
          </p:cNvSpPr>
          <p:nvPr>
            <p:ph type="body" idx="1"/>
          </p:nvPr>
        </p:nvSpPr>
        <p:spPr bwMode="gray">
          <a:xfrm>
            <a:off x="457200" y="1600200"/>
            <a:ext cx="82296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219" name="Group 195"/>
          <p:cNvGrpSpPr>
            <a:grpSpLocks/>
          </p:cNvGrpSpPr>
          <p:nvPr/>
        </p:nvGrpSpPr>
        <p:grpSpPr bwMode="auto">
          <a:xfrm>
            <a:off x="0" y="357188"/>
            <a:ext cx="1157288" cy="1123950"/>
            <a:chOff x="-9" y="1395"/>
            <a:chExt cx="2985" cy="2898"/>
          </a:xfrm>
        </p:grpSpPr>
        <p:pic>
          <p:nvPicPr>
            <p:cNvPr id="1220" name="Picture 196" descr="pan01"/>
            <p:cNvPicPr>
              <a:picLocks noChangeAspect="1" noChangeArrowheads="1"/>
            </p:cNvPicPr>
            <p:nvPr/>
          </p:nvPicPr>
          <p:blipFill>
            <a:blip r:embed="rId16" cstate="print"/>
            <a:srcRect l="46681" r="2339"/>
            <a:stretch>
              <a:fillRect/>
            </a:stretch>
          </p:blipFill>
          <p:spPr bwMode="gray">
            <a:xfrm>
              <a:off x="0" y="1395"/>
              <a:ext cx="2976" cy="2898"/>
            </a:xfrm>
            <a:prstGeom prst="rect">
              <a:avLst/>
            </a:prstGeom>
            <a:noFill/>
          </p:spPr>
        </p:pic>
        <p:sp>
          <p:nvSpPr>
            <p:cNvPr id="1221" name="Freeform 197" descr="wiz_gold03"/>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17" cstate="print"/>
              <a:srcRect/>
              <a:stretch>
                <a:fillRect r="-15708"/>
              </a:stretch>
            </a:blipFill>
            <a:ln w="9525">
              <a:noFill/>
              <a:round/>
              <a:headEnd/>
              <a:tailEnd/>
            </a:ln>
            <a:effectLst/>
          </p:spPr>
          <p:txBody>
            <a:bodyPr/>
            <a:lstStyle/>
            <a:p>
              <a:endParaRPr lang="id-ID"/>
            </a:p>
          </p:txBody>
        </p:sp>
      </p:grpSp>
      <p:grpSp>
        <p:nvGrpSpPr>
          <p:cNvPr id="1222" name="Group 198"/>
          <p:cNvGrpSpPr>
            <a:grpSpLocks/>
          </p:cNvGrpSpPr>
          <p:nvPr/>
        </p:nvGrpSpPr>
        <p:grpSpPr bwMode="auto">
          <a:xfrm>
            <a:off x="-6350" y="195263"/>
            <a:ext cx="1057275" cy="1143000"/>
            <a:chOff x="0" y="1039"/>
            <a:chExt cx="2681" cy="2897"/>
          </a:xfrm>
        </p:grpSpPr>
        <p:pic>
          <p:nvPicPr>
            <p:cNvPr id="1223" name="Picture 199" descr="pan01"/>
            <p:cNvPicPr>
              <a:picLocks noChangeAspect="1" noChangeArrowheads="1"/>
            </p:cNvPicPr>
            <p:nvPr userDrawn="1"/>
          </p:nvPicPr>
          <p:blipFill>
            <a:blip r:embed="rId18" cstate="print"/>
            <a:srcRect l="51730" r="2339"/>
            <a:stretch>
              <a:fillRect/>
            </a:stretch>
          </p:blipFill>
          <p:spPr bwMode="gray">
            <a:xfrm>
              <a:off x="0" y="1039"/>
              <a:ext cx="2681" cy="2897"/>
            </a:xfrm>
            <a:prstGeom prst="rect">
              <a:avLst/>
            </a:prstGeom>
            <a:noFill/>
          </p:spPr>
        </p:pic>
        <p:sp>
          <p:nvSpPr>
            <p:cNvPr id="1224" name="Freeform 200" descr="wiz_gold04"/>
            <p:cNvSpPr>
              <a:spLocks/>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19" cstate="print"/>
              <a:srcRect/>
              <a:stretch>
                <a:fillRect/>
              </a:stretch>
            </a:blipFill>
            <a:ln w="9525">
              <a:noFill/>
              <a:round/>
              <a:headEnd/>
              <a:tailEnd/>
            </a:ln>
            <a:effectLst/>
          </p:spPr>
          <p:txBody>
            <a:bodyPr/>
            <a:lstStyle/>
            <a:p>
              <a:endParaRPr lang="id-ID"/>
            </a:p>
          </p:txBody>
        </p:sp>
      </p:grpSp>
      <p:grpSp>
        <p:nvGrpSpPr>
          <p:cNvPr id="1225" name="Group 201"/>
          <p:cNvGrpSpPr>
            <a:grpSpLocks/>
          </p:cNvGrpSpPr>
          <p:nvPr/>
        </p:nvGrpSpPr>
        <p:grpSpPr bwMode="auto">
          <a:xfrm>
            <a:off x="0" y="0"/>
            <a:ext cx="933450" cy="1239838"/>
            <a:chOff x="-7" y="240"/>
            <a:chExt cx="2407" cy="3199"/>
          </a:xfrm>
        </p:grpSpPr>
        <p:pic>
          <p:nvPicPr>
            <p:cNvPr id="1226" name="Picture 202" descr="pan01"/>
            <p:cNvPicPr>
              <a:picLocks noChangeAspect="1" noChangeArrowheads="1"/>
            </p:cNvPicPr>
            <p:nvPr userDrawn="1"/>
          </p:nvPicPr>
          <p:blipFill>
            <a:blip r:embed="rId20" cstate="print"/>
            <a:srcRect l="60431" r="2339"/>
            <a:stretch>
              <a:fillRect/>
            </a:stretch>
          </p:blipFill>
          <p:spPr bwMode="gray">
            <a:xfrm>
              <a:off x="0" y="240"/>
              <a:ext cx="2400" cy="3199"/>
            </a:xfrm>
            <a:prstGeom prst="rect">
              <a:avLst/>
            </a:prstGeom>
            <a:noFill/>
          </p:spPr>
        </p:pic>
        <p:sp>
          <p:nvSpPr>
            <p:cNvPr id="1227" name="Freeform 203" descr="wiz_gold01"/>
            <p:cNvSpPr>
              <a:spLocks/>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21" cstate="print"/>
              <a:srcRect/>
              <a:stretch>
                <a:fillRect/>
              </a:stretch>
            </a:blipFill>
            <a:ln w="9525">
              <a:noFill/>
              <a:round/>
              <a:headEnd/>
              <a:tailEnd/>
            </a:ln>
            <a:effectLst/>
          </p:spPr>
          <p:txBody>
            <a:bodyPr/>
            <a:lstStyle/>
            <a:p>
              <a:endParaRPr lang="id-ID"/>
            </a:p>
          </p:txBody>
        </p:sp>
      </p:grpSp>
      <p:sp>
        <p:nvSpPr>
          <p:cNvPr id="1026" name="Rectangle 2"/>
          <p:cNvSpPr>
            <a:spLocks noGrp="1" noChangeArrowheads="1"/>
          </p:cNvSpPr>
          <p:nvPr>
            <p:ph type="title"/>
          </p:nvPr>
        </p:nvSpPr>
        <p:spPr bwMode="gray">
          <a:xfrm>
            <a:off x="1219200" y="228600"/>
            <a:ext cx="73914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1"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trips(downRight)">
                                      <p:cBhvr>
                                        <p:cTn id="7" dur="1000"/>
                                        <p:tgtEl>
                                          <p:spTgt spid="1026"/>
                                        </p:tgtEl>
                                      </p:cBhvr>
                                    </p:animEffect>
                                  </p:childTnLst>
                                </p:cTn>
                              </p:par>
                              <p:par>
                                <p:cTn id="8" presetID="22" presetClass="entr" presetSubtype="8" fill="hold" nodeType="withEffect">
                                  <p:stCondLst>
                                    <p:cond delay="500"/>
                                  </p:stCondLst>
                                  <p:childTnLst>
                                    <p:set>
                                      <p:cBhvr>
                                        <p:cTn id="9" dur="1" fill="hold">
                                          <p:stCondLst>
                                            <p:cond delay="0"/>
                                          </p:stCondLst>
                                        </p:cTn>
                                        <p:tgtEl>
                                          <p:spTgt spid="1219"/>
                                        </p:tgtEl>
                                        <p:attrNameLst>
                                          <p:attrName>style.visibility</p:attrName>
                                        </p:attrNameLst>
                                      </p:cBhvr>
                                      <p:to>
                                        <p:strVal val="visible"/>
                                      </p:to>
                                    </p:set>
                                    <p:animEffect transition="in" filter="wipe(left)">
                                      <p:cBhvr>
                                        <p:cTn id="10" dur="500"/>
                                        <p:tgtEl>
                                          <p:spTgt spid="1219"/>
                                        </p:tgtEl>
                                      </p:cBhvr>
                                    </p:animEffect>
                                  </p:childTnLst>
                                </p:cTn>
                              </p:par>
                            </p:childTnLst>
                          </p:cTn>
                        </p:par>
                        <p:par>
                          <p:cTn id="11" fill="hold">
                            <p:stCondLst>
                              <p:cond delay="1000"/>
                            </p:stCondLst>
                            <p:childTnLst>
                              <p:par>
                                <p:cTn id="12" presetID="22" presetClass="entr" presetSubtype="8" fill="hold" nodeType="afterEffect">
                                  <p:stCondLst>
                                    <p:cond delay="700"/>
                                  </p:stCondLst>
                                  <p:childTnLst>
                                    <p:set>
                                      <p:cBhvr>
                                        <p:cTn id="13" dur="1" fill="hold">
                                          <p:stCondLst>
                                            <p:cond delay="0"/>
                                          </p:stCondLst>
                                        </p:cTn>
                                        <p:tgtEl>
                                          <p:spTgt spid="1222"/>
                                        </p:tgtEl>
                                        <p:attrNameLst>
                                          <p:attrName>style.visibility</p:attrName>
                                        </p:attrNameLst>
                                      </p:cBhvr>
                                      <p:to>
                                        <p:strVal val="visible"/>
                                      </p:to>
                                    </p:set>
                                    <p:animEffect transition="in" filter="wipe(left)">
                                      <p:cBhvr>
                                        <p:cTn id="14" dur="500"/>
                                        <p:tgtEl>
                                          <p:spTgt spid="1222"/>
                                        </p:tgtEl>
                                      </p:cBhvr>
                                    </p:animEffect>
                                  </p:childTnLst>
                                </p:cTn>
                              </p:par>
                            </p:childTnLst>
                          </p:cTn>
                        </p:par>
                        <p:par>
                          <p:cTn id="15" fill="hold">
                            <p:stCondLst>
                              <p:cond delay="2200"/>
                            </p:stCondLst>
                            <p:childTnLst>
                              <p:par>
                                <p:cTn id="16" presetID="22" presetClass="entr" presetSubtype="8" fill="hold" nodeType="afterEffect">
                                  <p:stCondLst>
                                    <p:cond delay="600"/>
                                  </p:stCondLst>
                                  <p:childTnLst>
                                    <p:set>
                                      <p:cBhvr>
                                        <p:cTn id="17" dur="1" fill="hold">
                                          <p:stCondLst>
                                            <p:cond delay="0"/>
                                          </p:stCondLst>
                                        </p:cTn>
                                        <p:tgtEl>
                                          <p:spTgt spid="1225"/>
                                        </p:tgtEl>
                                        <p:attrNameLst>
                                          <p:attrName>style.visibility</p:attrName>
                                        </p:attrNameLst>
                                      </p:cBhvr>
                                      <p:to>
                                        <p:strVal val="visible"/>
                                      </p:to>
                                    </p:set>
                                    <p:animEffect transition="in" filter="wipe(left)">
                                      <p:cBhvr>
                                        <p:cTn id="18" dur="500"/>
                                        <p:tgtEl>
                                          <p:spTgt spid="1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p:bldLst>
  </p:timing>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pitchFamily="34" charset="0"/>
        </a:defRPr>
      </a:lvl2pPr>
      <a:lvl3pPr algn="l" rtl="0" eaLnBrk="1" fontAlgn="base" hangingPunct="1">
        <a:spcBef>
          <a:spcPct val="0"/>
        </a:spcBef>
        <a:spcAft>
          <a:spcPct val="0"/>
        </a:spcAft>
        <a:defRPr sz="3600" b="1">
          <a:solidFill>
            <a:srgbClr val="FFFFFF"/>
          </a:solidFill>
          <a:latin typeface="Arial" pitchFamily="34" charset="0"/>
        </a:defRPr>
      </a:lvl3pPr>
      <a:lvl4pPr algn="l" rtl="0" eaLnBrk="1" fontAlgn="base" hangingPunct="1">
        <a:spcBef>
          <a:spcPct val="0"/>
        </a:spcBef>
        <a:spcAft>
          <a:spcPct val="0"/>
        </a:spcAft>
        <a:defRPr sz="3600" b="1">
          <a:solidFill>
            <a:srgbClr val="FFFFFF"/>
          </a:solidFill>
          <a:latin typeface="Arial" pitchFamily="34" charset="0"/>
        </a:defRPr>
      </a:lvl4pPr>
      <a:lvl5pPr algn="l" rtl="0" eaLnBrk="1" fontAlgn="base" hangingPunct="1">
        <a:spcBef>
          <a:spcPct val="0"/>
        </a:spcBef>
        <a:spcAft>
          <a:spcPct val="0"/>
        </a:spcAft>
        <a:defRPr sz="3600" b="1">
          <a:solidFill>
            <a:srgbClr val="FFFFFF"/>
          </a:solidFill>
          <a:latin typeface="Arial" pitchFamily="34" charset="0"/>
        </a:defRPr>
      </a:lvl5pPr>
      <a:lvl6pPr marL="457200" algn="l" rtl="0" eaLnBrk="1" fontAlgn="base" hangingPunct="1">
        <a:spcBef>
          <a:spcPct val="0"/>
        </a:spcBef>
        <a:spcAft>
          <a:spcPct val="0"/>
        </a:spcAft>
        <a:defRPr sz="3600" b="1">
          <a:solidFill>
            <a:srgbClr val="FFFFFF"/>
          </a:solidFill>
          <a:latin typeface="Arial" pitchFamily="34" charset="0"/>
        </a:defRPr>
      </a:lvl6pPr>
      <a:lvl7pPr marL="914400" algn="l" rtl="0" eaLnBrk="1" fontAlgn="base" hangingPunct="1">
        <a:spcBef>
          <a:spcPct val="0"/>
        </a:spcBef>
        <a:spcAft>
          <a:spcPct val="0"/>
        </a:spcAft>
        <a:defRPr sz="3600" b="1">
          <a:solidFill>
            <a:srgbClr val="FFFFFF"/>
          </a:solidFill>
          <a:latin typeface="Arial" pitchFamily="34" charset="0"/>
        </a:defRPr>
      </a:lvl7pPr>
      <a:lvl8pPr marL="1371600" algn="l" rtl="0" eaLnBrk="1" fontAlgn="base" hangingPunct="1">
        <a:spcBef>
          <a:spcPct val="0"/>
        </a:spcBef>
        <a:spcAft>
          <a:spcPct val="0"/>
        </a:spcAft>
        <a:defRPr sz="3600" b="1">
          <a:solidFill>
            <a:srgbClr val="FFFFFF"/>
          </a:solidFill>
          <a:latin typeface="Arial" pitchFamily="34" charset="0"/>
        </a:defRPr>
      </a:lvl8pPr>
      <a:lvl9pPr marL="1828800" algn="l" rtl="0" eaLnBrk="1" fontAlgn="base" hangingPunct="1">
        <a:spcBef>
          <a:spcPct val="0"/>
        </a:spcBef>
        <a:spcAft>
          <a:spcPct val="0"/>
        </a:spcAft>
        <a:defRPr sz="3600" b="1">
          <a:solidFill>
            <a:srgbClr val="FFFFFF"/>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archive.ics.uci.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p:cNvSpPr>
            <a:spLocks noGrp="1" noChangeArrowheads="1"/>
          </p:cNvSpPr>
          <p:nvPr>
            <p:ph type="subTitle" idx="1"/>
          </p:nvPr>
        </p:nvSpPr>
        <p:spPr>
          <a:xfrm>
            <a:off x="4648200" y="4343400"/>
            <a:ext cx="4419600" cy="609600"/>
          </a:xfrm>
        </p:spPr>
        <p:txBody>
          <a:bodyPr/>
          <a:lstStyle/>
          <a:p>
            <a:r>
              <a:rPr lang="id-ID" sz="2400" b="1" dirty="0" smtClean="0"/>
              <a:t>Tutik Khotimah, S.Kom, M.Kom</a:t>
            </a:r>
            <a:endParaRPr lang="en-US" sz="2400" b="1" dirty="0"/>
          </a:p>
        </p:txBody>
      </p:sp>
      <p:sp>
        <p:nvSpPr>
          <p:cNvPr id="2050" name="Rectangle 2"/>
          <p:cNvSpPr>
            <a:spLocks noGrp="1" noChangeArrowheads="1"/>
          </p:cNvSpPr>
          <p:nvPr>
            <p:ph type="ctrTitle"/>
          </p:nvPr>
        </p:nvSpPr>
        <p:spPr>
          <a:xfrm>
            <a:off x="3071802" y="1785926"/>
            <a:ext cx="5995998" cy="2500330"/>
          </a:xfrm>
        </p:spPr>
        <p:txBody>
          <a:bodyPr/>
          <a:lstStyle/>
          <a:p>
            <a:r>
              <a:rPr lang="id-ID" sz="8000" dirty="0" smtClean="0">
                <a:solidFill>
                  <a:schemeClr val="accent2">
                    <a:lumMod val="60000"/>
                    <a:lumOff val="40000"/>
                  </a:schemeClr>
                </a:solidFill>
              </a:rPr>
              <a:t>Data Mining</a:t>
            </a:r>
            <a:r>
              <a:rPr lang="id-ID" sz="1800" b="0" dirty="0" smtClean="0">
                <a:solidFill>
                  <a:schemeClr val="accent2"/>
                </a:solidFill>
              </a:rPr>
              <a:t/>
            </a:r>
            <a:br>
              <a:rPr lang="id-ID" sz="1800" b="0" dirty="0" smtClean="0">
                <a:solidFill>
                  <a:schemeClr val="accent2"/>
                </a:solidFill>
              </a:rPr>
            </a:br>
            <a:r>
              <a:rPr lang="en-US" sz="2400" b="0" dirty="0" smtClean="0"/>
              <a:t> </a:t>
            </a:r>
            <a:r>
              <a:rPr lang="en-US" sz="5400" dirty="0" err="1" smtClean="0"/>
              <a:t>Pendahuluan</a:t>
            </a:r>
            <a:endParaRPr lang="en-US" sz="4800" dirty="0"/>
          </a:p>
        </p:txBody>
      </p:sp>
      <p:pic>
        <p:nvPicPr>
          <p:cNvPr id="2062" name="Picture 14" descr="C:\Users\USER\Pictures\ft-umk.gif"/>
          <p:cNvPicPr>
            <a:picLocks noChangeAspect="1" noChangeArrowheads="1"/>
          </p:cNvPicPr>
          <p:nvPr/>
        </p:nvPicPr>
        <p:blipFill>
          <a:blip r:embed="rId2"/>
          <a:srcRect/>
          <a:stretch>
            <a:fillRect/>
          </a:stretch>
        </p:blipFill>
        <p:spPr bwMode="auto">
          <a:xfrm>
            <a:off x="7715272" y="285728"/>
            <a:ext cx="1428760" cy="142876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
            </a:r>
            <a:endParaRPr lang="id-ID" dirty="0"/>
          </a:p>
        </p:txBody>
      </p:sp>
      <p:sp>
        <p:nvSpPr>
          <p:cNvPr id="3" name="Content Placeholder 2"/>
          <p:cNvSpPr>
            <a:spLocks noGrp="1"/>
          </p:cNvSpPr>
          <p:nvPr>
            <p:ph idx="1"/>
          </p:nvPr>
        </p:nvSpPr>
        <p:spPr/>
        <p:txBody>
          <a:bodyPr/>
          <a:lstStyle/>
          <a:p>
            <a:pPr lvl="0" algn="just" fontAlgn="auto">
              <a:spcAft>
                <a:spcPts val="0"/>
              </a:spcAft>
              <a:buFont typeface="Wingdings" pitchFamily="2" charset="2"/>
              <a:buChar char="q"/>
              <a:defRPr/>
            </a:pPr>
            <a:r>
              <a:rPr lang="id-ID" sz="2800" kern="1200" dirty="0" smtClean="0"/>
              <a:t>Himpunan kelompok data (arsip) yang saling berhubungan yang diorganisasi sedemikian rupa agar kelak dapat dimanfaatkan kembali dengan cepat dan mudah</a:t>
            </a:r>
          </a:p>
          <a:p>
            <a:pPr lvl="0" algn="just" fontAlgn="auto">
              <a:spcAft>
                <a:spcPts val="0"/>
              </a:spcAft>
              <a:buFont typeface="Wingdings" pitchFamily="2" charset="2"/>
              <a:buChar char="q"/>
              <a:defRPr/>
            </a:pPr>
            <a:r>
              <a:rPr lang="id-ID" sz="2800" kern="1200" dirty="0" smtClean="0"/>
              <a:t>Kumpulan data yang sal</a:t>
            </a:r>
            <a:r>
              <a:rPr lang="en-US" sz="2800" kern="1200" dirty="0" err="1" smtClean="0"/>
              <a:t>i</a:t>
            </a:r>
            <a:r>
              <a:rPr lang="id-ID" sz="2800" kern="1200" dirty="0" smtClean="0"/>
              <a:t>ng berhubungan yang disimpan secara bersama sedemikian rupa dan tanpa pengulangan (</a:t>
            </a:r>
            <a:r>
              <a:rPr lang="id-ID" sz="2800" i="1" kern="1200" dirty="0" smtClean="0"/>
              <a:t>redundancy</a:t>
            </a:r>
            <a:r>
              <a:rPr lang="id-ID" sz="2800" kern="1200" dirty="0" smtClean="0"/>
              <a:t>) yang tidak perlu, untuk memenuhi berbagai kebutuhan</a:t>
            </a:r>
          </a:p>
          <a:p>
            <a:pPr lvl="0" algn="just" fontAlgn="auto">
              <a:spcAft>
                <a:spcPts val="0"/>
              </a:spcAft>
              <a:buFont typeface="Wingdings" pitchFamily="2" charset="2"/>
              <a:buChar char="q"/>
              <a:defRPr/>
            </a:pPr>
            <a:r>
              <a:rPr lang="id-ID" sz="2800" kern="1200" dirty="0" smtClean="0"/>
              <a:t>Kumpulan file/tabel/arsip yang saling berhubungan yang disimpan dalam media penyimpanan tertentu</a:t>
            </a:r>
            <a:endParaRPr lang="id-ID" altLang="ja-JP" sz="2800" kern="1200" dirty="0" smtClean="0">
              <a:ea typeface="ＭＳ Ｐゴシック" pitchFamily="34" charset="-128"/>
            </a:endParaRPr>
          </a:p>
          <a:p>
            <a:endParaRPr lang="id-ID"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Evolusi</a:t>
            </a:r>
            <a:r>
              <a:rPr lang="en-US" dirty="0" smtClean="0"/>
              <a:t> </a:t>
            </a:r>
            <a:r>
              <a:rPr lang="en-US" dirty="0" err="1" smtClean="0"/>
              <a:t>Teknologi</a:t>
            </a:r>
            <a:r>
              <a:rPr lang="en-US" dirty="0" smtClean="0"/>
              <a:t> Database</a:t>
            </a:r>
            <a:endParaRPr lang="id-ID" dirty="0"/>
          </a:p>
        </p:txBody>
      </p:sp>
      <p:pic>
        <p:nvPicPr>
          <p:cNvPr id="59" name="Picture 58" descr="evolusi database.png"/>
          <p:cNvPicPr>
            <a:picLocks noChangeAspect="1"/>
          </p:cNvPicPr>
          <p:nvPr/>
        </p:nvPicPr>
        <p:blipFill>
          <a:blip r:embed="rId2"/>
          <a:stretch>
            <a:fillRect/>
          </a:stretch>
        </p:blipFill>
        <p:spPr>
          <a:xfrm>
            <a:off x="1571604" y="1150410"/>
            <a:ext cx="5709009" cy="55647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amond(in)">
                                      <p:cBhvr>
                                        <p:cTn id="7"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id-ID" dirty="0" smtClean="0"/>
              <a:t>Definisi Data Mining</a:t>
            </a:r>
            <a:endParaRPr lang="en-US" dirty="0"/>
          </a:p>
        </p:txBody>
      </p:sp>
      <p:sp>
        <p:nvSpPr>
          <p:cNvPr id="36867" name="Rectangle 3"/>
          <p:cNvSpPr>
            <a:spLocks noGrp="1" noChangeArrowheads="1"/>
          </p:cNvSpPr>
          <p:nvPr>
            <p:ph type="body" sz="half" idx="1"/>
          </p:nvPr>
        </p:nvSpPr>
        <p:spPr>
          <a:xfrm>
            <a:off x="285720" y="1357298"/>
            <a:ext cx="8501121" cy="3397265"/>
          </a:xfrm>
        </p:spPr>
        <p:txBody>
          <a:bodyPr/>
          <a:lstStyle/>
          <a:p>
            <a:pPr>
              <a:lnSpc>
                <a:spcPct val="90000"/>
              </a:lnSpc>
              <a:buClr>
                <a:schemeClr val="tx1"/>
              </a:buClr>
              <a:buSzPct val="90000"/>
              <a:buFont typeface="Wingdings" pitchFamily="2" charset="2"/>
              <a:buChar char="q"/>
            </a:pPr>
            <a:r>
              <a:rPr lang="id-ID" sz="2800" b="1" dirty="0" smtClean="0"/>
              <a:t>Data mining adalah disiplin ilmu yang mempelajari metode untuk ekstraksi pengetahuan/informasi atau pola yang penting atau menarik dari suatu data</a:t>
            </a:r>
          </a:p>
          <a:p>
            <a:pPr>
              <a:lnSpc>
                <a:spcPct val="90000"/>
              </a:lnSpc>
              <a:buClr>
                <a:schemeClr val="tx1"/>
              </a:buClr>
              <a:buSzPct val="90000"/>
              <a:buFont typeface="Wingdings" pitchFamily="2" charset="2"/>
              <a:buChar char="q"/>
            </a:pPr>
            <a:r>
              <a:rPr lang="id-ID" sz="2800" b="1" dirty="0" smtClean="0"/>
              <a:t>Data mining merupakan bagian dari Knowledge Discovery in Database (KDD)</a:t>
            </a:r>
            <a:endParaRPr lang="en-US" sz="2800" dirty="0"/>
          </a:p>
          <a:p>
            <a:pPr>
              <a:lnSpc>
                <a:spcPct val="90000"/>
              </a:lnSpc>
              <a:buFont typeface="Wingdings" pitchFamily="2" charset="2"/>
              <a:buChar char="q"/>
            </a:pPr>
            <a:endParaRPr lang="en-US" sz="2800" dirty="0"/>
          </a:p>
        </p:txBody>
      </p:sp>
      <p:sp>
        <p:nvSpPr>
          <p:cNvPr id="36868" name="Rectangle 4"/>
          <p:cNvSpPr>
            <a:spLocks noChangeArrowheads="1"/>
          </p:cNvSpPr>
          <p:nvPr/>
        </p:nvSpPr>
        <p:spPr bwMode="black">
          <a:xfrm>
            <a:off x="0" y="6039169"/>
            <a:ext cx="9144000" cy="461665"/>
          </a:xfrm>
          <a:prstGeom prst="rect">
            <a:avLst/>
          </a:prstGeom>
          <a:noFill/>
          <a:ln w="9525">
            <a:noFill/>
            <a:miter lim="800000"/>
            <a:headEnd/>
            <a:tailEnd/>
          </a:ln>
          <a:effectLst/>
        </p:spPr>
        <p:txBody>
          <a:bodyPr wrap="square">
            <a:spAutoFit/>
          </a:bodyPr>
          <a:lstStyle/>
          <a:p>
            <a:pPr algn="ctr"/>
            <a:r>
              <a:rPr lang="id-ID" sz="2400" b="0" dirty="0" smtClean="0">
                <a:cs typeface="Arial" charset="0"/>
              </a:rPr>
              <a:t>Knowledge Discovery in Database (KDD)</a:t>
            </a:r>
            <a:endParaRPr lang="en-US" sz="2400" b="0" dirty="0">
              <a:cs typeface="Arial" charset="0"/>
            </a:endParaRPr>
          </a:p>
        </p:txBody>
      </p:sp>
      <p:pic>
        <p:nvPicPr>
          <p:cNvPr id="6" name="Picture 21"/>
          <p:cNvPicPr>
            <a:picLocks noChangeAspect="1" noChangeArrowheads="1"/>
          </p:cNvPicPr>
          <p:nvPr/>
        </p:nvPicPr>
        <p:blipFill>
          <a:blip r:embed="rId2"/>
          <a:srcRect/>
          <a:stretch>
            <a:fillRect/>
          </a:stretch>
        </p:blipFill>
        <p:spPr bwMode="auto">
          <a:xfrm>
            <a:off x="752500" y="3706830"/>
            <a:ext cx="7391400" cy="2293938"/>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DOKUMEN\UMK\logo umk.JPG"/>
          <p:cNvPicPr>
            <a:picLocks noChangeAspect="1"/>
          </p:cNvPicPr>
          <p:nvPr/>
        </p:nvPicPr>
        <p:blipFill>
          <a:blip r:embed="rId2" cstate="print"/>
          <a:srcRect/>
          <a:stretch>
            <a:fillRect/>
          </a:stretch>
        </p:blipFill>
        <p:spPr bwMode="auto">
          <a:xfrm>
            <a:off x="154278" y="6072206"/>
            <a:ext cx="631508" cy="628650"/>
          </a:xfrm>
          <a:prstGeom prst="rect">
            <a:avLst/>
          </a:prstGeom>
          <a:noFill/>
          <a:ln w="9525">
            <a:noFill/>
            <a:miter lim="800000"/>
            <a:headEnd/>
            <a:tailEnd/>
          </a:ln>
        </p:spPr>
      </p:pic>
      <p:sp>
        <p:nvSpPr>
          <p:cNvPr id="5" name="Footer Placeholder 4"/>
          <p:cNvSpPr>
            <a:spLocks noGrp="1"/>
          </p:cNvSpPr>
          <p:nvPr>
            <p:ph type="ftr" sz="quarter" idx="11"/>
          </p:nvPr>
        </p:nvSpPr>
        <p:spPr>
          <a:xfrm>
            <a:off x="928662" y="6286520"/>
            <a:ext cx="3352800" cy="365125"/>
          </a:xfrm>
        </p:spPr>
        <p:txBody>
          <a:bodyPr>
            <a:scene3d>
              <a:camera prst="orthographicFront"/>
              <a:lightRig rig="soft" dir="t">
                <a:rot lat="0" lon="0" rev="10800000"/>
              </a:lightRig>
            </a:scene3d>
            <a:sp3d>
              <a:bevelT w="27940" h="12700"/>
              <a:contourClr>
                <a:srgbClr val="DDDDDD"/>
              </a:contourClr>
            </a:sp3d>
          </a:bodyPr>
          <a:lstStyle/>
          <a:p>
            <a:r>
              <a:rPr lang="id-ID" b="1" spc="150" dirty="0" smtClean="0">
                <a:ln w="11430">
                  <a:solidFill>
                    <a:schemeClr val="bg1">
                      <a:lumMod val="65000"/>
                    </a:schemeClr>
                  </a:solidFill>
                </a:ln>
                <a:solidFill>
                  <a:srgbClr val="F8F8F8"/>
                </a:solidFill>
                <a:effectLst>
                  <a:outerShdw blurRad="25400" algn="tl" rotWithShape="0">
                    <a:srgbClr val="000000">
                      <a:alpha val="43000"/>
                    </a:srgbClr>
                  </a:outerShdw>
                </a:effectLst>
              </a:rPr>
              <a:t>Data Warehouse</a:t>
            </a:r>
            <a:r>
              <a:rPr lang="en-US" b="1" spc="150" dirty="0" smtClean="0">
                <a:ln w="11430">
                  <a:solidFill>
                    <a:schemeClr val="bg1">
                      <a:lumMod val="65000"/>
                    </a:schemeClr>
                  </a:solidFill>
                </a:ln>
                <a:solidFill>
                  <a:srgbClr val="F8F8F8"/>
                </a:solidFill>
                <a:effectLst>
                  <a:outerShdw blurRad="25400" algn="tl" rotWithShape="0">
                    <a:srgbClr val="000000">
                      <a:alpha val="43000"/>
                    </a:srgbClr>
                  </a:outerShdw>
                </a:effectLst>
              </a:rPr>
              <a:t> &amp; </a:t>
            </a:r>
            <a:r>
              <a:rPr lang="id-ID" b="1" spc="150" dirty="0" smtClean="0">
                <a:ln w="11430">
                  <a:solidFill>
                    <a:schemeClr val="bg1">
                      <a:lumMod val="65000"/>
                    </a:schemeClr>
                  </a:solidFill>
                </a:ln>
                <a:solidFill>
                  <a:srgbClr val="F8F8F8"/>
                </a:solidFill>
                <a:effectLst>
                  <a:outerShdw blurRad="25400" algn="tl" rotWithShape="0">
                    <a:srgbClr val="000000">
                      <a:alpha val="43000"/>
                    </a:srgbClr>
                  </a:outerShdw>
                </a:effectLst>
              </a:rPr>
              <a:t>Data Mining</a:t>
            </a:r>
            <a:endParaRPr lang="en-US" b="1" spc="150" dirty="0">
              <a:ln w="11430">
                <a:solidFill>
                  <a:schemeClr val="bg1">
                    <a:lumMod val="65000"/>
                  </a:schemeClr>
                </a:solidFill>
              </a:ln>
              <a:solidFill>
                <a:srgbClr val="F8F8F8"/>
              </a:solidFill>
              <a:effectLst>
                <a:outerShdw blurRad="25400" algn="tl" rotWithShape="0">
                  <a:srgbClr val="000000">
                    <a:alpha val="43000"/>
                  </a:srgbClr>
                </a:outerShdw>
              </a:effectLst>
            </a:endParaRPr>
          </a:p>
        </p:txBody>
      </p:sp>
      <p:cxnSp>
        <p:nvCxnSpPr>
          <p:cNvPr id="7" name="Straight Connector 6"/>
          <p:cNvCxnSpPr/>
          <p:nvPr/>
        </p:nvCxnSpPr>
        <p:spPr>
          <a:xfrm>
            <a:off x="1000100" y="6284932"/>
            <a:ext cx="7572428"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4"/>
          <p:cNvSpPr txBox="1">
            <a:spLocks/>
          </p:cNvSpPr>
          <p:nvPr/>
        </p:nvSpPr>
        <p:spPr>
          <a:xfrm>
            <a:off x="6000760" y="6357958"/>
            <a:ext cx="2643206" cy="285753"/>
          </a:xfrm>
          <a:prstGeom prst="rect">
            <a:avLst/>
          </a:prstGeom>
        </p:spPr>
        <p:txBody>
          <a:bodyPr vert="horz" lIns="0" tIns="0" rIns="0" bIns="0" anchor="b">
            <a:scene3d>
              <a:camera prst="orthographicFront"/>
              <a:lightRig rig="soft" dir="t">
                <a:rot lat="0" lon="0" rev="10800000"/>
              </a:lightRig>
            </a:scene3d>
            <a:sp3d>
              <a:bevelT w="27940" h="12700"/>
              <a:contourClr>
                <a:srgbClr val="DDDDDD"/>
              </a:contourClr>
            </a:sp3d>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50" normalizeH="0" baseline="0" noProof="0" dirty="0" err="1" smtClean="0">
                <a:ln w="11430">
                  <a:solidFill>
                    <a:schemeClr val="bg1">
                      <a:lumMod val="65000"/>
                    </a:schemeClr>
                  </a:solidFill>
                </a:ln>
                <a:solidFill>
                  <a:srgbClr val="F8F8F8"/>
                </a:solidFill>
                <a:effectLst>
                  <a:outerShdw blurRad="25400" algn="tl" rotWithShape="0">
                    <a:srgbClr val="000000">
                      <a:alpha val="43000"/>
                    </a:srgbClr>
                  </a:outerShdw>
                </a:effectLst>
                <a:uLnTx/>
                <a:uFillTx/>
                <a:latin typeface="+mn-lt"/>
                <a:ea typeface="+mn-ea"/>
                <a:cs typeface="+mn-cs"/>
              </a:rPr>
              <a:t>Teknik</a:t>
            </a:r>
            <a:r>
              <a:rPr kumimoji="0" lang="en-US" sz="1200" b="1" i="0" u="none" strike="noStrike" kern="1200" cap="none" spc="150" normalizeH="0" baseline="0" noProof="0" dirty="0" smtClean="0">
                <a:ln w="11430">
                  <a:solidFill>
                    <a:schemeClr val="bg1">
                      <a:lumMod val="65000"/>
                    </a:schemeClr>
                  </a:solidFill>
                </a:ln>
                <a:solidFill>
                  <a:srgbClr val="F8F8F8"/>
                </a:solidFill>
                <a:effectLst>
                  <a:outerShdw blurRad="25400" algn="tl" rotWithShape="0">
                    <a:srgbClr val="000000">
                      <a:alpha val="43000"/>
                    </a:srgbClr>
                  </a:outerShdw>
                </a:effectLst>
                <a:uLnTx/>
                <a:uFillTx/>
                <a:latin typeface="+mn-lt"/>
                <a:ea typeface="+mn-ea"/>
                <a:cs typeface="+mn-cs"/>
              </a:rPr>
              <a:t> </a:t>
            </a:r>
            <a:r>
              <a:rPr kumimoji="0" lang="en-US" sz="1200" b="1" i="0" u="none" strike="noStrike" kern="1200" cap="none" spc="150" normalizeH="0" baseline="0" noProof="0" dirty="0" err="1" smtClean="0">
                <a:ln w="11430">
                  <a:solidFill>
                    <a:schemeClr val="bg1">
                      <a:lumMod val="65000"/>
                    </a:schemeClr>
                  </a:solidFill>
                </a:ln>
                <a:solidFill>
                  <a:srgbClr val="F8F8F8"/>
                </a:solidFill>
                <a:effectLst>
                  <a:outerShdw blurRad="25400" algn="tl" rotWithShape="0">
                    <a:srgbClr val="000000">
                      <a:alpha val="43000"/>
                    </a:srgbClr>
                  </a:outerShdw>
                </a:effectLst>
                <a:uLnTx/>
                <a:uFillTx/>
                <a:latin typeface="+mn-lt"/>
                <a:ea typeface="+mn-ea"/>
                <a:cs typeface="+mn-cs"/>
              </a:rPr>
              <a:t>Informatika</a:t>
            </a:r>
            <a:r>
              <a:rPr kumimoji="0" lang="en-US" sz="1200" b="1" i="0" u="none" strike="noStrike" kern="1200" cap="none" spc="150" normalizeH="0" baseline="0" noProof="0" dirty="0" smtClean="0">
                <a:ln w="11430">
                  <a:solidFill>
                    <a:schemeClr val="bg1">
                      <a:lumMod val="65000"/>
                    </a:schemeClr>
                  </a:solidFill>
                </a:ln>
                <a:solidFill>
                  <a:srgbClr val="F8F8F8"/>
                </a:solidFill>
                <a:effectLst>
                  <a:outerShdw blurRad="25400" algn="tl" rotWithShape="0">
                    <a:srgbClr val="000000">
                      <a:alpha val="43000"/>
                    </a:srgbClr>
                  </a:outerShdw>
                </a:effectLst>
                <a:uLnTx/>
                <a:uFillTx/>
                <a:latin typeface="+mn-lt"/>
                <a:ea typeface="+mn-ea"/>
                <a:cs typeface="+mn-cs"/>
              </a:rPr>
              <a:t> - 201</a:t>
            </a:r>
            <a:r>
              <a:rPr kumimoji="0" lang="id-ID" sz="1200" b="1" i="0" u="none" strike="noStrike" kern="1200" cap="none" spc="150" normalizeH="0" baseline="0" noProof="0" dirty="0" smtClean="0">
                <a:ln w="11430">
                  <a:solidFill>
                    <a:schemeClr val="bg1">
                      <a:lumMod val="65000"/>
                    </a:schemeClr>
                  </a:solidFill>
                </a:ln>
                <a:solidFill>
                  <a:srgbClr val="F8F8F8"/>
                </a:solidFill>
                <a:effectLst>
                  <a:outerShdw blurRad="25400" algn="tl" rotWithShape="0">
                    <a:srgbClr val="000000">
                      <a:alpha val="43000"/>
                    </a:srgbClr>
                  </a:outerShdw>
                </a:effectLst>
                <a:uLnTx/>
                <a:uFillTx/>
                <a:latin typeface="+mn-lt"/>
                <a:ea typeface="+mn-ea"/>
                <a:cs typeface="+mn-cs"/>
              </a:rPr>
              <a:t>3</a:t>
            </a:r>
            <a:endParaRPr kumimoji="0" lang="en-US" sz="1200" b="1" i="0" u="none" strike="noStrike" kern="1200" cap="none" spc="150" normalizeH="0" baseline="0" noProof="0" dirty="0">
              <a:ln w="11430">
                <a:solidFill>
                  <a:schemeClr val="bg1">
                    <a:lumMod val="65000"/>
                  </a:schemeClr>
                </a:solidFill>
              </a:ln>
              <a:solidFill>
                <a:srgbClr val="F8F8F8"/>
              </a:solidFill>
              <a:effectLst>
                <a:outerShdw blurRad="25400" algn="tl" rotWithShape="0">
                  <a:srgbClr val="000000">
                    <a:alpha val="43000"/>
                  </a:srgbClr>
                </a:outerShdw>
              </a:effectLst>
              <a:uLnTx/>
              <a:uFillTx/>
              <a:latin typeface="+mn-lt"/>
              <a:ea typeface="+mn-ea"/>
              <a:cs typeface="+mn-cs"/>
            </a:endParaRPr>
          </a:p>
        </p:txBody>
      </p:sp>
      <p:sp>
        <p:nvSpPr>
          <p:cNvPr id="9" name="Content Placeholder 2"/>
          <p:cNvSpPr>
            <a:spLocks noGrp="1"/>
          </p:cNvSpPr>
          <p:nvPr>
            <p:ph idx="1"/>
          </p:nvPr>
        </p:nvSpPr>
        <p:spPr>
          <a:xfrm>
            <a:off x="285750" y="1357313"/>
            <a:ext cx="8553450" cy="4891087"/>
          </a:xfrm>
        </p:spPr>
        <p:txBody>
          <a:bodyPr>
            <a:normAutofit/>
          </a:bodyPr>
          <a:lstStyle/>
          <a:p>
            <a:pPr marL="514350" indent="-514350">
              <a:buFont typeface="+mj-lt"/>
              <a:buAutoNum type="arabicPeriod"/>
            </a:pPr>
            <a:r>
              <a:rPr lang="id-ID" dirty="0" smtClean="0">
                <a:solidFill>
                  <a:srgbClr val="C00000"/>
                </a:solidFill>
              </a:rPr>
              <a:t>Statistik</a:t>
            </a:r>
            <a:r>
              <a:rPr lang="id-ID" dirty="0" smtClean="0"/>
              <a:t>: </a:t>
            </a:r>
          </a:p>
          <a:p>
            <a:pPr lvl="1"/>
            <a:r>
              <a:rPr lang="id-ID" sz="2400" dirty="0"/>
              <a:t>L</a:t>
            </a:r>
            <a:r>
              <a:rPr lang="id-ID" sz="2400" dirty="0" smtClean="0"/>
              <a:t>ebih bersifat </a:t>
            </a:r>
            <a:r>
              <a:rPr lang="id-ID" sz="2400" dirty="0" smtClean="0">
                <a:solidFill>
                  <a:srgbClr val="0070C0"/>
                </a:solidFill>
              </a:rPr>
              <a:t>teori</a:t>
            </a:r>
          </a:p>
          <a:p>
            <a:pPr lvl="1"/>
            <a:r>
              <a:rPr lang="id-ID" sz="2400" dirty="0"/>
              <a:t>F</a:t>
            </a:r>
            <a:r>
              <a:rPr lang="id-ID" sz="2400" dirty="0" smtClean="0"/>
              <a:t>okus ke </a:t>
            </a:r>
            <a:r>
              <a:rPr lang="id-ID" sz="2400" dirty="0" smtClean="0">
                <a:solidFill>
                  <a:srgbClr val="0070C0"/>
                </a:solidFill>
              </a:rPr>
              <a:t>pengujian hipotesis</a:t>
            </a:r>
          </a:p>
          <a:p>
            <a:pPr marL="514350" indent="-514350">
              <a:buFont typeface="+mj-lt"/>
              <a:buAutoNum type="arabicPeriod"/>
            </a:pPr>
            <a:r>
              <a:rPr lang="id-ID" dirty="0" err="1" smtClean="0">
                <a:solidFill>
                  <a:srgbClr val="C00000"/>
                </a:solidFill>
              </a:rPr>
              <a:t>Machine</a:t>
            </a:r>
            <a:r>
              <a:rPr lang="id-ID" dirty="0" smtClean="0">
                <a:solidFill>
                  <a:srgbClr val="C00000"/>
                </a:solidFill>
              </a:rPr>
              <a:t> </a:t>
            </a:r>
            <a:r>
              <a:rPr lang="id-ID" dirty="0" err="1" smtClean="0">
                <a:solidFill>
                  <a:srgbClr val="C00000"/>
                </a:solidFill>
              </a:rPr>
              <a:t>Learning</a:t>
            </a:r>
            <a:r>
              <a:rPr lang="id-ID" dirty="0" smtClean="0"/>
              <a:t>:</a:t>
            </a:r>
          </a:p>
          <a:p>
            <a:pPr lvl="1"/>
            <a:r>
              <a:rPr lang="id-ID" sz="2400" dirty="0"/>
              <a:t>L</a:t>
            </a:r>
            <a:r>
              <a:rPr lang="id-ID" sz="2400" dirty="0" smtClean="0"/>
              <a:t>ebih bersifat </a:t>
            </a:r>
            <a:r>
              <a:rPr lang="id-ID" sz="2400" dirty="0" err="1" smtClean="0">
                <a:solidFill>
                  <a:srgbClr val="0070C0"/>
                </a:solidFill>
              </a:rPr>
              <a:t>heuristik</a:t>
            </a:r>
            <a:endParaRPr lang="id-ID" sz="2400" dirty="0">
              <a:solidFill>
                <a:srgbClr val="0070C0"/>
              </a:solidFill>
            </a:endParaRPr>
          </a:p>
          <a:p>
            <a:pPr lvl="1"/>
            <a:r>
              <a:rPr lang="id-ID" sz="2400" dirty="0"/>
              <a:t>F</a:t>
            </a:r>
            <a:r>
              <a:rPr lang="id-ID" sz="2400" dirty="0" smtClean="0"/>
              <a:t>okus pada </a:t>
            </a:r>
            <a:r>
              <a:rPr lang="id-ID" sz="2400" dirty="0" smtClean="0">
                <a:solidFill>
                  <a:srgbClr val="0070C0"/>
                </a:solidFill>
              </a:rPr>
              <a:t>perbaikan </a:t>
            </a:r>
            <a:r>
              <a:rPr lang="id-ID" sz="2400" dirty="0" err="1" smtClean="0">
                <a:solidFill>
                  <a:srgbClr val="0070C0"/>
                </a:solidFill>
              </a:rPr>
              <a:t>performansi</a:t>
            </a:r>
            <a:r>
              <a:rPr lang="id-ID" sz="2400" dirty="0" smtClean="0">
                <a:solidFill>
                  <a:srgbClr val="0070C0"/>
                </a:solidFill>
              </a:rPr>
              <a:t> dari </a:t>
            </a:r>
            <a:r>
              <a:rPr lang="id-ID" sz="2400" dirty="0" err="1" smtClean="0">
                <a:solidFill>
                  <a:srgbClr val="0070C0"/>
                </a:solidFill>
              </a:rPr>
              <a:t>suatu</a:t>
            </a:r>
            <a:r>
              <a:rPr lang="id-ID" sz="2400" dirty="0" smtClean="0">
                <a:solidFill>
                  <a:srgbClr val="0070C0"/>
                </a:solidFill>
              </a:rPr>
              <a:t> teknik </a:t>
            </a:r>
            <a:r>
              <a:rPr lang="id-ID" sz="2400" dirty="0" err="1" smtClean="0">
                <a:solidFill>
                  <a:srgbClr val="0070C0"/>
                </a:solidFill>
              </a:rPr>
              <a:t>learning</a:t>
            </a:r>
            <a:endParaRPr lang="id-ID" sz="2400" dirty="0" smtClean="0">
              <a:solidFill>
                <a:srgbClr val="0070C0"/>
              </a:solidFill>
            </a:endParaRPr>
          </a:p>
          <a:p>
            <a:pPr marL="514350" indent="-514350">
              <a:buFont typeface="+mj-lt"/>
              <a:buAutoNum type="arabicPeriod"/>
            </a:pPr>
            <a:r>
              <a:rPr lang="id-ID" dirty="0" smtClean="0">
                <a:solidFill>
                  <a:srgbClr val="C00000"/>
                </a:solidFill>
              </a:rPr>
              <a:t>Data Mining</a:t>
            </a:r>
            <a:r>
              <a:rPr lang="id-ID" dirty="0" smtClean="0"/>
              <a:t>:</a:t>
            </a:r>
          </a:p>
          <a:p>
            <a:pPr lvl="1"/>
            <a:r>
              <a:rPr lang="id-ID" sz="2400" dirty="0" smtClean="0"/>
              <a:t>Gabungan </a:t>
            </a:r>
            <a:r>
              <a:rPr lang="id-ID" sz="2400" dirty="0" smtClean="0">
                <a:solidFill>
                  <a:srgbClr val="0070C0"/>
                </a:solidFill>
              </a:rPr>
              <a:t>teori dan </a:t>
            </a:r>
            <a:r>
              <a:rPr lang="id-ID" sz="2400" dirty="0" err="1" smtClean="0">
                <a:solidFill>
                  <a:srgbClr val="0070C0"/>
                </a:solidFill>
              </a:rPr>
              <a:t>heuristik</a:t>
            </a:r>
            <a:endParaRPr lang="id-ID" sz="2400" dirty="0" smtClean="0">
              <a:solidFill>
                <a:srgbClr val="0070C0"/>
              </a:solidFill>
            </a:endParaRPr>
          </a:p>
          <a:p>
            <a:pPr lvl="1"/>
            <a:r>
              <a:rPr lang="id-ID" sz="2400" dirty="0" smtClean="0"/>
              <a:t>Fokus pada seluruh </a:t>
            </a:r>
            <a:r>
              <a:rPr lang="id-ID" sz="2400" dirty="0" smtClean="0">
                <a:solidFill>
                  <a:srgbClr val="0070C0"/>
                </a:solidFill>
              </a:rPr>
              <a:t>proses penemuan </a:t>
            </a:r>
            <a:r>
              <a:rPr lang="id-ID" sz="2400" dirty="0" err="1" smtClean="0">
                <a:solidFill>
                  <a:srgbClr val="0070C0"/>
                </a:solidFill>
              </a:rPr>
              <a:t>knowledge</a:t>
            </a:r>
            <a:r>
              <a:rPr lang="id-ID" sz="2400" dirty="0" smtClean="0">
                <a:solidFill>
                  <a:srgbClr val="0070C0"/>
                </a:solidFill>
              </a:rPr>
              <a:t> dan pola</a:t>
            </a:r>
          </a:p>
          <a:p>
            <a:pPr lvl="1"/>
            <a:r>
              <a:rPr lang="id-ID" sz="2400" dirty="0" smtClean="0"/>
              <a:t>Termasuk data </a:t>
            </a:r>
            <a:r>
              <a:rPr lang="id-ID" sz="2400" dirty="0" err="1" smtClean="0"/>
              <a:t>cleaning</a:t>
            </a:r>
            <a:r>
              <a:rPr lang="id-ID" sz="2400" dirty="0" smtClean="0"/>
              <a:t>, </a:t>
            </a:r>
            <a:r>
              <a:rPr lang="id-ID" sz="2400" dirty="0" err="1" smtClean="0"/>
              <a:t>learning</a:t>
            </a:r>
            <a:r>
              <a:rPr lang="id-ID" sz="2400" dirty="0" smtClean="0"/>
              <a:t> dan visualisasi hasilnya</a:t>
            </a:r>
            <a:endParaRPr lang="id-ID" sz="2400" dirty="0"/>
          </a:p>
        </p:txBody>
      </p:sp>
      <p:sp>
        <p:nvSpPr>
          <p:cNvPr id="10" name="Rectangle 2"/>
          <p:cNvSpPr>
            <a:spLocks noGrp="1" noChangeArrowheads="1"/>
          </p:cNvSpPr>
          <p:nvPr>
            <p:ph type="title"/>
          </p:nvPr>
        </p:nvSpPr>
        <p:spPr>
          <a:xfrm>
            <a:off x="1219200" y="228600"/>
            <a:ext cx="7391400" cy="838200"/>
          </a:xfrm>
        </p:spPr>
        <p:txBody>
          <a:bodyPr/>
          <a:lstStyle/>
          <a:p>
            <a:r>
              <a:rPr lang="en-US" dirty="0" err="1" smtClean="0"/>
              <a:t>Irisan</a:t>
            </a:r>
            <a:r>
              <a:rPr lang="en-US" dirty="0" smtClean="0"/>
              <a:t> </a:t>
            </a:r>
            <a:r>
              <a:rPr lang="en-US" dirty="0" err="1" smtClean="0"/>
              <a:t>Bidang</a:t>
            </a:r>
            <a:r>
              <a:rPr lang="en-US" dirty="0" smtClean="0"/>
              <a:t> </a:t>
            </a:r>
            <a:r>
              <a:rPr lang="en-US" dirty="0" err="1" smtClean="0"/>
              <a:t>Ilmu</a:t>
            </a:r>
            <a:r>
              <a:rPr lang="id-ID" dirty="0" smtClean="0"/>
              <a:t> Data Mining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Metode Learning Data Mining</a:t>
            </a:r>
            <a:endParaRPr lang="id-ID" dirty="0"/>
          </a:p>
        </p:txBody>
      </p:sp>
      <p:graphicFrame>
        <p:nvGraphicFramePr>
          <p:cNvPr id="3" name="Diagram 2"/>
          <p:cNvGraphicFramePr/>
          <p:nvPr/>
        </p:nvGraphicFramePr>
        <p:xfrm>
          <a:off x="928662" y="1214422"/>
          <a:ext cx="7215238" cy="546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id-ID" dirty="0" smtClean="0"/>
              <a:t>Fungsi Data Mining</a:t>
            </a:r>
            <a:endParaRPr lang="en-US" dirty="0"/>
          </a:p>
        </p:txBody>
      </p:sp>
      <p:sp>
        <p:nvSpPr>
          <p:cNvPr id="123908" name="AutoShape 4"/>
          <p:cNvSpPr>
            <a:spLocks noChangeArrowheads="1"/>
          </p:cNvSpPr>
          <p:nvPr/>
        </p:nvSpPr>
        <p:spPr bwMode="gray">
          <a:xfrm>
            <a:off x="3929058" y="2792407"/>
            <a:ext cx="5000660" cy="1065221"/>
          </a:xfrm>
          <a:prstGeom prst="roundRect">
            <a:avLst>
              <a:gd name="adj" fmla="val 16667"/>
            </a:avLst>
          </a:prstGeom>
          <a:gradFill rotWithShape="1">
            <a:gsLst>
              <a:gs pos="0">
                <a:srgbClr val="EAEAEA">
                  <a:gamma/>
                  <a:tint val="29412"/>
                  <a:invGamma/>
                </a:srgbClr>
              </a:gs>
              <a:gs pos="100000">
                <a:srgbClr val="EAEAEA"/>
              </a:gs>
            </a:gsLst>
            <a:lin ang="5400000" scaled="1"/>
          </a:gradFill>
          <a:ln w="19050">
            <a:solidFill>
              <a:schemeClr val="folHlink"/>
            </a:solidFill>
            <a:round/>
            <a:headEnd/>
            <a:tailEnd/>
          </a:ln>
          <a:effectLst/>
        </p:spPr>
        <p:txBody>
          <a:bodyPr wrap="none" anchor="ctr"/>
          <a:lstStyle/>
          <a:p>
            <a:endParaRPr lang="id-ID"/>
          </a:p>
        </p:txBody>
      </p:sp>
      <p:sp>
        <p:nvSpPr>
          <p:cNvPr id="123909" name="AutoShape 5"/>
          <p:cNvSpPr>
            <a:spLocks noChangeArrowheads="1"/>
          </p:cNvSpPr>
          <p:nvPr/>
        </p:nvSpPr>
        <p:spPr bwMode="gray">
          <a:xfrm>
            <a:off x="142844" y="3786190"/>
            <a:ext cx="3500462" cy="1643074"/>
          </a:xfrm>
          <a:prstGeom prst="roundRect">
            <a:avLst>
              <a:gd name="adj" fmla="val 16667"/>
            </a:avLst>
          </a:prstGeom>
          <a:gradFill rotWithShape="1">
            <a:gsLst>
              <a:gs pos="0">
                <a:srgbClr val="EAEAEA">
                  <a:gamma/>
                  <a:tint val="29412"/>
                  <a:invGamma/>
                </a:srgbClr>
              </a:gs>
              <a:gs pos="100000">
                <a:srgbClr val="EAEAEA"/>
              </a:gs>
            </a:gsLst>
            <a:lin ang="5400000" scaled="1"/>
          </a:gradFill>
          <a:ln w="19050">
            <a:solidFill>
              <a:schemeClr val="accent2"/>
            </a:solidFill>
            <a:round/>
            <a:headEnd/>
            <a:tailEnd/>
          </a:ln>
          <a:effectLst/>
        </p:spPr>
        <p:txBody>
          <a:bodyPr wrap="none" anchor="ctr"/>
          <a:lstStyle/>
          <a:p>
            <a:endParaRPr lang="id-ID"/>
          </a:p>
        </p:txBody>
      </p:sp>
      <p:grpSp>
        <p:nvGrpSpPr>
          <p:cNvPr id="2" name="Group 6"/>
          <p:cNvGrpSpPr>
            <a:grpSpLocks/>
          </p:cNvGrpSpPr>
          <p:nvPr/>
        </p:nvGrpSpPr>
        <p:grpSpPr bwMode="auto">
          <a:xfrm>
            <a:off x="4143372" y="2571744"/>
            <a:ext cx="4500594" cy="463550"/>
            <a:chOff x="720" y="1392"/>
            <a:chExt cx="4058" cy="480"/>
          </a:xfrm>
        </p:grpSpPr>
        <p:sp>
          <p:nvSpPr>
            <p:cNvPr id="123911" name="AutoShape 7"/>
            <p:cNvSpPr>
              <a:spLocks noChangeArrowheads="1"/>
            </p:cNvSpPr>
            <p:nvPr/>
          </p:nvSpPr>
          <p:spPr bwMode="blackGray">
            <a:xfrm>
              <a:off x="720" y="1392"/>
              <a:ext cx="4058" cy="480"/>
            </a:xfrm>
            <a:prstGeom prst="roundRect">
              <a:avLst>
                <a:gd name="adj" fmla="val 17509"/>
              </a:avLst>
            </a:prstGeom>
            <a:solidFill>
              <a:schemeClr val="folHlink"/>
            </a:solidFill>
            <a:ln w="9525">
              <a:noFill/>
              <a:round/>
              <a:headEnd/>
              <a:tailEnd/>
            </a:ln>
            <a:effectLst/>
          </p:spPr>
          <p:txBody>
            <a:bodyPr wrap="none" anchor="ctr"/>
            <a:lstStyle/>
            <a:p>
              <a:endParaRPr lang="id-ID"/>
            </a:p>
          </p:txBody>
        </p:sp>
        <p:grpSp>
          <p:nvGrpSpPr>
            <p:cNvPr id="3" name="Group 8"/>
            <p:cNvGrpSpPr>
              <a:grpSpLocks/>
            </p:cNvGrpSpPr>
            <p:nvPr/>
          </p:nvGrpSpPr>
          <p:grpSpPr bwMode="auto">
            <a:xfrm>
              <a:off x="730" y="1407"/>
              <a:ext cx="4043" cy="444"/>
              <a:chOff x="744" y="1407"/>
              <a:chExt cx="3988" cy="444"/>
            </a:xfrm>
          </p:grpSpPr>
          <p:sp>
            <p:nvSpPr>
              <p:cNvPr id="123913" name="AutoShape 9"/>
              <p:cNvSpPr>
                <a:spLocks noChangeArrowheads="1"/>
              </p:cNvSpPr>
              <p:nvPr/>
            </p:nvSpPr>
            <p:spPr bwMode="blackGray">
              <a:xfrm>
                <a:off x="744" y="1736"/>
                <a:ext cx="3988" cy="115"/>
              </a:xfrm>
              <a:prstGeom prst="roundRect">
                <a:avLst>
                  <a:gd name="adj" fmla="val 50000"/>
                </a:avLst>
              </a:prstGeom>
              <a:gradFill rotWithShape="1">
                <a:gsLst>
                  <a:gs pos="0">
                    <a:schemeClr val="folHlink">
                      <a:alpha val="0"/>
                    </a:schemeClr>
                  </a:gs>
                  <a:gs pos="100000">
                    <a:schemeClr val="folHlink">
                      <a:gamma/>
                      <a:tint val="34902"/>
                      <a:invGamma/>
                    </a:schemeClr>
                  </a:gs>
                </a:gsLst>
                <a:lin ang="5400000" scaled="1"/>
              </a:gradFill>
              <a:ln w="9525">
                <a:noFill/>
                <a:round/>
                <a:headEnd/>
                <a:tailEnd/>
              </a:ln>
              <a:effectLst/>
            </p:spPr>
            <p:txBody>
              <a:bodyPr wrap="none" anchor="ctr"/>
              <a:lstStyle/>
              <a:p>
                <a:endParaRPr lang="id-ID"/>
              </a:p>
            </p:txBody>
          </p:sp>
          <p:sp>
            <p:nvSpPr>
              <p:cNvPr id="123914" name="AutoShape 10"/>
              <p:cNvSpPr>
                <a:spLocks noChangeArrowheads="1"/>
              </p:cNvSpPr>
              <p:nvPr/>
            </p:nvSpPr>
            <p:spPr bwMode="blackGray">
              <a:xfrm>
                <a:off x="744" y="1407"/>
                <a:ext cx="3988" cy="115"/>
              </a:xfrm>
              <a:prstGeom prst="roundRect">
                <a:avLst>
                  <a:gd name="adj" fmla="val 50000"/>
                </a:avLst>
              </a:prstGeom>
              <a:gradFill rotWithShape="1">
                <a:gsLst>
                  <a:gs pos="0">
                    <a:schemeClr val="folHlink">
                      <a:gamma/>
                      <a:tint val="38039"/>
                      <a:invGamma/>
                    </a:schemeClr>
                  </a:gs>
                  <a:gs pos="100000">
                    <a:schemeClr val="folHlink">
                      <a:alpha val="0"/>
                    </a:schemeClr>
                  </a:gs>
                </a:gsLst>
                <a:lin ang="5400000" scaled="1"/>
              </a:gradFill>
              <a:ln w="9525">
                <a:noFill/>
                <a:round/>
                <a:headEnd/>
                <a:tailEnd/>
              </a:ln>
              <a:effectLst/>
            </p:spPr>
            <p:txBody>
              <a:bodyPr wrap="none" anchor="ctr"/>
              <a:lstStyle/>
              <a:p>
                <a:endParaRPr lang="id-ID"/>
              </a:p>
            </p:txBody>
          </p:sp>
        </p:grpSp>
      </p:grpSp>
      <p:grpSp>
        <p:nvGrpSpPr>
          <p:cNvPr id="4" name="Group 16"/>
          <p:cNvGrpSpPr>
            <a:grpSpLocks/>
          </p:cNvGrpSpPr>
          <p:nvPr/>
        </p:nvGrpSpPr>
        <p:grpSpPr bwMode="auto">
          <a:xfrm>
            <a:off x="428597" y="3500438"/>
            <a:ext cx="2643205" cy="463550"/>
            <a:chOff x="720" y="1392"/>
            <a:chExt cx="4058" cy="480"/>
          </a:xfrm>
        </p:grpSpPr>
        <p:sp>
          <p:nvSpPr>
            <p:cNvPr id="123921" name="AutoShape 17"/>
            <p:cNvSpPr>
              <a:spLocks noChangeArrowheads="1"/>
            </p:cNvSpPr>
            <p:nvPr/>
          </p:nvSpPr>
          <p:spPr bwMode="ltGray">
            <a:xfrm>
              <a:off x="720" y="1392"/>
              <a:ext cx="4058" cy="480"/>
            </a:xfrm>
            <a:prstGeom prst="roundRect">
              <a:avLst>
                <a:gd name="adj" fmla="val 17509"/>
              </a:avLst>
            </a:prstGeom>
            <a:solidFill>
              <a:schemeClr val="accent2"/>
            </a:solidFill>
            <a:ln w="9525">
              <a:noFill/>
              <a:round/>
              <a:headEnd/>
              <a:tailEnd/>
            </a:ln>
            <a:effectLst/>
          </p:spPr>
          <p:txBody>
            <a:bodyPr wrap="none" anchor="ctr"/>
            <a:lstStyle/>
            <a:p>
              <a:endParaRPr lang="id-ID"/>
            </a:p>
          </p:txBody>
        </p:sp>
        <p:grpSp>
          <p:nvGrpSpPr>
            <p:cNvPr id="5" name="Group 18"/>
            <p:cNvGrpSpPr>
              <a:grpSpLocks/>
            </p:cNvGrpSpPr>
            <p:nvPr/>
          </p:nvGrpSpPr>
          <p:grpSpPr bwMode="auto">
            <a:xfrm>
              <a:off x="730" y="1407"/>
              <a:ext cx="4043" cy="444"/>
              <a:chOff x="744" y="1407"/>
              <a:chExt cx="3988" cy="444"/>
            </a:xfrm>
          </p:grpSpPr>
          <p:sp>
            <p:nvSpPr>
              <p:cNvPr id="123923" name="AutoShape 19"/>
              <p:cNvSpPr>
                <a:spLocks noChangeArrowheads="1"/>
              </p:cNvSpPr>
              <p:nvPr/>
            </p:nvSpPr>
            <p:spPr bwMode="ltGray">
              <a:xfrm>
                <a:off x="744" y="1736"/>
                <a:ext cx="3988" cy="115"/>
              </a:xfrm>
              <a:prstGeom prst="roundRect">
                <a:avLst>
                  <a:gd name="adj" fmla="val 50000"/>
                </a:avLst>
              </a:prstGeom>
              <a:gradFill rotWithShape="1">
                <a:gsLst>
                  <a:gs pos="0">
                    <a:schemeClr val="accent2">
                      <a:alpha val="0"/>
                    </a:schemeClr>
                  </a:gs>
                  <a:gs pos="100000">
                    <a:schemeClr val="accent2">
                      <a:gamma/>
                      <a:tint val="34902"/>
                      <a:invGamma/>
                    </a:schemeClr>
                  </a:gs>
                </a:gsLst>
                <a:lin ang="5400000" scaled="1"/>
              </a:gradFill>
              <a:ln w="9525">
                <a:noFill/>
                <a:round/>
                <a:headEnd/>
                <a:tailEnd/>
              </a:ln>
              <a:effectLst/>
            </p:spPr>
            <p:txBody>
              <a:bodyPr wrap="none" anchor="ctr"/>
              <a:lstStyle/>
              <a:p>
                <a:endParaRPr lang="id-ID"/>
              </a:p>
            </p:txBody>
          </p:sp>
          <p:sp>
            <p:nvSpPr>
              <p:cNvPr id="123924" name="AutoShape 20"/>
              <p:cNvSpPr>
                <a:spLocks noChangeArrowheads="1"/>
              </p:cNvSpPr>
              <p:nvPr/>
            </p:nvSpPr>
            <p:spPr bwMode="ltGray">
              <a:xfrm>
                <a:off x="744" y="1407"/>
                <a:ext cx="3988" cy="115"/>
              </a:xfrm>
              <a:prstGeom prst="roundRect">
                <a:avLst>
                  <a:gd name="adj" fmla="val 50000"/>
                </a:avLst>
              </a:prstGeom>
              <a:gradFill rotWithShape="1">
                <a:gsLst>
                  <a:gs pos="0">
                    <a:schemeClr val="accent2">
                      <a:gamma/>
                      <a:tint val="31765"/>
                      <a:invGamma/>
                    </a:schemeClr>
                  </a:gs>
                  <a:gs pos="100000">
                    <a:schemeClr val="accent2">
                      <a:alpha val="0"/>
                    </a:schemeClr>
                  </a:gs>
                </a:gsLst>
                <a:lin ang="5400000" scaled="1"/>
              </a:gradFill>
              <a:ln w="9525">
                <a:noFill/>
                <a:round/>
                <a:headEnd/>
                <a:tailEnd/>
              </a:ln>
              <a:effectLst/>
            </p:spPr>
            <p:txBody>
              <a:bodyPr wrap="none" anchor="ctr"/>
              <a:lstStyle/>
              <a:p>
                <a:endParaRPr lang="id-ID"/>
              </a:p>
            </p:txBody>
          </p:sp>
        </p:grpSp>
      </p:grpSp>
      <p:sp>
        <p:nvSpPr>
          <p:cNvPr id="123925" name="Rectangle 21"/>
          <p:cNvSpPr>
            <a:spLocks noChangeArrowheads="1"/>
          </p:cNvSpPr>
          <p:nvPr/>
        </p:nvSpPr>
        <p:spPr bwMode="black">
          <a:xfrm>
            <a:off x="428596" y="3500438"/>
            <a:ext cx="2714644" cy="380990"/>
          </a:xfrm>
          <a:prstGeom prst="rect">
            <a:avLst/>
          </a:prstGeom>
          <a:noFill/>
          <a:ln w="9525">
            <a:noFill/>
            <a:miter lim="800000"/>
            <a:headEnd/>
            <a:tailEnd/>
          </a:ln>
          <a:effectLst>
            <a:outerShdw dist="17961" dir="2700000" algn="ctr" rotWithShape="0">
              <a:schemeClr val="bg2"/>
            </a:outerShdw>
          </a:effectLst>
        </p:spPr>
        <p:txBody>
          <a:bodyPr wrap="square">
            <a:spAutoFit/>
          </a:bodyPr>
          <a:lstStyle/>
          <a:p>
            <a:pPr algn="ctr">
              <a:spcBef>
                <a:spcPct val="50000"/>
              </a:spcBef>
              <a:buClr>
                <a:srgbClr val="1F3F5F"/>
              </a:buClr>
            </a:pPr>
            <a:r>
              <a:rPr lang="en-US" dirty="0">
                <a:solidFill>
                  <a:srgbClr val="FFFFFF"/>
                </a:solidFill>
                <a:latin typeface="Calibri" pitchFamily="34" charset="0"/>
              </a:rPr>
              <a:t> </a:t>
            </a:r>
            <a:r>
              <a:rPr lang="id-ID" dirty="0" smtClean="0">
                <a:solidFill>
                  <a:srgbClr val="FFFFFF"/>
                </a:solidFill>
                <a:latin typeface="Calibri" pitchFamily="34" charset="0"/>
              </a:rPr>
              <a:t>Clasification (Klasifikasi)</a:t>
            </a:r>
            <a:endParaRPr lang="en-US" dirty="0">
              <a:solidFill>
                <a:srgbClr val="FFFFFF"/>
              </a:solidFill>
              <a:latin typeface="Calibri" pitchFamily="34" charset="0"/>
            </a:endParaRPr>
          </a:p>
        </p:txBody>
      </p:sp>
      <p:sp>
        <p:nvSpPr>
          <p:cNvPr id="123926" name="Rectangle 22"/>
          <p:cNvSpPr>
            <a:spLocks noChangeArrowheads="1"/>
          </p:cNvSpPr>
          <p:nvPr/>
        </p:nvSpPr>
        <p:spPr bwMode="black">
          <a:xfrm>
            <a:off x="4143372" y="2614606"/>
            <a:ext cx="4500594" cy="369332"/>
          </a:xfrm>
          <a:prstGeom prst="rect">
            <a:avLst/>
          </a:prstGeom>
          <a:noFill/>
          <a:ln w="9525">
            <a:noFill/>
            <a:miter lim="800000"/>
            <a:headEnd/>
            <a:tailEnd/>
          </a:ln>
          <a:effectLst>
            <a:outerShdw dist="17961" dir="2700000" algn="ctr" rotWithShape="0">
              <a:schemeClr val="bg2"/>
            </a:outerShdw>
          </a:effectLst>
        </p:spPr>
        <p:txBody>
          <a:bodyPr wrap="square">
            <a:spAutoFit/>
          </a:bodyPr>
          <a:lstStyle/>
          <a:p>
            <a:pPr algn="ctr">
              <a:spcBef>
                <a:spcPct val="50000"/>
              </a:spcBef>
              <a:buClr>
                <a:srgbClr val="1F3F5F"/>
              </a:buClr>
            </a:pPr>
            <a:r>
              <a:rPr lang="en-US" dirty="0">
                <a:solidFill>
                  <a:srgbClr val="FFFFFF"/>
                </a:solidFill>
                <a:latin typeface="Calibri" pitchFamily="34" charset="0"/>
              </a:rPr>
              <a:t> </a:t>
            </a:r>
            <a:r>
              <a:rPr lang="id-ID" dirty="0" smtClean="0">
                <a:solidFill>
                  <a:srgbClr val="FFFFFF"/>
                </a:solidFill>
                <a:latin typeface="Calibri" pitchFamily="34" charset="0"/>
              </a:rPr>
              <a:t>Prediction/Forecasting (Prediksi/Peramalan)</a:t>
            </a:r>
            <a:endParaRPr lang="en-US" dirty="0">
              <a:solidFill>
                <a:srgbClr val="FFFFFF"/>
              </a:solidFill>
              <a:latin typeface="Calibri" pitchFamily="34" charset="0"/>
            </a:endParaRPr>
          </a:p>
        </p:txBody>
      </p:sp>
      <p:sp>
        <p:nvSpPr>
          <p:cNvPr id="123929" name="Rectangle 25"/>
          <p:cNvSpPr>
            <a:spLocks noChangeArrowheads="1"/>
          </p:cNvSpPr>
          <p:nvPr/>
        </p:nvSpPr>
        <p:spPr bwMode="auto">
          <a:xfrm>
            <a:off x="142844" y="4357694"/>
            <a:ext cx="3500462" cy="803297"/>
          </a:xfrm>
          <a:prstGeom prst="rect">
            <a:avLst/>
          </a:prstGeom>
          <a:noFill/>
          <a:ln w="9525">
            <a:noFill/>
            <a:miter lim="800000"/>
            <a:headEnd/>
            <a:tailEnd/>
          </a:ln>
          <a:effectLst/>
        </p:spPr>
        <p:txBody>
          <a:bodyPr wrap="square">
            <a:spAutoFit/>
          </a:bodyPr>
          <a:lstStyle/>
          <a:p>
            <a:pPr eaLnBrk="0" hangingPunct="0">
              <a:lnSpc>
                <a:spcPct val="110000"/>
              </a:lnSpc>
            </a:pPr>
            <a:r>
              <a:rPr lang="id-ID" sz="1400" b="0" dirty="0" smtClean="0">
                <a:solidFill>
                  <a:srgbClr val="000000"/>
                </a:solidFill>
                <a:latin typeface="Calibri" pitchFamily="34" charset="0"/>
              </a:rPr>
              <a:t>Naive Bayes, K-Nearest Neighbor, Decision Tree, C4.5, C5.0, ID3, CART, Linear Discriminant Analysis, dsb</a:t>
            </a:r>
            <a:endParaRPr lang="en-US" sz="1400" b="0" dirty="0">
              <a:solidFill>
                <a:srgbClr val="000000"/>
              </a:solidFill>
              <a:latin typeface="Calibri" pitchFamily="34" charset="0"/>
            </a:endParaRPr>
          </a:p>
        </p:txBody>
      </p:sp>
      <p:sp>
        <p:nvSpPr>
          <p:cNvPr id="123933" name="Text Box 29"/>
          <p:cNvSpPr txBox="1">
            <a:spLocks noChangeArrowheads="1"/>
          </p:cNvSpPr>
          <p:nvPr/>
        </p:nvSpPr>
        <p:spPr bwMode="black">
          <a:xfrm>
            <a:off x="3929058" y="3000372"/>
            <a:ext cx="5000660" cy="584775"/>
          </a:xfrm>
          <a:prstGeom prst="rect">
            <a:avLst/>
          </a:prstGeom>
          <a:noFill/>
          <a:ln w="9525" algn="ctr">
            <a:noFill/>
            <a:miter lim="800000"/>
            <a:headEnd/>
            <a:tailEnd/>
          </a:ln>
          <a:effectLst/>
        </p:spPr>
        <p:txBody>
          <a:bodyPr wrap="square">
            <a:spAutoFit/>
          </a:bodyPr>
          <a:lstStyle/>
          <a:p>
            <a:pPr algn="just">
              <a:spcBef>
                <a:spcPct val="50000"/>
              </a:spcBef>
            </a:pPr>
            <a:r>
              <a:rPr lang="id-ID" sz="1600" dirty="0" smtClean="0">
                <a:solidFill>
                  <a:srgbClr val="000000"/>
                </a:solidFill>
                <a:latin typeface="Calibri" pitchFamily="34" charset="0"/>
              </a:rPr>
              <a:t>variabel target berupa bilangan numerik (kontinyu) dari data time series </a:t>
            </a:r>
            <a:endParaRPr lang="en-US" sz="1600" dirty="0" smtClean="0">
              <a:solidFill>
                <a:srgbClr val="000000"/>
              </a:solidFill>
              <a:latin typeface="Calibri" pitchFamily="34" charset="0"/>
            </a:endParaRPr>
          </a:p>
        </p:txBody>
      </p:sp>
      <p:sp>
        <p:nvSpPr>
          <p:cNvPr id="123934" name="Rectangle 30"/>
          <p:cNvSpPr>
            <a:spLocks noChangeArrowheads="1"/>
          </p:cNvSpPr>
          <p:nvPr/>
        </p:nvSpPr>
        <p:spPr bwMode="auto">
          <a:xfrm>
            <a:off x="3929058" y="3528307"/>
            <a:ext cx="5024450" cy="329321"/>
          </a:xfrm>
          <a:prstGeom prst="rect">
            <a:avLst/>
          </a:prstGeom>
          <a:noFill/>
          <a:ln w="9525">
            <a:noFill/>
            <a:miter lim="800000"/>
            <a:headEnd/>
            <a:tailEnd/>
          </a:ln>
          <a:effectLst/>
        </p:spPr>
        <p:txBody>
          <a:bodyPr wrap="square">
            <a:spAutoFit/>
          </a:bodyPr>
          <a:lstStyle/>
          <a:p>
            <a:pPr algn="just" eaLnBrk="0" hangingPunct="0">
              <a:lnSpc>
                <a:spcPct val="110000"/>
              </a:lnSpc>
            </a:pPr>
            <a:r>
              <a:rPr lang="id-ID" sz="1400" b="0" dirty="0" smtClean="0">
                <a:solidFill>
                  <a:srgbClr val="000000"/>
                </a:solidFill>
                <a:latin typeface="Calibri" pitchFamily="34" charset="0"/>
              </a:rPr>
              <a:t>Linear Regression, Neural Network, Support Vector Machine, dsb</a:t>
            </a:r>
            <a:endParaRPr lang="en-US" sz="1400" b="0" dirty="0">
              <a:solidFill>
                <a:srgbClr val="000000"/>
              </a:solidFill>
              <a:latin typeface="Calibri" pitchFamily="34" charset="0"/>
            </a:endParaRPr>
          </a:p>
        </p:txBody>
      </p:sp>
      <p:sp>
        <p:nvSpPr>
          <p:cNvPr id="31" name="AutoShape 3"/>
          <p:cNvSpPr>
            <a:spLocks noChangeArrowheads="1"/>
          </p:cNvSpPr>
          <p:nvPr/>
        </p:nvSpPr>
        <p:spPr bwMode="gray">
          <a:xfrm>
            <a:off x="928662" y="5878529"/>
            <a:ext cx="7500990" cy="765181"/>
          </a:xfrm>
          <a:prstGeom prst="roundRect">
            <a:avLst>
              <a:gd name="adj" fmla="val 16667"/>
            </a:avLst>
          </a:prstGeom>
          <a:gradFill rotWithShape="1">
            <a:gsLst>
              <a:gs pos="0">
                <a:srgbClr val="EAEAEA">
                  <a:gamma/>
                  <a:tint val="29412"/>
                  <a:invGamma/>
                </a:srgbClr>
              </a:gs>
              <a:gs pos="100000">
                <a:srgbClr val="EAEAEA"/>
              </a:gs>
            </a:gsLst>
            <a:lin ang="5400000" scaled="1"/>
          </a:gradFill>
          <a:ln w="19050">
            <a:solidFill>
              <a:schemeClr val="tx2">
                <a:lumMod val="60000"/>
                <a:lumOff val="40000"/>
              </a:schemeClr>
            </a:solidFill>
            <a:round/>
            <a:headEnd/>
            <a:tailEnd/>
          </a:ln>
          <a:effectLst/>
        </p:spPr>
        <p:txBody>
          <a:bodyPr wrap="none" anchor="ctr"/>
          <a:lstStyle/>
          <a:p>
            <a:endParaRPr lang="id-ID"/>
          </a:p>
        </p:txBody>
      </p:sp>
      <p:sp>
        <p:nvSpPr>
          <p:cNvPr id="32" name="AutoShape 4"/>
          <p:cNvSpPr>
            <a:spLocks noChangeArrowheads="1"/>
          </p:cNvSpPr>
          <p:nvPr/>
        </p:nvSpPr>
        <p:spPr bwMode="gray">
          <a:xfrm>
            <a:off x="3929058" y="4357695"/>
            <a:ext cx="5000660" cy="1000132"/>
          </a:xfrm>
          <a:prstGeom prst="roundRect">
            <a:avLst>
              <a:gd name="adj" fmla="val 16667"/>
            </a:avLst>
          </a:prstGeom>
          <a:gradFill rotWithShape="1">
            <a:gsLst>
              <a:gs pos="0">
                <a:srgbClr val="EAEAEA">
                  <a:gamma/>
                  <a:tint val="29412"/>
                  <a:invGamma/>
                </a:srgbClr>
              </a:gs>
              <a:gs pos="100000">
                <a:srgbClr val="EAEAEA"/>
              </a:gs>
            </a:gsLst>
            <a:lin ang="5400000" scaled="1"/>
          </a:gradFill>
          <a:ln w="19050">
            <a:solidFill>
              <a:schemeClr val="folHlink"/>
            </a:solidFill>
            <a:round/>
            <a:headEnd/>
            <a:tailEnd/>
          </a:ln>
          <a:effectLst/>
        </p:spPr>
        <p:txBody>
          <a:bodyPr wrap="none" anchor="ctr"/>
          <a:lstStyle/>
          <a:p>
            <a:endParaRPr lang="id-ID"/>
          </a:p>
        </p:txBody>
      </p:sp>
      <p:grpSp>
        <p:nvGrpSpPr>
          <p:cNvPr id="6" name="Group 6"/>
          <p:cNvGrpSpPr>
            <a:grpSpLocks/>
          </p:cNvGrpSpPr>
          <p:nvPr/>
        </p:nvGrpSpPr>
        <p:grpSpPr bwMode="auto">
          <a:xfrm>
            <a:off x="4643438" y="4071942"/>
            <a:ext cx="3643338" cy="463550"/>
            <a:chOff x="720" y="1392"/>
            <a:chExt cx="4058" cy="480"/>
          </a:xfrm>
        </p:grpSpPr>
        <p:sp>
          <p:nvSpPr>
            <p:cNvPr id="34" name="AutoShape 7"/>
            <p:cNvSpPr>
              <a:spLocks noChangeArrowheads="1"/>
            </p:cNvSpPr>
            <p:nvPr/>
          </p:nvSpPr>
          <p:spPr bwMode="blackGray">
            <a:xfrm>
              <a:off x="720" y="1392"/>
              <a:ext cx="4058" cy="480"/>
            </a:xfrm>
            <a:prstGeom prst="roundRect">
              <a:avLst>
                <a:gd name="adj" fmla="val 17509"/>
              </a:avLst>
            </a:prstGeom>
            <a:solidFill>
              <a:srgbClr val="FFC000"/>
            </a:solidFill>
            <a:ln w="9525">
              <a:noFill/>
              <a:round/>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endParaRPr lang="id-ID">
                <a:ln>
                  <a:solidFill>
                    <a:srgbClr val="FFC000"/>
                  </a:solidFill>
                </a:ln>
              </a:endParaRPr>
            </a:p>
          </p:txBody>
        </p:sp>
        <p:sp>
          <p:nvSpPr>
            <p:cNvPr id="37" name="AutoShape 10"/>
            <p:cNvSpPr>
              <a:spLocks noChangeArrowheads="1"/>
            </p:cNvSpPr>
            <p:nvPr/>
          </p:nvSpPr>
          <p:spPr bwMode="blackGray">
            <a:xfrm>
              <a:off x="730" y="1407"/>
              <a:ext cx="4043" cy="115"/>
            </a:xfrm>
            <a:prstGeom prst="roundRect">
              <a:avLst>
                <a:gd name="adj" fmla="val 50000"/>
              </a:avLst>
            </a:prstGeom>
            <a:gradFill rotWithShape="1">
              <a:gsLst>
                <a:gs pos="0">
                  <a:schemeClr val="folHlink">
                    <a:gamma/>
                    <a:tint val="38039"/>
                    <a:invGamma/>
                  </a:schemeClr>
                </a:gs>
                <a:gs pos="100000">
                  <a:schemeClr val="folHlink">
                    <a:alpha val="0"/>
                  </a:schemeClr>
                </a:gs>
              </a:gsLst>
              <a:lin ang="5400000" scaled="1"/>
            </a:gradFill>
            <a:ln w="9525">
              <a:noFill/>
              <a:round/>
              <a:headEnd/>
              <a:tailEnd/>
            </a:ln>
            <a:effectLst/>
          </p:spPr>
          <p:txBody>
            <a:bodyPr wrap="none" anchor="ctr"/>
            <a:lstStyle/>
            <a:p>
              <a:endParaRPr lang="id-ID"/>
            </a:p>
          </p:txBody>
        </p:sp>
      </p:grpSp>
      <p:grpSp>
        <p:nvGrpSpPr>
          <p:cNvPr id="7" name="Group 11"/>
          <p:cNvGrpSpPr>
            <a:grpSpLocks/>
          </p:cNvGrpSpPr>
          <p:nvPr/>
        </p:nvGrpSpPr>
        <p:grpSpPr bwMode="auto">
          <a:xfrm>
            <a:off x="2192314" y="5643578"/>
            <a:ext cx="4686300" cy="463550"/>
            <a:chOff x="720" y="1392"/>
            <a:chExt cx="4058" cy="480"/>
          </a:xfrm>
          <a:solidFill>
            <a:schemeClr val="tx2">
              <a:lumMod val="60000"/>
              <a:lumOff val="40000"/>
            </a:schemeClr>
          </a:solidFill>
          <a:scene3d>
            <a:camera prst="orthographicFront">
              <a:rot lat="0" lon="0" rev="0"/>
            </a:camera>
            <a:lightRig rig="balanced" dir="t">
              <a:rot lat="0" lon="0" rev="8700000"/>
            </a:lightRig>
          </a:scene3d>
        </p:grpSpPr>
        <p:sp>
          <p:nvSpPr>
            <p:cNvPr id="39" name="AutoShape 12"/>
            <p:cNvSpPr>
              <a:spLocks noChangeArrowheads="1"/>
            </p:cNvSpPr>
            <p:nvPr/>
          </p:nvSpPr>
          <p:spPr bwMode="ltGray">
            <a:xfrm>
              <a:off x="720" y="1392"/>
              <a:ext cx="4058" cy="480"/>
            </a:xfrm>
            <a:prstGeom prst="roundRect">
              <a:avLst>
                <a:gd name="adj" fmla="val 17509"/>
              </a:avLst>
            </a:prstGeom>
            <a:grpFill/>
            <a:ln w="9525">
              <a:noFill/>
              <a:round/>
              <a:headEnd/>
              <a:tailEnd/>
            </a:ln>
            <a:effectLst>
              <a:outerShdw blurRad="44450" dist="27940" dir="5400000" algn="ctr">
                <a:srgbClr val="000000">
                  <a:alpha val="32000"/>
                </a:srgbClr>
              </a:outerShdw>
            </a:effectLst>
            <a:sp3d>
              <a:bevelT w="190500" h="38100"/>
            </a:sp3d>
          </p:spPr>
          <p:txBody>
            <a:bodyPr wrap="none" anchor="ctr"/>
            <a:lstStyle/>
            <a:p>
              <a:endParaRPr lang="id-ID"/>
            </a:p>
          </p:txBody>
        </p:sp>
        <p:grpSp>
          <p:nvGrpSpPr>
            <p:cNvPr id="8" name="Group 13"/>
            <p:cNvGrpSpPr>
              <a:grpSpLocks/>
            </p:cNvGrpSpPr>
            <p:nvPr/>
          </p:nvGrpSpPr>
          <p:grpSpPr bwMode="auto">
            <a:xfrm>
              <a:off x="730" y="1407"/>
              <a:ext cx="4043" cy="444"/>
              <a:chOff x="744" y="1407"/>
              <a:chExt cx="3988" cy="444"/>
            </a:xfrm>
            <a:grpFill/>
          </p:grpSpPr>
          <p:sp>
            <p:nvSpPr>
              <p:cNvPr id="41" name="AutoShape 14"/>
              <p:cNvSpPr>
                <a:spLocks noChangeArrowheads="1"/>
              </p:cNvSpPr>
              <p:nvPr/>
            </p:nvSpPr>
            <p:spPr bwMode="ltGray">
              <a:xfrm>
                <a:off x="744" y="1736"/>
                <a:ext cx="3988" cy="115"/>
              </a:xfrm>
              <a:prstGeom prst="roundRect">
                <a:avLst>
                  <a:gd name="adj" fmla="val 50000"/>
                </a:avLst>
              </a:prstGeom>
              <a:grpFill/>
              <a:ln w="9525">
                <a:noFill/>
                <a:round/>
                <a:headEnd/>
                <a:tailEnd/>
              </a:ln>
              <a:effectLst>
                <a:outerShdw blurRad="44450" dist="27940" dir="5400000" algn="ctr">
                  <a:srgbClr val="000000">
                    <a:alpha val="32000"/>
                  </a:srgbClr>
                </a:outerShdw>
              </a:effectLst>
              <a:sp3d>
                <a:bevelT w="190500" h="38100"/>
              </a:sp3d>
            </p:spPr>
            <p:txBody>
              <a:bodyPr wrap="none" anchor="ctr"/>
              <a:lstStyle/>
              <a:p>
                <a:endParaRPr lang="id-ID"/>
              </a:p>
            </p:txBody>
          </p:sp>
          <p:sp>
            <p:nvSpPr>
              <p:cNvPr id="42" name="AutoShape 15"/>
              <p:cNvSpPr>
                <a:spLocks noChangeArrowheads="1"/>
              </p:cNvSpPr>
              <p:nvPr/>
            </p:nvSpPr>
            <p:spPr bwMode="ltGray">
              <a:xfrm>
                <a:off x="744" y="1407"/>
                <a:ext cx="3988" cy="115"/>
              </a:xfrm>
              <a:prstGeom prst="roundRect">
                <a:avLst>
                  <a:gd name="adj" fmla="val 50000"/>
                </a:avLst>
              </a:prstGeom>
              <a:grpFill/>
              <a:ln w="9525">
                <a:noFill/>
                <a:round/>
                <a:headEnd/>
                <a:tailEnd/>
              </a:ln>
              <a:effectLst>
                <a:outerShdw blurRad="44450" dist="27940" dir="5400000" algn="ctr">
                  <a:srgbClr val="000000">
                    <a:alpha val="32000"/>
                  </a:srgbClr>
                </a:outerShdw>
              </a:effectLst>
              <a:sp3d>
                <a:bevelT w="190500" h="38100"/>
              </a:sp3d>
            </p:spPr>
            <p:txBody>
              <a:bodyPr wrap="none" anchor="ctr"/>
              <a:lstStyle/>
              <a:p>
                <a:endParaRPr lang="id-ID"/>
              </a:p>
            </p:txBody>
          </p:sp>
        </p:grpSp>
      </p:grpSp>
      <p:sp>
        <p:nvSpPr>
          <p:cNvPr id="43" name="Rectangle 22"/>
          <p:cNvSpPr>
            <a:spLocks noChangeArrowheads="1"/>
          </p:cNvSpPr>
          <p:nvPr/>
        </p:nvSpPr>
        <p:spPr bwMode="black">
          <a:xfrm>
            <a:off x="4500562" y="4131238"/>
            <a:ext cx="3643339" cy="369332"/>
          </a:xfrm>
          <a:prstGeom prst="rect">
            <a:avLst/>
          </a:prstGeom>
          <a:noFill/>
          <a:ln w="9525">
            <a:noFill/>
            <a:miter lim="800000"/>
            <a:headEnd/>
            <a:tailEnd/>
          </a:ln>
          <a:effectLst>
            <a:outerShdw dist="17961" dir="2700000" algn="ctr" rotWithShape="0">
              <a:schemeClr val="bg2"/>
            </a:outerShdw>
          </a:effectLst>
        </p:spPr>
        <p:txBody>
          <a:bodyPr wrap="square">
            <a:spAutoFit/>
          </a:bodyPr>
          <a:lstStyle/>
          <a:p>
            <a:pPr algn="ctr">
              <a:spcBef>
                <a:spcPct val="50000"/>
              </a:spcBef>
              <a:buClr>
                <a:srgbClr val="1F3F5F"/>
              </a:buClr>
            </a:pPr>
            <a:r>
              <a:rPr lang="en-US" dirty="0">
                <a:solidFill>
                  <a:srgbClr val="FFFFFF"/>
                </a:solidFill>
                <a:latin typeface="Calibri" pitchFamily="34" charset="0"/>
              </a:rPr>
              <a:t> </a:t>
            </a:r>
            <a:r>
              <a:rPr lang="id-ID" dirty="0" smtClean="0">
                <a:solidFill>
                  <a:srgbClr val="FFFFFF"/>
                </a:solidFill>
                <a:latin typeface="Calibri" pitchFamily="34" charset="0"/>
              </a:rPr>
              <a:t>Clustering (Pengelompokan)</a:t>
            </a:r>
            <a:endParaRPr lang="en-US" dirty="0">
              <a:solidFill>
                <a:srgbClr val="FFFFFF"/>
              </a:solidFill>
              <a:latin typeface="Calibri" pitchFamily="34" charset="0"/>
            </a:endParaRPr>
          </a:p>
        </p:txBody>
      </p:sp>
      <p:sp>
        <p:nvSpPr>
          <p:cNvPr id="44" name="Rectangle 23"/>
          <p:cNvSpPr>
            <a:spLocks noChangeArrowheads="1"/>
          </p:cNvSpPr>
          <p:nvPr/>
        </p:nvSpPr>
        <p:spPr bwMode="black">
          <a:xfrm>
            <a:off x="2214546" y="5683266"/>
            <a:ext cx="4643470" cy="369332"/>
          </a:xfrm>
          <a:prstGeom prst="rect">
            <a:avLst/>
          </a:prstGeom>
          <a:noFill/>
          <a:ln w="9525">
            <a:noFill/>
            <a:miter lim="800000"/>
            <a:headEnd/>
            <a:tailEnd/>
          </a:ln>
          <a:effectLst>
            <a:outerShdw dist="17961" dir="2700000" algn="ctr" rotWithShape="0">
              <a:schemeClr val="bg2"/>
            </a:outerShdw>
          </a:effectLst>
        </p:spPr>
        <p:txBody>
          <a:bodyPr wrap="square">
            <a:spAutoFit/>
          </a:bodyPr>
          <a:lstStyle/>
          <a:p>
            <a:pPr algn="ctr">
              <a:spcBef>
                <a:spcPct val="50000"/>
              </a:spcBef>
              <a:buClr>
                <a:srgbClr val="1F3F5F"/>
              </a:buClr>
            </a:pPr>
            <a:r>
              <a:rPr lang="id-ID" dirty="0" smtClean="0">
                <a:solidFill>
                  <a:srgbClr val="FFFFFF"/>
                </a:solidFill>
                <a:latin typeface="Calibri" pitchFamily="34" charset="0"/>
              </a:rPr>
              <a:t>Association (Asosiasi)</a:t>
            </a:r>
            <a:endParaRPr lang="en-US" dirty="0">
              <a:solidFill>
                <a:srgbClr val="FFFFFF"/>
              </a:solidFill>
              <a:latin typeface="Calibri" pitchFamily="34" charset="0"/>
            </a:endParaRPr>
          </a:p>
        </p:txBody>
      </p:sp>
      <p:sp>
        <p:nvSpPr>
          <p:cNvPr id="46" name="Rectangle 27"/>
          <p:cNvSpPr>
            <a:spLocks noChangeArrowheads="1"/>
          </p:cNvSpPr>
          <p:nvPr/>
        </p:nvSpPr>
        <p:spPr bwMode="auto">
          <a:xfrm>
            <a:off x="928662" y="6286521"/>
            <a:ext cx="7500989" cy="329321"/>
          </a:xfrm>
          <a:prstGeom prst="rect">
            <a:avLst/>
          </a:prstGeom>
          <a:noFill/>
          <a:ln w="9525">
            <a:noFill/>
            <a:miter lim="800000"/>
            <a:headEnd/>
            <a:tailEnd/>
          </a:ln>
          <a:effectLst/>
        </p:spPr>
        <p:txBody>
          <a:bodyPr wrap="square">
            <a:spAutoFit/>
          </a:bodyPr>
          <a:lstStyle/>
          <a:p>
            <a:pPr eaLnBrk="0" hangingPunct="0">
              <a:lnSpc>
                <a:spcPct val="110000"/>
              </a:lnSpc>
            </a:pPr>
            <a:r>
              <a:rPr lang="id-ID" sz="1400" b="0" dirty="0" smtClean="0">
                <a:solidFill>
                  <a:srgbClr val="000000"/>
                </a:solidFill>
                <a:latin typeface="Calibri" pitchFamily="34" charset="0"/>
              </a:rPr>
              <a:t>A Priori, FP-Growth/FP-Tree, CT-Pro, dsb</a:t>
            </a:r>
            <a:endParaRPr lang="en-US" sz="1400" b="0" dirty="0">
              <a:solidFill>
                <a:srgbClr val="000000"/>
              </a:solidFill>
              <a:latin typeface="Calibri" pitchFamily="34" charset="0"/>
            </a:endParaRPr>
          </a:p>
        </p:txBody>
      </p:sp>
      <p:sp>
        <p:nvSpPr>
          <p:cNvPr id="48" name="Rectangle 30"/>
          <p:cNvSpPr>
            <a:spLocks noChangeArrowheads="1"/>
          </p:cNvSpPr>
          <p:nvPr/>
        </p:nvSpPr>
        <p:spPr bwMode="auto">
          <a:xfrm>
            <a:off x="3929058" y="4786322"/>
            <a:ext cx="5000660" cy="566309"/>
          </a:xfrm>
          <a:prstGeom prst="rect">
            <a:avLst/>
          </a:prstGeom>
          <a:noFill/>
          <a:ln w="9525">
            <a:noFill/>
            <a:miter lim="800000"/>
            <a:headEnd/>
            <a:tailEnd/>
          </a:ln>
          <a:effectLst/>
        </p:spPr>
        <p:txBody>
          <a:bodyPr wrap="square">
            <a:spAutoFit/>
          </a:bodyPr>
          <a:lstStyle/>
          <a:p>
            <a:pPr algn="just" eaLnBrk="0" hangingPunct="0">
              <a:lnSpc>
                <a:spcPct val="110000"/>
              </a:lnSpc>
            </a:pPr>
            <a:r>
              <a:rPr lang="id-ID" sz="1400" b="0" dirty="0" smtClean="0">
                <a:solidFill>
                  <a:srgbClr val="000000"/>
                </a:solidFill>
                <a:latin typeface="Calibri" pitchFamily="34" charset="0"/>
              </a:rPr>
              <a:t>K-Means, K-Medoids, Self-Organizing Map, Fuzzy C-Means, Support Vector Clustering, dsb </a:t>
            </a:r>
            <a:endParaRPr lang="en-US" sz="1400" b="0" dirty="0">
              <a:solidFill>
                <a:srgbClr val="000000"/>
              </a:solidFill>
              <a:latin typeface="Calibri" pitchFamily="34" charset="0"/>
            </a:endParaRPr>
          </a:p>
        </p:txBody>
      </p:sp>
      <p:sp>
        <p:nvSpPr>
          <p:cNvPr id="49" name="AutoShape 3"/>
          <p:cNvSpPr>
            <a:spLocks noChangeArrowheads="1"/>
          </p:cNvSpPr>
          <p:nvPr/>
        </p:nvSpPr>
        <p:spPr bwMode="gray">
          <a:xfrm>
            <a:off x="193692" y="1520811"/>
            <a:ext cx="3378176" cy="1622437"/>
          </a:xfrm>
          <a:prstGeom prst="roundRect">
            <a:avLst>
              <a:gd name="adj" fmla="val 16667"/>
            </a:avLst>
          </a:prstGeom>
          <a:gradFill rotWithShape="1">
            <a:gsLst>
              <a:gs pos="0">
                <a:srgbClr val="EAEAEA">
                  <a:gamma/>
                  <a:tint val="29412"/>
                  <a:invGamma/>
                </a:srgbClr>
              </a:gs>
              <a:gs pos="100000">
                <a:srgbClr val="EAEAEA"/>
              </a:gs>
            </a:gsLst>
            <a:lin ang="5400000" scaled="1"/>
          </a:gradFill>
          <a:ln w="19050">
            <a:solidFill>
              <a:srgbClr val="00B050"/>
            </a:solidFill>
            <a:round/>
            <a:headEnd/>
            <a:tailEnd/>
          </a:ln>
          <a:effectLst/>
        </p:spPr>
        <p:txBody>
          <a:bodyPr wrap="none" anchor="ctr"/>
          <a:lstStyle/>
          <a:p>
            <a:endParaRPr lang="id-ID"/>
          </a:p>
        </p:txBody>
      </p:sp>
      <p:grpSp>
        <p:nvGrpSpPr>
          <p:cNvPr id="9" name="Group 11"/>
          <p:cNvGrpSpPr>
            <a:grpSpLocks/>
          </p:cNvGrpSpPr>
          <p:nvPr/>
        </p:nvGrpSpPr>
        <p:grpSpPr bwMode="auto">
          <a:xfrm>
            <a:off x="857224" y="1214422"/>
            <a:ext cx="2428892" cy="463550"/>
            <a:chOff x="720" y="1392"/>
            <a:chExt cx="4058" cy="480"/>
          </a:xfrm>
          <a:solidFill>
            <a:srgbClr val="00B050"/>
          </a:solidFill>
          <a:scene3d>
            <a:camera prst="orthographicFront">
              <a:rot lat="0" lon="0" rev="0"/>
            </a:camera>
            <a:lightRig rig="balanced" dir="t">
              <a:rot lat="0" lon="0" rev="8700000"/>
            </a:lightRig>
          </a:scene3d>
        </p:grpSpPr>
        <p:sp>
          <p:nvSpPr>
            <p:cNvPr id="51" name="AutoShape 12"/>
            <p:cNvSpPr>
              <a:spLocks noChangeArrowheads="1"/>
            </p:cNvSpPr>
            <p:nvPr/>
          </p:nvSpPr>
          <p:spPr bwMode="ltGray">
            <a:xfrm>
              <a:off x="720" y="1392"/>
              <a:ext cx="4058" cy="480"/>
            </a:xfrm>
            <a:prstGeom prst="roundRect">
              <a:avLst>
                <a:gd name="adj" fmla="val 17509"/>
              </a:avLst>
            </a:prstGeom>
            <a:grpFill/>
            <a:ln w="9525">
              <a:noFill/>
              <a:round/>
              <a:headEnd/>
              <a:tailEnd/>
            </a:ln>
            <a:effectLst>
              <a:outerShdw blurRad="44450" dist="27940" dir="5400000" algn="ctr">
                <a:srgbClr val="000000">
                  <a:alpha val="32000"/>
                </a:srgbClr>
              </a:outerShdw>
            </a:effectLst>
            <a:sp3d>
              <a:bevelT w="190500" h="38100"/>
            </a:sp3d>
          </p:spPr>
          <p:txBody>
            <a:bodyPr wrap="none" anchor="ctr"/>
            <a:lstStyle/>
            <a:p>
              <a:endParaRPr lang="id-ID"/>
            </a:p>
          </p:txBody>
        </p:sp>
        <p:grpSp>
          <p:nvGrpSpPr>
            <p:cNvPr id="10" name="Group 13"/>
            <p:cNvGrpSpPr>
              <a:grpSpLocks/>
            </p:cNvGrpSpPr>
            <p:nvPr/>
          </p:nvGrpSpPr>
          <p:grpSpPr bwMode="auto">
            <a:xfrm>
              <a:off x="730" y="1407"/>
              <a:ext cx="4043" cy="444"/>
              <a:chOff x="744" y="1407"/>
              <a:chExt cx="3988" cy="444"/>
            </a:xfrm>
            <a:grpFill/>
          </p:grpSpPr>
          <p:sp>
            <p:nvSpPr>
              <p:cNvPr id="53" name="AutoShape 14"/>
              <p:cNvSpPr>
                <a:spLocks noChangeArrowheads="1"/>
              </p:cNvSpPr>
              <p:nvPr/>
            </p:nvSpPr>
            <p:spPr bwMode="ltGray">
              <a:xfrm>
                <a:off x="744" y="1736"/>
                <a:ext cx="3988" cy="115"/>
              </a:xfrm>
              <a:prstGeom prst="roundRect">
                <a:avLst>
                  <a:gd name="adj" fmla="val 50000"/>
                </a:avLst>
              </a:prstGeom>
              <a:grpFill/>
              <a:ln w="9525">
                <a:noFill/>
                <a:round/>
                <a:headEnd/>
                <a:tailEnd/>
              </a:ln>
              <a:effectLst>
                <a:outerShdw blurRad="44450" dist="27940" dir="5400000" algn="ctr">
                  <a:srgbClr val="000000">
                    <a:alpha val="32000"/>
                  </a:srgbClr>
                </a:outerShdw>
              </a:effectLst>
              <a:sp3d>
                <a:bevelT w="190500" h="38100"/>
              </a:sp3d>
            </p:spPr>
            <p:txBody>
              <a:bodyPr wrap="none" anchor="ctr"/>
              <a:lstStyle/>
              <a:p>
                <a:endParaRPr lang="id-ID"/>
              </a:p>
            </p:txBody>
          </p:sp>
          <p:sp>
            <p:nvSpPr>
              <p:cNvPr id="54" name="AutoShape 15"/>
              <p:cNvSpPr>
                <a:spLocks noChangeArrowheads="1"/>
              </p:cNvSpPr>
              <p:nvPr/>
            </p:nvSpPr>
            <p:spPr bwMode="ltGray">
              <a:xfrm>
                <a:off x="744" y="1407"/>
                <a:ext cx="3988" cy="115"/>
              </a:xfrm>
              <a:prstGeom prst="roundRect">
                <a:avLst>
                  <a:gd name="adj" fmla="val 50000"/>
                </a:avLst>
              </a:prstGeom>
              <a:grpFill/>
              <a:ln w="9525">
                <a:noFill/>
                <a:round/>
                <a:headEnd/>
                <a:tailEnd/>
              </a:ln>
              <a:effectLst>
                <a:outerShdw blurRad="44450" dist="27940" dir="5400000" algn="ctr">
                  <a:srgbClr val="000000">
                    <a:alpha val="32000"/>
                  </a:srgbClr>
                </a:outerShdw>
              </a:effectLst>
              <a:sp3d>
                <a:bevelT w="190500" h="38100"/>
              </a:sp3d>
            </p:spPr>
            <p:txBody>
              <a:bodyPr wrap="none" anchor="ctr"/>
              <a:lstStyle/>
              <a:p>
                <a:endParaRPr lang="id-ID"/>
              </a:p>
            </p:txBody>
          </p:sp>
        </p:grpSp>
      </p:grpSp>
      <p:sp>
        <p:nvSpPr>
          <p:cNvPr id="55" name="Rectangle 23"/>
          <p:cNvSpPr>
            <a:spLocks noChangeArrowheads="1"/>
          </p:cNvSpPr>
          <p:nvPr/>
        </p:nvSpPr>
        <p:spPr bwMode="black">
          <a:xfrm>
            <a:off x="857224" y="1285860"/>
            <a:ext cx="2428892" cy="369332"/>
          </a:xfrm>
          <a:prstGeom prst="rect">
            <a:avLst/>
          </a:prstGeom>
          <a:noFill/>
          <a:ln w="9525">
            <a:noFill/>
            <a:miter lim="800000"/>
            <a:headEnd/>
            <a:tailEnd/>
          </a:ln>
          <a:effectLst>
            <a:outerShdw dist="17961" dir="2700000" algn="ctr" rotWithShape="0">
              <a:schemeClr val="bg2"/>
            </a:outerShdw>
          </a:effectLst>
        </p:spPr>
        <p:txBody>
          <a:bodyPr wrap="square">
            <a:spAutoFit/>
          </a:bodyPr>
          <a:lstStyle/>
          <a:p>
            <a:pPr algn="ctr">
              <a:spcBef>
                <a:spcPct val="50000"/>
              </a:spcBef>
              <a:buClr>
                <a:srgbClr val="1F3F5F"/>
              </a:buClr>
            </a:pPr>
            <a:r>
              <a:rPr lang="en-US" dirty="0">
                <a:solidFill>
                  <a:srgbClr val="FFFFFF"/>
                </a:solidFill>
                <a:latin typeface="Calibri" pitchFamily="34" charset="0"/>
              </a:rPr>
              <a:t> </a:t>
            </a:r>
            <a:r>
              <a:rPr lang="en-US" dirty="0" err="1" smtClean="0">
                <a:solidFill>
                  <a:srgbClr val="FFFFFF"/>
                </a:solidFill>
                <a:latin typeface="Calibri" pitchFamily="34" charset="0"/>
              </a:rPr>
              <a:t>Descrip</a:t>
            </a:r>
            <a:r>
              <a:rPr lang="id-ID" dirty="0" smtClean="0">
                <a:solidFill>
                  <a:srgbClr val="FFFFFF"/>
                </a:solidFill>
                <a:latin typeface="Calibri" pitchFamily="34" charset="0"/>
              </a:rPr>
              <a:t>tion (</a:t>
            </a:r>
            <a:r>
              <a:rPr lang="en-US" dirty="0" err="1" smtClean="0">
                <a:solidFill>
                  <a:srgbClr val="FFFFFF"/>
                </a:solidFill>
                <a:latin typeface="Calibri" pitchFamily="34" charset="0"/>
              </a:rPr>
              <a:t>Deskrip</a:t>
            </a:r>
            <a:r>
              <a:rPr lang="id-ID" dirty="0" smtClean="0">
                <a:solidFill>
                  <a:srgbClr val="FFFFFF"/>
                </a:solidFill>
                <a:latin typeface="Calibri" pitchFamily="34" charset="0"/>
              </a:rPr>
              <a:t>si)</a:t>
            </a:r>
            <a:endParaRPr lang="en-US" dirty="0">
              <a:solidFill>
                <a:srgbClr val="FFFFFF"/>
              </a:solidFill>
              <a:latin typeface="Calibri" pitchFamily="34" charset="0"/>
            </a:endParaRPr>
          </a:p>
        </p:txBody>
      </p:sp>
      <p:sp>
        <p:nvSpPr>
          <p:cNvPr id="56" name="Text Box 26"/>
          <p:cNvSpPr txBox="1">
            <a:spLocks noChangeArrowheads="1"/>
          </p:cNvSpPr>
          <p:nvPr/>
        </p:nvSpPr>
        <p:spPr bwMode="black">
          <a:xfrm>
            <a:off x="214282" y="1661686"/>
            <a:ext cx="3357586" cy="830997"/>
          </a:xfrm>
          <a:prstGeom prst="rect">
            <a:avLst/>
          </a:prstGeom>
          <a:noFill/>
          <a:ln w="9525" algn="ctr">
            <a:noFill/>
            <a:miter lim="800000"/>
            <a:headEnd/>
            <a:tailEnd/>
          </a:ln>
          <a:effectLst/>
        </p:spPr>
        <p:txBody>
          <a:bodyPr wrap="square">
            <a:spAutoFit/>
          </a:bodyPr>
          <a:lstStyle/>
          <a:p>
            <a:pPr algn="just">
              <a:spcBef>
                <a:spcPct val="50000"/>
              </a:spcBef>
            </a:pPr>
            <a:r>
              <a:rPr lang="en-US" sz="1600" dirty="0" err="1" smtClean="0">
                <a:solidFill>
                  <a:srgbClr val="000000"/>
                </a:solidFill>
                <a:latin typeface="Calibri" pitchFamily="34" charset="0"/>
              </a:rPr>
              <a:t>gambaran</a:t>
            </a:r>
            <a:r>
              <a:rPr lang="en-US" sz="1600" dirty="0" smtClean="0">
                <a:solidFill>
                  <a:srgbClr val="000000"/>
                </a:solidFill>
                <a:latin typeface="Calibri" pitchFamily="34" charset="0"/>
              </a:rPr>
              <a:t> </a:t>
            </a:r>
            <a:r>
              <a:rPr lang="en-US" sz="1600" dirty="0" err="1" smtClean="0">
                <a:solidFill>
                  <a:srgbClr val="000000"/>
                </a:solidFill>
                <a:latin typeface="Calibri" pitchFamily="34" charset="0"/>
              </a:rPr>
              <a:t>secara</a:t>
            </a:r>
            <a:r>
              <a:rPr lang="en-US" sz="1600" dirty="0" smtClean="0">
                <a:solidFill>
                  <a:srgbClr val="000000"/>
                </a:solidFill>
                <a:latin typeface="Calibri" pitchFamily="34" charset="0"/>
              </a:rPr>
              <a:t> </a:t>
            </a:r>
            <a:r>
              <a:rPr lang="en-US" sz="1600" dirty="0" err="1" smtClean="0">
                <a:solidFill>
                  <a:srgbClr val="000000"/>
                </a:solidFill>
                <a:latin typeface="Calibri" pitchFamily="34" charset="0"/>
              </a:rPr>
              <a:t>ringkas</a:t>
            </a:r>
            <a:r>
              <a:rPr lang="en-US" sz="1600" dirty="0" smtClean="0">
                <a:solidFill>
                  <a:srgbClr val="000000"/>
                </a:solidFill>
                <a:latin typeface="Calibri" pitchFamily="34" charset="0"/>
              </a:rPr>
              <a:t> </a:t>
            </a:r>
            <a:r>
              <a:rPr lang="en-US" sz="1600" dirty="0" err="1" smtClean="0">
                <a:solidFill>
                  <a:srgbClr val="000000"/>
                </a:solidFill>
                <a:latin typeface="Calibri" pitchFamily="34" charset="0"/>
              </a:rPr>
              <a:t>bagi</a:t>
            </a:r>
            <a:r>
              <a:rPr lang="en-US" sz="1600" dirty="0" smtClean="0">
                <a:solidFill>
                  <a:srgbClr val="000000"/>
                </a:solidFill>
                <a:latin typeface="Calibri" pitchFamily="34" charset="0"/>
              </a:rPr>
              <a:t> data yang </a:t>
            </a:r>
            <a:r>
              <a:rPr lang="en-US" sz="1600" dirty="0" err="1" smtClean="0">
                <a:solidFill>
                  <a:srgbClr val="000000"/>
                </a:solidFill>
                <a:latin typeface="Calibri" pitchFamily="34" charset="0"/>
              </a:rPr>
              <a:t>besar</a:t>
            </a:r>
            <a:r>
              <a:rPr lang="en-US" sz="1600" dirty="0" smtClean="0">
                <a:solidFill>
                  <a:srgbClr val="000000"/>
                </a:solidFill>
                <a:latin typeface="Calibri" pitchFamily="34" charset="0"/>
              </a:rPr>
              <a:t> </a:t>
            </a:r>
            <a:r>
              <a:rPr lang="en-US" sz="1600" dirty="0" err="1" smtClean="0">
                <a:solidFill>
                  <a:srgbClr val="000000"/>
                </a:solidFill>
                <a:latin typeface="Calibri" pitchFamily="34" charset="0"/>
              </a:rPr>
              <a:t>jumlahnya</a:t>
            </a:r>
            <a:r>
              <a:rPr lang="en-US" sz="1600" dirty="0" smtClean="0">
                <a:solidFill>
                  <a:srgbClr val="000000"/>
                </a:solidFill>
                <a:latin typeface="Calibri" pitchFamily="34" charset="0"/>
              </a:rPr>
              <a:t> </a:t>
            </a:r>
            <a:r>
              <a:rPr lang="en-US" sz="1600" dirty="0" err="1" smtClean="0">
                <a:solidFill>
                  <a:srgbClr val="000000"/>
                </a:solidFill>
                <a:latin typeface="Calibri" pitchFamily="34" charset="0"/>
              </a:rPr>
              <a:t>dan</a:t>
            </a:r>
            <a:r>
              <a:rPr lang="en-US" sz="1600" dirty="0" smtClean="0">
                <a:solidFill>
                  <a:srgbClr val="000000"/>
                </a:solidFill>
                <a:latin typeface="Calibri" pitchFamily="34" charset="0"/>
              </a:rPr>
              <a:t> </a:t>
            </a:r>
            <a:r>
              <a:rPr lang="en-US" sz="1600" dirty="0" err="1" smtClean="0">
                <a:solidFill>
                  <a:srgbClr val="000000"/>
                </a:solidFill>
                <a:latin typeface="Calibri" pitchFamily="34" charset="0"/>
              </a:rPr>
              <a:t>banyak</a:t>
            </a:r>
            <a:r>
              <a:rPr lang="en-US" sz="1600" dirty="0" smtClean="0">
                <a:solidFill>
                  <a:srgbClr val="000000"/>
                </a:solidFill>
                <a:latin typeface="Calibri" pitchFamily="34" charset="0"/>
              </a:rPr>
              <a:t> </a:t>
            </a:r>
            <a:r>
              <a:rPr lang="en-US" sz="1600" dirty="0" err="1" smtClean="0">
                <a:solidFill>
                  <a:srgbClr val="000000"/>
                </a:solidFill>
                <a:latin typeface="Calibri" pitchFamily="34" charset="0"/>
              </a:rPr>
              <a:t>ragamnya</a:t>
            </a:r>
            <a:endParaRPr lang="en-US" sz="1600" dirty="0">
              <a:solidFill>
                <a:srgbClr val="000000"/>
              </a:solidFill>
              <a:latin typeface="Calibri" pitchFamily="34" charset="0"/>
            </a:endParaRPr>
          </a:p>
        </p:txBody>
      </p:sp>
      <p:sp>
        <p:nvSpPr>
          <p:cNvPr id="57" name="Rectangle 27"/>
          <p:cNvSpPr>
            <a:spLocks noChangeArrowheads="1"/>
          </p:cNvSpPr>
          <p:nvPr/>
        </p:nvSpPr>
        <p:spPr bwMode="auto">
          <a:xfrm>
            <a:off x="214283" y="2434063"/>
            <a:ext cx="3357585" cy="566309"/>
          </a:xfrm>
          <a:prstGeom prst="rect">
            <a:avLst/>
          </a:prstGeom>
          <a:noFill/>
          <a:ln w="9525">
            <a:noFill/>
            <a:miter lim="800000"/>
            <a:headEnd/>
            <a:tailEnd/>
          </a:ln>
          <a:effectLst/>
        </p:spPr>
        <p:txBody>
          <a:bodyPr wrap="square">
            <a:spAutoFit/>
          </a:bodyPr>
          <a:lstStyle/>
          <a:p>
            <a:pPr algn="just" eaLnBrk="0" hangingPunct="0">
              <a:lnSpc>
                <a:spcPct val="110000"/>
              </a:lnSpc>
            </a:pPr>
            <a:r>
              <a:rPr lang="en-US" sz="1400" b="0" dirty="0" smtClean="0">
                <a:solidFill>
                  <a:srgbClr val="000000"/>
                </a:solidFill>
                <a:latin typeface="Calibri" pitchFamily="34" charset="0"/>
              </a:rPr>
              <a:t>Diagram, Histogram, Mean, Median, Modus, Range, Varian, </a:t>
            </a:r>
            <a:r>
              <a:rPr lang="en-US" sz="1400" b="0" dirty="0" err="1" smtClean="0">
                <a:solidFill>
                  <a:srgbClr val="000000"/>
                </a:solidFill>
                <a:latin typeface="Calibri" pitchFamily="34" charset="0"/>
              </a:rPr>
              <a:t>Standart</a:t>
            </a:r>
            <a:r>
              <a:rPr lang="en-US" sz="1400" b="0" dirty="0" smtClean="0">
                <a:solidFill>
                  <a:srgbClr val="000000"/>
                </a:solidFill>
                <a:latin typeface="Calibri" pitchFamily="34" charset="0"/>
              </a:rPr>
              <a:t> </a:t>
            </a:r>
            <a:r>
              <a:rPr lang="en-US" sz="1400" b="0" dirty="0" err="1" smtClean="0">
                <a:solidFill>
                  <a:srgbClr val="000000"/>
                </a:solidFill>
                <a:latin typeface="Calibri" pitchFamily="34" charset="0"/>
              </a:rPr>
              <a:t>Deviasi</a:t>
            </a:r>
            <a:endParaRPr lang="en-US" sz="1400" b="0" dirty="0">
              <a:solidFill>
                <a:srgbClr val="000000"/>
              </a:solidFill>
              <a:latin typeface="Calibri" pitchFamily="34" charset="0"/>
            </a:endParaRPr>
          </a:p>
        </p:txBody>
      </p:sp>
      <p:sp>
        <p:nvSpPr>
          <p:cNvPr id="58" name="Text Box 29"/>
          <p:cNvSpPr txBox="1">
            <a:spLocks noChangeArrowheads="1"/>
          </p:cNvSpPr>
          <p:nvPr/>
        </p:nvSpPr>
        <p:spPr bwMode="black">
          <a:xfrm>
            <a:off x="142844" y="4000504"/>
            <a:ext cx="3500462" cy="338554"/>
          </a:xfrm>
          <a:prstGeom prst="rect">
            <a:avLst/>
          </a:prstGeom>
          <a:noFill/>
          <a:ln w="9525" algn="ctr">
            <a:noFill/>
            <a:miter lim="800000"/>
            <a:headEnd/>
            <a:tailEnd/>
          </a:ln>
          <a:effectLst/>
        </p:spPr>
        <p:txBody>
          <a:bodyPr wrap="square">
            <a:spAutoFit/>
          </a:bodyPr>
          <a:lstStyle/>
          <a:p>
            <a:pPr>
              <a:spcBef>
                <a:spcPct val="50000"/>
              </a:spcBef>
            </a:pPr>
            <a:r>
              <a:rPr lang="id-ID" sz="1600" dirty="0" smtClean="0">
                <a:solidFill>
                  <a:srgbClr val="000000"/>
                </a:solidFill>
                <a:latin typeface="Calibri" pitchFamily="34" charset="0"/>
              </a:rPr>
              <a:t>variabel target berupa nilai kategorikal </a:t>
            </a:r>
            <a:endParaRPr lang="en-US" sz="1600" dirty="0" smtClean="0">
              <a:solidFill>
                <a:srgbClr val="000000"/>
              </a:solidFill>
              <a:latin typeface="Calibri" pitchFamily="34" charset="0"/>
            </a:endParaRPr>
          </a:p>
        </p:txBody>
      </p:sp>
      <p:sp>
        <p:nvSpPr>
          <p:cNvPr id="59" name="Text Box 29"/>
          <p:cNvSpPr txBox="1">
            <a:spLocks noChangeArrowheads="1"/>
          </p:cNvSpPr>
          <p:nvPr/>
        </p:nvSpPr>
        <p:spPr bwMode="black">
          <a:xfrm>
            <a:off x="3929058" y="4519206"/>
            <a:ext cx="3929090" cy="338554"/>
          </a:xfrm>
          <a:prstGeom prst="rect">
            <a:avLst/>
          </a:prstGeom>
          <a:noFill/>
          <a:ln w="9525" algn="ctr">
            <a:noFill/>
            <a:miter lim="800000"/>
            <a:headEnd/>
            <a:tailEnd/>
          </a:ln>
          <a:effectLst/>
        </p:spPr>
        <p:txBody>
          <a:bodyPr wrap="square">
            <a:spAutoFit/>
          </a:bodyPr>
          <a:lstStyle/>
          <a:p>
            <a:pPr>
              <a:spcBef>
                <a:spcPct val="50000"/>
              </a:spcBef>
            </a:pPr>
            <a:r>
              <a:rPr lang="id-ID" sz="1600" dirty="0" smtClean="0">
                <a:solidFill>
                  <a:srgbClr val="000000"/>
                </a:solidFill>
                <a:latin typeface="Calibri" pitchFamily="34" charset="0"/>
              </a:rPr>
              <a:t>tidak memiliki variabel target</a:t>
            </a:r>
            <a:endParaRPr lang="en-US" sz="1600" dirty="0" smtClean="0">
              <a:solidFill>
                <a:srgbClr val="000000"/>
              </a:solidFill>
              <a:latin typeface="Calibri" pitchFamily="34" charset="0"/>
            </a:endParaRPr>
          </a:p>
        </p:txBody>
      </p:sp>
      <p:sp>
        <p:nvSpPr>
          <p:cNvPr id="60" name="Text Box 29"/>
          <p:cNvSpPr txBox="1">
            <a:spLocks noChangeArrowheads="1"/>
          </p:cNvSpPr>
          <p:nvPr/>
        </p:nvSpPr>
        <p:spPr bwMode="black">
          <a:xfrm>
            <a:off x="928662" y="6072206"/>
            <a:ext cx="7500990" cy="338554"/>
          </a:xfrm>
          <a:prstGeom prst="rect">
            <a:avLst/>
          </a:prstGeom>
          <a:noFill/>
          <a:ln w="9525" algn="ctr">
            <a:noFill/>
            <a:miter lim="800000"/>
            <a:headEnd/>
            <a:tailEnd/>
          </a:ln>
          <a:effectLst/>
        </p:spPr>
        <p:txBody>
          <a:bodyPr wrap="square">
            <a:spAutoFit/>
          </a:bodyPr>
          <a:lstStyle/>
          <a:p>
            <a:pPr>
              <a:spcBef>
                <a:spcPct val="50000"/>
              </a:spcBef>
            </a:pPr>
            <a:r>
              <a:rPr lang="id-ID" sz="1600" dirty="0" smtClean="0">
                <a:solidFill>
                  <a:srgbClr val="000000"/>
                </a:solidFill>
                <a:latin typeface="Calibri" pitchFamily="34" charset="0"/>
              </a:rPr>
              <a:t>pola “if antecedent then consequent” dengan pengukuran support &amp; confidence</a:t>
            </a:r>
            <a:endParaRPr lang="en-US" sz="1600" dirty="0" smtClean="0">
              <a:solidFill>
                <a:srgbClr val="000000"/>
              </a:solidFill>
              <a:latin typeface="Calibri" pitchFamily="34" charset="0"/>
            </a:endParaRPr>
          </a:p>
        </p:txBody>
      </p:sp>
      <p:sp>
        <p:nvSpPr>
          <p:cNvPr id="61" name="AutoShape 3"/>
          <p:cNvSpPr>
            <a:spLocks noChangeArrowheads="1"/>
          </p:cNvSpPr>
          <p:nvPr/>
        </p:nvSpPr>
        <p:spPr bwMode="gray">
          <a:xfrm>
            <a:off x="3929058" y="1449373"/>
            <a:ext cx="4929222" cy="908057"/>
          </a:xfrm>
          <a:prstGeom prst="roundRect">
            <a:avLst>
              <a:gd name="adj" fmla="val 16667"/>
            </a:avLst>
          </a:prstGeom>
          <a:gradFill rotWithShape="1">
            <a:gsLst>
              <a:gs pos="0">
                <a:srgbClr val="EAEAEA">
                  <a:gamma/>
                  <a:tint val="29412"/>
                  <a:invGamma/>
                </a:srgbClr>
              </a:gs>
              <a:gs pos="100000">
                <a:srgbClr val="EAEAEA"/>
              </a:gs>
            </a:gsLst>
            <a:lin ang="5400000" scaled="1"/>
          </a:gradFill>
          <a:ln w="19050">
            <a:solidFill>
              <a:schemeClr val="accent1"/>
            </a:solidFill>
            <a:round/>
            <a:headEnd/>
            <a:tailEnd/>
          </a:ln>
          <a:effectLst/>
        </p:spPr>
        <p:txBody>
          <a:bodyPr wrap="none" anchor="ctr"/>
          <a:lstStyle/>
          <a:p>
            <a:endParaRPr lang="id-ID"/>
          </a:p>
        </p:txBody>
      </p:sp>
      <p:grpSp>
        <p:nvGrpSpPr>
          <p:cNvPr id="11" name="Group 11"/>
          <p:cNvGrpSpPr>
            <a:grpSpLocks/>
          </p:cNvGrpSpPr>
          <p:nvPr/>
        </p:nvGrpSpPr>
        <p:grpSpPr bwMode="auto">
          <a:xfrm>
            <a:off x="5306970" y="1214422"/>
            <a:ext cx="2428892" cy="463550"/>
            <a:chOff x="720" y="1392"/>
            <a:chExt cx="4058" cy="480"/>
          </a:xfrm>
        </p:grpSpPr>
        <p:sp>
          <p:nvSpPr>
            <p:cNvPr id="63" name="AutoShape 12"/>
            <p:cNvSpPr>
              <a:spLocks noChangeArrowheads="1"/>
            </p:cNvSpPr>
            <p:nvPr/>
          </p:nvSpPr>
          <p:spPr bwMode="ltGray">
            <a:xfrm>
              <a:off x="720" y="1392"/>
              <a:ext cx="4058" cy="480"/>
            </a:xfrm>
            <a:prstGeom prst="roundRect">
              <a:avLst>
                <a:gd name="adj" fmla="val 17509"/>
              </a:avLst>
            </a:prstGeom>
            <a:solidFill>
              <a:schemeClr val="accent1"/>
            </a:solidFill>
            <a:ln w="9525">
              <a:noFill/>
              <a:round/>
              <a:headEnd/>
              <a:tailEnd/>
            </a:ln>
            <a:effectLst/>
          </p:spPr>
          <p:txBody>
            <a:bodyPr wrap="none" anchor="ctr"/>
            <a:lstStyle/>
            <a:p>
              <a:endParaRPr lang="id-ID"/>
            </a:p>
          </p:txBody>
        </p:sp>
        <p:grpSp>
          <p:nvGrpSpPr>
            <p:cNvPr id="12" name="Group 13"/>
            <p:cNvGrpSpPr>
              <a:grpSpLocks/>
            </p:cNvGrpSpPr>
            <p:nvPr/>
          </p:nvGrpSpPr>
          <p:grpSpPr bwMode="auto">
            <a:xfrm>
              <a:off x="730" y="1407"/>
              <a:ext cx="4043" cy="444"/>
              <a:chOff x="744" y="1407"/>
              <a:chExt cx="3988" cy="444"/>
            </a:xfrm>
          </p:grpSpPr>
          <p:sp>
            <p:nvSpPr>
              <p:cNvPr id="65" name="AutoShape 14"/>
              <p:cNvSpPr>
                <a:spLocks noChangeArrowheads="1"/>
              </p:cNvSpPr>
              <p:nvPr/>
            </p:nvSpPr>
            <p:spPr bwMode="ltGray">
              <a:xfrm>
                <a:off x="744" y="1736"/>
                <a:ext cx="3988" cy="115"/>
              </a:xfrm>
              <a:prstGeom prst="roundRect">
                <a:avLst>
                  <a:gd name="adj" fmla="val 50000"/>
                </a:avLst>
              </a:prstGeom>
              <a:gradFill rotWithShape="1">
                <a:gsLst>
                  <a:gs pos="0">
                    <a:schemeClr val="accent1">
                      <a:alpha val="0"/>
                    </a:schemeClr>
                  </a:gs>
                  <a:gs pos="100000">
                    <a:schemeClr val="accent1">
                      <a:gamma/>
                      <a:tint val="38039"/>
                      <a:invGamma/>
                    </a:schemeClr>
                  </a:gs>
                </a:gsLst>
                <a:lin ang="5400000" scaled="1"/>
              </a:gradFill>
              <a:ln w="9525">
                <a:noFill/>
                <a:round/>
                <a:headEnd/>
                <a:tailEnd/>
              </a:ln>
              <a:effectLst/>
            </p:spPr>
            <p:txBody>
              <a:bodyPr wrap="none" anchor="ctr"/>
              <a:lstStyle/>
              <a:p>
                <a:endParaRPr lang="id-ID"/>
              </a:p>
            </p:txBody>
          </p:sp>
          <p:sp>
            <p:nvSpPr>
              <p:cNvPr id="66" name="AutoShape 15"/>
              <p:cNvSpPr>
                <a:spLocks noChangeArrowheads="1"/>
              </p:cNvSpPr>
              <p:nvPr/>
            </p:nvSpPr>
            <p:spPr bwMode="ltGray">
              <a:xfrm>
                <a:off x="744" y="1407"/>
                <a:ext cx="3988" cy="115"/>
              </a:xfrm>
              <a:prstGeom prst="roundRect">
                <a:avLst>
                  <a:gd name="adj" fmla="val 50000"/>
                </a:avLst>
              </a:prstGeom>
              <a:gradFill rotWithShape="1">
                <a:gsLst>
                  <a:gs pos="0">
                    <a:schemeClr val="accent1">
                      <a:gamma/>
                      <a:tint val="34902"/>
                      <a:invGamma/>
                    </a:schemeClr>
                  </a:gs>
                  <a:gs pos="100000">
                    <a:schemeClr val="accent1">
                      <a:alpha val="0"/>
                    </a:schemeClr>
                  </a:gs>
                </a:gsLst>
                <a:lin ang="5400000" scaled="1"/>
              </a:gradFill>
              <a:ln w="9525">
                <a:noFill/>
                <a:round/>
                <a:headEnd/>
                <a:tailEnd/>
              </a:ln>
              <a:effectLst/>
            </p:spPr>
            <p:txBody>
              <a:bodyPr wrap="none" anchor="ctr"/>
              <a:lstStyle/>
              <a:p>
                <a:endParaRPr lang="id-ID"/>
              </a:p>
            </p:txBody>
          </p:sp>
        </p:grpSp>
      </p:grpSp>
      <p:sp>
        <p:nvSpPr>
          <p:cNvPr id="67" name="Rectangle 23"/>
          <p:cNvSpPr>
            <a:spLocks noChangeArrowheads="1"/>
          </p:cNvSpPr>
          <p:nvPr/>
        </p:nvSpPr>
        <p:spPr bwMode="black">
          <a:xfrm>
            <a:off x="5306970" y="1273718"/>
            <a:ext cx="2428892" cy="369332"/>
          </a:xfrm>
          <a:prstGeom prst="rect">
            <a:avLst/>
          </a:prstGeom>
          <a:noFill/>
          <a:ln w="9525">
            <a:noFill/>
            <a:miter lim="800000"/>
            <a:headEnd/>
            <a:tailEnd/>
          </a:ln>
          <a:effectLst>
            <a:outerShdw dist="17961" dir="2700000" algn="ctr" rotWithShape="0">
              <a:schemeClr val="bg2"/>
            </a:outerShdw>
          </a:effectLst>
        </p:spPr>
        <p:txBody>
          <a:bodyPr wrap="square">
            <a:spAutoFit/>
          </a:bodyPr>
          <a:lstStyle/>
          <a:p>
            <a:pPr algn="ctr">
              <a:spcBef>
                <a:spcPct val="50000"/>
              </a:spcBef>
              <a:buClr>
                <a:srgbClr val="1F3F5F"/>
              </a:buClr>
            </a:pPr>
            <a:r>
              <a:rPr lang="en-US" dirty="0">
                <a:solidFill>
                  <a:srgbClr val="FFFFFF"/>
                </a:solidFill>
                <a:latin typeface="Calibri" pitchFamily="34" charset="0"/>
              </a:rPr>
              <a:t> </a:t>
            </a:r>
            <a:r>
              <a:rPr lang="id-ID" dirty="0" smtClean="0">
                <a:solidFill>
                  <a:srgbClr val="FFFFFF"/>
                </a:solidFill>
                <a:latin typeface="Calibri" pitchFamily="34" charset="0"/>
              </a:rPr>
              <a:t>Estimation (Estimasi)</a:t>
            </a:r>
            <a:endParaRPr lang="en-US" dirty="0">
              <a:solidFill>
                <a:srgbClr val="FFFFFF"/>
              </a:solidFill>
              <a:latin typeface="Calibri" pitchFamily="34" charset="0"/>
            </a:endParaRPr>
          </a:p>
        </p:txBody>
      </p:sp>
      <p:sp>
        <p:nvSpPr>
          <p:cNvPr id="68" name="Text Box 26"/>
          <p:cNvSpPr txBox="1">
            <a:spLocks noChangeArrowheads="1"/>
          </p:cNvSpPr>
          <p:nvPr/>
        </p:nvSpPr>
        <p:spPr bwMode="black">
          <a:xfrm>
            <a:off x="3929058" y="1661686"/>
            <a:ext cx="4929222" cy="338554"/>
          </a:xfrm>
          <a:prstGeom prst="rect">
            <a:avLst/>
          </a:prstGeom>
          <a:noFill/>
          <a:ln w="9525" algn="ctr">
            <a:noFill/>
            <a:miter lim="800000"/>
            <a:headEnd/>
            <a:tailEnd/>
          </a:ln>
          <a:effectLst/>
        </p:spPr>
        <p:txBody>
          <a:bodyPr wrap="square">
            <a:spAutoFit/>
          </a:bodyPr>
          <a:lstStyle/>
          <a:p>
            <a:pPr algn="just">
              <a:spcBef>
                <a:spcPct val="50000"/>
              </a:spcBef>
            </a:pPr>
            <a:r>
              <a:rPr lang="id-ID" sz="1600" dirty="0" smtClean="0">
                <a:solidFill>
                  <a:srgbClr val="000000"/>
                </a:solidFill>
                <a:latin typeface="Calibri" pitchFamily="34" charset="0"/>
              </a:rPr>
              <a:t>variabel target berupa bilangan numerik (kontinyu)</a:t>
            </a:r>
            <a:endParaRPr lang="en-US" sz="1600" dirty="0">
              <a:solidFill>
                <a:srgbClr val="000000"/>
              </a:solidFill>
              <a:latin typeface="Calibri" pitchFamily="34" charset="0"/>
            </a:endParaRPr>
          </a:p>
        </p:txBody>
      </p:sp>
      <p:sp>
        <p:nvSpPr>
          <p:cNvPr id="69" name="Rectangle 27"/>
          <p:cNvSpPr>
            <a:spLocks noChangeArrowheads="1"/>
          </p:cNvSpPr>
          <p:nvPr/>
        </p:nvSpPr>
        <p:spPr bwMode="auto">
          <a:xfrm>
            <a:off x="3929058" y="1956671"/>
            <a:ext cx="5000659" cy="329321"/>
          </a:xfrm>
          <a:prstGeom prst="rect">
            <a:avLst/>
          </a:prstGeom>
          <a:noFill/>
          <a:ln w="9525">
            <a:noFill/>
            <a:miter lim="800000"/>
            <a:headEnd/>
            <a:tailEnd/>
          </a:ln>
          <a:effectLst/>
        </p:spPr>
        <p:txBody>
          <a:bodyPr wrap="square">
            <a:spAutoFit/>
          </a:bodyPr>
          <a:lstStyle/>
          <a:p>
            <a:pPr algn="just" eaLnBrk="0" hangingPunct="0">
              <a:lnSpc>
                <a:spcPct val="110000"/>
              </a:lnSpc>
            </a:pPr>
            <a:r>
              <a:rPr lang="id-ID" sz="1400" b="0" dirty="0" smtClean="0">
                <a:solidFill>
                  <a:srgbClr val="000000"/>
                </a:solidFill>
                <a:latin typeface="Calibri" pitchFamily="34" charset="0"/>
              </a:rPr>
              <a:t>Linear Regression, Neural Network, Support Vector Machine, dsb</a:t>
            </a:r>
            <a:endParaRPr lang="en-US" sz="1400" b="0"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id-ID" dirty="0"/>
          </a:p>
        </p:txBody>
      </p:sp>
      <p:cxnSp>
        <p:nvCxnSpPr>
          <p:cNvPr id="4" name="Straight Connector 3"/>
          <p:cNvCxnSpPr/>
          <p:nvPr/>
        </p:nvCxnSpPr>
        <p:spPr>
          <a:xfrm>
            <a:off x="1000100" y="6284932"/>
            <a:ext cx="7572428"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Content Placeholder 9"/>
          <p:cNvGraphicFramePr>
            <a:graphicFrameLocks/>
          </p:cNvGraphicFramePr>
          <p:nvPr/>
        </p:nvGraphicFramePr>
        <p:xfrm>
          <a:off x="571472" y="2214554"/>
          <a:ext cx="2714644" cy="1483360"/>
        </p:xfrm>
        <a:graphic>
          <a:graphicData uri="http://schemas.openxmlformats.org/drawingml/2006/table">
            <a:tbl>
              <a:tblPr firstRow="1" bandRow="1">
                <a:tableStyleId>{5C22544A-7EE6-4342-B048-85BDC9FD1C3A}</a:tableStyleId>
              </a:tblPr>
              <a:tblGrid>
                <a:gridCol w="1136363"/>
                <a:gridCol w="1578281"/>
              </a:tblGrid>
              <a:tr h="370840">
                <a:tc>
                  <a:txBody>
                    <a:bodyPr/>
                    <a:lstStyle/>
                    <a:p>
                      <a:pPr algn="ctr"/>
                      <a:r>
                        <a:rPr lang="id-ID" dirty="0" smtClean="0"/>
                        <a:t>Interval</a:t>
                      </a:r>
                      <a:endParaRPr lang="id-ID" dirty="0"/>
                    </a:p>
                  </a:txBody>
                  <a:tcPr/>
                </a:tc>
                <a:tc>
                  <a:txBody>
                    <a:bodyPr/>
                    <a:lstStyle/>
                    <a:p>
                      <a:pPr algn="ctr"/>
                      <a:r>
                        <a:rPr lang="id-ID" dirty="0" smtClean="0"/>
                        <a:t>Frekuensi</a:t>
                      </a:r>
                      <a:endParaRPr lang="id-ID" dirty="0"/>
                    </a:p>
                  </a:txBody>
                  <a:tcPr/>
                </a:tc>
              </a:tr>
              <a:tr h="370840">
                <a:tc>
                  <a:txBody>
                    <a:bodyPr/>
                    <a:lstStyle/>
                    <a:p>
                      <a:pPr algn="ctr"/>
                      <a:r>
                        <a:rPr lang="id-ID" dirty="0" smtClean="0"/>
                        <a:t>164-166</a:t>
                      </a:r>
                      <a:endParaRPr lang="id-ID" dirty="0"/>
                    </a:p>
                  </a:txBody>
                  <a:tcPr/>
                </a:tc>
                <a:tc>
                  <a:txBody>
                    <a:bodyPr/>
                    <a:lstStyle/>
                    <a:p>
                      <a:pPr algn="ctr"/>
                      <a:r>
                        <a:rPr lang="id-ID" dirty="0" smtClean="0"/>
                        <a:t>15</a:t>
                      </a:r>
                      <a:endParaRPr lang="id-ID" dirty="0"/>
                    </a:p>
                  </a:txBody>
                  <a:tcPr/>
                </a:tc>
              </a:tr>
              <a:tr h="370840">
                <a:tc>
                  <a:txBody>
                    <a:bodyPr/>
                    <a:lstStyle/>
                    <a:p>
                      <a:pPr algn="ctr"/>
                      <a:r>
                        <a:rPr lang="id-ID" dirty="0" smtClean="0"/>
                        <a:t>167-169</a:t>
                      </a:r>
                      <a:endParaRPr lang="id-ID" dirty="0"/>
                    </a:p>
                  </a:txBody>
                  <a:tcPr/>
                </a:tc>
                <a:tc>
                  <a:txBody>
                    <a:bodyPr/>
                    <a:lstStyle/>
                    <a:p>
                      <a:pPr algn="ctr"/>
                      <a:r>
                        <a:rPr lang="id-ID" dirty="0" smtClean="0"/>
                        <a:t>12</a:t>
                      </a:r>
                      <a:endParaRPr lang="id-ID" dirty="0"/>
                    </a:p>
                  </a:txBody>
                  <a:tcPr/>
                </a:tc>
              </a:tr>
              <a:tr h="370840">
                <a:tc>
                  <a:txBody>
                    <a:bodyPr/>
                    <a:lstStyle/>
                    <a:p>
                      <a:pPr algn="ctr"/>
                      <a:r>
                        <a:rPr lang="id-ID" dirty="0" smtClean="0"/>
                        <a:t>170-172</a:t>
                      </a:r>
                      <a:endParaRPr lang="id-ID" dirty="0"/>
                    </a:p>
                  </a:txBody>
                  <a:tcPr/>
                </a:tc>
                <a:tc>
                  <a:txBody>
                    <a:bodyPr/>
                    <a:lstStyle/>
                    <a:p>
                      <a:pPr algn="ctr"/>
                      <a:r>
                        <a:rPr lang="id-ID" dirty="0" smtClean="0"/>
                        <a:t>  3</a:t>
                      </a:r>
                      <a:endParaRPr lang="id-ID" dirty="0"/>
                    </a:p>
                  </a:txBody>
                  <a:tcPr/>
                </a:tc>
              </a:tr>
            </a:tbl>
          </a:graphicData>
        </a:graphic>
      </p:graphicFrame>
      <p:graphicFrame>
        <p:nvGraphicFramePr>
          <p:cNvPr id="6" name="Chart 5"/>
          <p:cNvGraphicFramePr/>
          <p:nvPr/>
        </p:nvGraphicFramePr>
        <p:xfrm>
          <a:off x="3643306" y="2214554"/>
          <a:ext cx="5286412"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8"/>
          <p:cNvSpPr>
            <a:spLocks noGrp="1"/>
          </p:cNvSpPr>
          <p:nvPr>
            <p:ph type="title"/>
          </p:nvPr>
        </p:nvSpPr>
        <p:spPr>
          <a:xfrm>
            <a:off x="457200" y="1285860"/>
            <a:ext cx="4686304" cy="785818"/>
          </a:xfrm>
        </p:spPr>
        <p:txBody>
          <a:bodyPr>
            <a:noAutofit/>
          </a:bodyPr>
          <a:lstStyle/>
          <a:p>
            <a:pPr algn="ctr"/>
            <a:r>
              <a:rPr lang="id-ID" sz="1800" b="1" dirty="0" smtClean="0"/>
              <a:t>Interval &amp; Frekuensi</a:t>
            </a:r>
            <a:br>
              <a:rPr lang="id-ID" sz="1800" b="1" dirty="0" smtClean="0"/>
            </a:br>
            <a:r>
              <a:rPr lang="id-ID" sz="1800" b="1" dirty="0" smtClean="0"/>
              <a:t> Data Tinggi Badan 30 Siswa Kelas Biasa</a:t>
            </a:r>
            <a:endParaRPr lang="id-ID" sz="18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25" name="Rectangle 57"/>
          <p:cNvSpPr>
            <a:spLocks noGrp="1" noChangeArrowheads="1"/>
          </p:cNvSpPr>
          <p:nvPr>
            <p:ph type="title"/>
          </p:nvPr>
        </p:nvSpPr>
        <p:spPr/>
        <p:txBody>
          <a:bodyPr/>
          <a:lstStyle/>
          <a:p>
            <a:r>
              <a:rPr lang="id-ID" dirty="0" smtClean="0"/>
              <a:t>Estimation</a:t>
            </a:r>
            <a:endParaRPr lang="en-US" dirty="0"/>
          </a:p>
        </p:txBody>
      </p:sp>
      <p:grpSp>
        <p:nvGrpSpPr>
          <p:cNvPr id="2" name="Group 24"/>
          <p:cNvGrpSpPr/>
          <p:nvPr/>
        </p:nvGrpSpPr>
        <p:grpSpPr>
          <a:xfrm>
            <a:off x="714348" y="2357430"/>
            <a:ext cx="7814248" cy="2428892"/>
            <a:chOff x="720000" y="1620000"/>
            <a:chExt cx="8100000" cy="2589480"/>
          </a:xfrm>
        </p:grpSpPr>
        <p:sp>
          <p:nvSpPr>
            <p:cNvPr id="26" name="Freeform 25"/>
            <p:cNvSpPr/>
            <p:nvPr/>
          </p:nvSpPr>
          <p:spPr>
            <a:xfrm>
              <a:off x="6262560" y="3874320"/>
              <a:ext cx="1162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0</a:t>
              </a:r>
            </a:p>
          </p:txBody>
        </p:sp>
        <p:sp>
          <p:nvSpPr>
            <p:cNvPr id="27" name="Freeform 26"/>
            <p:cNvSpPr/>
            <p:nvPr/>
          </p:nvSpPr>
          <p:spPr>
            <a:xfrm>
              <a:off x="6262560" y="3539520"/>
              <a:ext cx="1162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0</a:t>
              </a:r>
            </a:p>
          </p:txBody>
        </p:sp>
        <p:sp>
          <p:nvSpPr>
            <p:cNvPr id="28" name="Freeform 27"/>
            <p:cNvSpPr/>
            <p:nvPr/>
          </p:nvSpPr>
          <p:spPr>
            <a:xfrm>
              <a:off x="6262560" y="3204360"/>
              <a:ext cx="1162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29" name="Freeform 28"/>
            <p:cNvSpPr/>
            <p:nvPr/>
          </p:nvSpPr>
          <p:spPr>
            <a:xfrm>
              <a:off x="6262560" y="2869560"/>
              <a:ext cx="1162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32</a:t>
              </a:r>
            </a:p>
          </p:txBody>
        </p:sp>
        <p:sp>
          <p:nvSpPr>
            <p:cNvPr id="30" name="Freeform 29"/>
            <p:cNvSpPr/>
            <p:nvPr/>
          </p:nvSpPr>
          <p:spPr>
            <a:xfrm>
              <a:off x="6262560" y="2534400"/>
              <a:ext cx="1162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128</a:t>
              </a:r>
            </a:p>
          </p:txBody>
        </p:sp>
        <p:sp>
          <p:nvSpPr>
            <p:cNvPr id="31" name="Freeform 30"/>
            <p:cNvSpPr/>
            <p:nvPr/>
          </p:nvSpPr>
          <p:spPr>
            <a:xfrm>
              <a:off x="6262560" y="2199600"/>
              <a:ext cx="1162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CHMAX</a:t>
              </a:r>
            </a:p>
          </p:txBody>
        </p:sp>
        <p:sp>
          <p:nvSpPr>
            <p:cNvPr id="32" name="Freeform 31"/>
            <p:cNvSpPr/>
            <p:nvPr/>
          </p:nvSpPr>
          <p:spPr>
            <a:xfrm>
              <a:off x="5239800" y="3874320"/>
              <a:ext cx="102275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0</a:t>
              </a:r>
            </a:p>
          </p:txBody>
        </p:sp>
        <p:sp>
          <p:nvSpPr>
            <p:cNvPr id="33" name="Freeform 32"/>
            <p:cNvSpPr/>
            <p:nvPr/>
          </p:nvSpPr>
          <p:spPr>
            <a:xfrm>
              <a:off x="5239800" y="3539520"/>
              <a:ext cx="102275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0</a:t>
              </a:r>
            </a:p>
          </p:txBody>
        </p:sp>
        <p:sp>
          <p:nvSpPr>
            <p:cNvPr id="34" name="Freeform 33"/>
            <p:cNvSpPr/>
            <p:nvPr/>
          </p:nvSpPr>
          <p:spPr>
            <a:xfrm>
              <a:off x="5239800" y="3204360"/>
              <a:ext cx="102275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35" name="Freeform 34"/>
            <p:cNvSpPr/>
            <p:nvPr/>
          </p:nvSpPr>
          <p:spPr>
            <a:xfrm>
              <a:off x="5239800" y="2869560"/>
              <a:ext cx="102275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8</a:t>
              </a:r>
            </a:p>
          </p:txBody>
        </p:sp>
        <p:sp>
          <p:nvSpPr>
            <p:cNvPr id="36" name="Freeform 35"/>
            <p:cNvSpPr/>
            <p:nvPr/>
          </p:nvSpPr>
          <p:spPr>
            <a:xfrm>
              <a:off x="5239800" y="2534400"/>
              <a:ext cx="102275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16</a:t>
              </a:r>
            </a:p>
          </p:txBody>
        </p:sp>
        <p:sp>
          <p:nvSpPr>
            <p:cNvPr id="37" name="Freeform 36"/>
            <p:cNvSpPr/>
            <p:nvPr/>
          </p:nvSpPr>
          <p:spPr>
            <a:xfrm>
              <a:off x="5239800" y="2199600"/>
              <a:ext cx="102275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CHMIN</a:t>
              </a:r>
            </a:p>
          </p:txBody>
        </p:sp>
        <p:sp>
          <p:nvSpPr>
            <p:cNvPr id="38" name="Freeform 37"/>
            <p:cNvSpPr/>
            <p:nvPr/>
          </p:nvSpPr>
          <p:spPr>
            <a:xfrm>
              <a:off x="5239800" y="1620000"/>
              <a:ext cx="218556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Channels</a:t>
              </a:r>
            </a:p>
          </p:txBody>
        </p:sp>
        <p:sp>
          <p:nvSpPr>
            <p:cNvPr id="39" name="Freeform 38"/>
            <p:cNvSpPr/>
            <p:nvPr/>
          </p:nvSpPr>
          <p:spPr>
            <a:xfrm>
              <a:off x="7425360" y="1620000"/>
              <a:ext cx="1394639"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Performance</a:t>
              </a:r>
            </a:p>
          </p:txBody>
        </p:sp>
        <p:sp>
          <p:nvSpPr>
            <p:cNvPr id="40" name="Freeform 39"/>
            <p:cNvSpPr/>
            <p:nvPr/>
          </p:nvSpPr>
          <p:spPr>
            <a:xfrm>
              <a:off x="4377960" y="1620000"/>
              <a:ext cx="861839"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Cache (Kb)</a:t>
              </a:r>
            </a:p>
          </p:txBody>
        </p:sp>
        <p:sp>
          <p:nvSpPr>
            <p:cNvPr id="41" name="Freeform 40"/>
            <p:cNvSpPr/>
            <p:nvPr/>
          </p:nvSpPr>
          <p:spPr>
            <a:xfrm>
              <a:off x="2723400" y="1620000"/>
              <a:ext cx="165456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Main memory (Kb)</a:t>
              </a:r>
            </a:p>
          </p:txBody>
        </p:sp>
        <p:sp>
          <p:nvSpPr>
            <p:cNvPr id="42" name="Freeform 41"/>
            <p:cNvSpPr/>
            <p:nvPr/>
          </p:nvSpPr>
          <p:spPr>
            <a:xfrm>
              <a:off x="1403280" y="1620000"/>
              <a:ext cx="132012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Cycle time (ns)</a:t>
              </a:r>
            </a:p>
          </p:txBody>
        </p:sp>
        <p:sp>
          <p:nvSpPr>
            <p:cNvPr id="43" name="Freeform 42"/>
            <p:cNvSpPr/>
            <p:nvPr/>
          </p:nvSpPr>
          <p:spPr>
            <a:xfrm>
              <a:off x="720000" y="1620000"/>
              <a:ext cx="68328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44" name="Freeform 43"/>
            <p:cNvSpPr/>
            <p:nvPr/>
          </p:nvSpPr>
          <p:spPr>
            <a:xfrm>
              <a:off x="7425360" y="3874320"/>
              <a:ext cx="13946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45</a:t>
              </a:r>
            </a:p>
          </p:txBody>
        </p:sp>
        <p:sp>
          <p:nvSpPr>
            <p:cNvPr id="45" name="Freeform 44"/>
            <p:cNvSpPr/>
            <p:nvPr/>
          </p:nvSpPr>
          <p:spPr>
            <a:xfrm>
              <a:off x="4377960" y="3874320"/>
              <a:ext cx="8618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0</a:t>
              </a:r>
            </a:p>
          </p:txBody>
        </p:sp>
        <p:sp>
          <p:nvSpPr>
            <p:cNvPr id="46" name="Freeform 45"/>
            <p:cNvSpPr/>
            <p:nvPr/>
          </p:nvSpPr>
          <p:spPr>
            <a:xfrm>
              <a:off x="3507479" y="3874320"/>
              <a:ext cx="8704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4000</a:t>
              </a:r>
            </a:p>
          </p:txBody>
        </p:sp>
        <p:sp>
          <p:nvSpPr>
            <p:cNvPr id="47" name="Freeform 46"/>
            <p:cNvSpPr/>
            <p:nvPr/>
          </p:nvSpPr>
          <p:spPr>
            <a:xfrm>
              <a:off x="2723400" y="3874320"/>
              <a:ext cx="7840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1000</a:t>
              </a:r>
            </a:p>
          </p:txBody>
        </p:sp>
        <p:sp>
          <p:nvSpPr>
            <p:cNvPr id="48" name="Freeform 47"/>
            <p:cNvSpPr/>
            <p:nvPr/>
          </p:nvSpPr>
          <p:spPr>
            <a:xfrm>
              <a:off x="1403280" y="3874320"/>
              <a:ext cx="1320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480</a:t>
              </a:r>
            </a:p>
          </p:txBody>
        </p:sp>
        <p:sp>
          <p:nvSpPr>
            <p:cNvPr id="49" name="Freeform 48"/>
            <p:cNvSpPr/>
            <p:nvPr/>
          </p:nvSpPr>
          <p:spPr>
            <a:xfrm>
              <a:off x="720000" y="3874320"/>
              <a:ext cx="6832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209</a:t>
              </a:r>
            </a:p>
          </p:txBody>
        </p:sp>
        <p:sp>
          <p:nvSpPr>
            <p:cNvPr id="50" name="Freeform 49"/>
            <p:cNvSpPr/>
            <p:nvPr/>
          </p:nvSpPr>
          <p:spPr>
            <a:xfrm>
              <a:off x="7425360" y="3539520"/>
              <a:ext cx="13946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67</a:t>
              </a:r>
            </a:p>
          </p:txBody>
        </p:sp>
        <p:sp>
          <p:nvSpPr>
            <p:cNvPr id="51" name="Freeform 50"/>
            <p:cNvSpPr/>
            <p:nvPr/>
          </p:nvSpPr>
          <p:spPr>
            <a:xfrm>
              <a:off x="4377960" y="3539520"/>
              <a:ext cx="8618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32</a:t>
              </a:r>
            </a:p>
          </p:txBody>
        </p:sp>
        <p:sp>
          <p:nvSpPr>
            <p:cNvPr id="52" name="Freeform 51"/>
            <p:cNvSpPr/>
            <p:nvPr/>
          </p:nvSpPr>
          <p:spPr>
            <a:xfrm>
              <a:off x="3507479" y="3539520"/>
              <a:ext cx="8704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8000</a:t>
              </a:r>
            </a:p>
          </p:txBody>
        </p:sp>
        <p:sp>
          <p:nvSpPr>
            <p:cNvPr id="53" name="Freeform 52"/>
            <p:cNvSpPr/>
            <p:nvPr/>
          </p:nvSpPr>
          <p:spPr>
            <a:xfrm>
              <a:off x="2723400" y="3539520"/>
              <a:ext cx="7840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effectLst/>
                  <a:latin typeface="Tahoma" pitchFamily="18"/>
                  <a:ea typeface="Gothic" pitchFamily="2"/>
                  <a:cs typeface="Lucidasans" pitchFamily="2"/>
                </a:rPr>
                <a:t>512</a:t>
              </a:r>
            </a:p>
          </p:txBody>
        </p:sp>
        <p:sp>
          <p:nvSpPr>
            <p:cNvPr id="54" name="Freeform 53"/>
            <p:cNvSpPr/>
            <p:nvPr/>
          </p:nvSpPr>
          <p:spPr>
            <a:xfrm>
              <a:off x="1403280" y="3539520"/>
              <a:ext cx="1320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480</a:t>
              </a:r>
            </a:p>
          </p:txBody>
        </p:sp>
        <p:sp>
          <p:nvSpPr>
            <p:cNvPr id="55" name="Freeform 54"/>
            <p:cNvSpPr/>
            <p:nvPr/>
          </p:nvSpPr>
          <p:spPr>
            <a:xfrm>
              <a:off x="720000" y="3539520"/>
              <a:ext cx="6832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208</a:t>
              </a:r>
            </a:p>
          </p:txBody>
        </p:sp>
        <p:sp>
          <p:nvSpPr>
            <p:cNvPr id="56" name="Freeform 55"/>
            <p:cNvSpPr/>
            <p:nvPr/>
          </p:nvSpPr>
          <p:spPr>
            <a:xfrm>
              <a:off x="7425360" y="3204360"/>
              <a:ext cx="13946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57" name="Freeform 56"/>
            <p:cNvSpPr/>
            <p:nvPr/>
          </p:nvSpPr>
          <p:spPr>
            <a:xfrm>
              <a:off x="4377960" y="3204360"/>
              <a:ext cx="8618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58" name="Freeform 57"/>
            <p:cNvSpPr/>
            <p:nvPr/>
          </p:nvSpPr>
          <p:spPr>
            <a:xfrm>
              <a:off x="3507479" y="3204360"/>
              <a:ext cx="8704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59" name="Freeform 58"/>
            <p:cNvSpPr/>
            <p:nvPr/>
          </p:nvSpPr>
          <p:spPr>
            <a:xfrm>
              <a:off x="2723400" y="3204360"/>
              <a:ext cx="7840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60" name="Freeform 59"/>
            <p:cNvSpPr/>
            <p:nvPr/>
          </p:nvSpPr>
          <p:spPr>
            <a:xfrm>
              <a:off x="1403280" y="3204360"/>
              <a:ext cx="1320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61" name="Freeform 60"/>
            <p:cNvSpPr/>
            <p:nvPr/>
          </p:nvSpPr>
          <p:spPr>
            <a:xfrm>
              <a:off x="720000" y="3204360"/>
              <a:ext cx="6832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a:t>
              </a:r>
            </a:p>
          </p:txBody>
        </p:sp>
        <p:sp>
          <p:nvSpPr>
            <p:cNvPr id="62" name="Freeform 61"/>
            <p:cNvSpPr/>
            <p:nvPr/>
          </p:nvSpPr>
          <p:spPr>
            <a:xfrm>
              <a:off x="7425360" y="2869560"/>
              <a:ext cx="13946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269</a:t>
              </a:r>
            </a:p>
          </p:txBody>
        </p:sp>
        <p:sp>
          <p:nvSpPr>
            <p:cNvPr id="63" name="Freeform 62"/>
            <p:cNvSpPr/>
            <p:nvPr/>
          </p:nvSpPr>
          <p:spPr>
            <a:xfrm>
              <a:off x="4377960" y="2869560"/>
              <a:ext cx="8618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32</a:t>
              </a:r>
            </a:p>
          </p:txBody>
        </p:sp>
        <p:sp>
          <p:nvSpPr>
            <p:cNvPr id="64" name="Freeform 63"/>
            <p:cNvSpPr/>
            <p:nvPr/>
          </p:nvSpPr>
          <p:spPr>
            <a:xfrm>
              <a:off x="3507479" y="2869560"/>
              <a:ext cx="8704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32000</a:t>
              </a:r>
            </a:p>
          </p:txBody>
        </p:sp>
        <p:sp>
          <p:nvSpPr>
            <p:cNvPr id="65" name="Freeform 64"/>
            <p:cNvSpPr/>
            <p:nvPr/>
          </p:nvSpPr>
          <p:spPr>
            <a:xfrm>
              <a:off x="2723400" y="2869560"/>
              <a:ext cx="7840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8000</a:t>
              </a:r>
            </a:p>
          </p:txBody>
        </p:sp>
        <p:sp>
          <p:nvSpPr>
            <p:cNvPr id="66" name="Freeform 65"/>
            <p:cNvSpPr/>
            <p:nvPr/>
          </p:nvSpPr>
          <p:spPr>
            <a:xfrm>
              <a:off x="1403280" y="2869560"/>
              <a:ext cx="1320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29</a:t>
              </a:r>
            </a:p>
          </p:txBody>
        </p:sp>
        <p:sp>
          <p:nvSpPr>
            <p:cNvPr id="67" name="Freeform 66"/>
            <p:cNvSpPr/>
            <p:nvPr/>
          </p:nvSpPr>
          <p:spPr>
            <a:xfrm>
              <a:off x="720000" y="2869560"/>
              <a:ext cx="6832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2</a:t>
              </a:r>
            </a:p>
          </p:txBody>
        </p:sp>
        <p:sp>
          <p:nvSpPr>
            <p:cNvPr id="68" name="Freeform 67"/>
            <p:cNvSpPr/>
            <p:nvPr/>
          </p:nvSpPr>
          <p:spPr>
            <a:xfrm>
              <a:off x="7425360" y="2534400"/>
              <a:ext cx="13946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198</a:t>
              </a:r>
            </a:p>
          </p:txBody>
        </p:sp>
        <p:sp>
          <p:nvSpPr>
            <p:cNvPr id="69" name="Freeform 68"/>
            <p:cNvSpPr/>
            <p:nvPr/>
          </p:nvSpPr>
          <p:spPr>
            <a:xfrm>
              <a:off x="4377960" y="2534400"/>
              <a:ext cx="8618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256</a:t>
              </a:r>
            </a:p>
          </p:txBody>
        </p:sp>
        <p:sp>
          <p:nvSpPr>
            <p:cNvPr id="70" name="Freeform 69"/>
            <p:cNvSpPr/>
            <p:nvPr/>
          </p:nvSpPr>
          <p:spPr>
            <a:xfrm>
              <a:off x="3507479" y="2534400"/>
              <a:ext cx="8704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6000</a:t>
              </a:r>
            </a:p>
          </p:txBody>
        </p:sp>
        <p:sp>
          <p:nvSpPr>
            <p:cNvPr id="71" name="Freeform 70"/>
            <p:cNvSpPr/>
            <p:nvPr/>
          </p:nvSpPr>
          <p:spPr>
            <a:xfrm>
              <a:off x="2723400" y="2534400"/>
              <a:ext cx="7840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256</a:t>
              </a:r>
            </a:p>
          </p:txBody>
        </p:sp>
        <p:sp>
          <p:nvSpPr>
            <p:cNvPr id="72" name="Freeform 71"/>
            <p:cNvSpPr/>
            <p:nvPr/>
          </p:nvSpPr>
          <p:spPr>
            <a:xfrm>
              <a:off x="1403280" y="2534400"/>
              <a:ext cx="1320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125</a:t>
              </a:r>
            </a:p>
          </p:txBody>
        </p:sp>
        <p:sp>
          <p:nvSpPr>
            <p:cNvPr id="73" name="Freeform 72"/>
            <p:cNvSpPr/>
            <p:nvPr/>
          </p:nvSpPr>
          <p:spPr>
            <a:xfrm>
              <a:off x="720000" y="2534400"/>
              <a:ext cx="6832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1</a:t>
              </a:r>
            </a:p>
          </p:txBody>
        </p:sp>
        <p:sp>
          <p:nvSpPr>
            <p:cNvPr id="74" name="Freeform 73"/>
            <p:cNvSpPr/>
            <p:nvPr/>
          </p:nvSpPr>
          <p:spPr>
            <a:xfrm>
              <a:off x="7425360" y="2199600"/>
              <a:ext cx="13946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PRP</a:t>
              </a:r>
            </a:p>
          </p:txBody>
        </p:sp>
        <p:sp>
          <p:nvSpPr>
            <p:cNvPr id="75" name="Freeform 74"/>
            <p:cNvSpPr/>
            <p:nvPr/>
          </p:nvSpPr>
          <p:spPr>
            <a:xfrm>
              <a:off x="4377960" y="2199600"/>
              <a:ext cx="8618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CACH</a:t>
              </a:r>
            </a:p>
          </p:txBody>
        </p:sp>
        <p:sp>
          <p:nvSpPr>
            <p:cNvPr id="76" name="Freeform 75"/>
            <p:cNvSpPr/>
            <p:nvPr/>
          </p:nvSpPr>
          <p:spPr>
            <a:xfrm>
              <a:off x="3507479" y="2199600"/>
              <a:ext cx="8704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MMAX</a:t>
              </a:r>
            </a:p>
          </p:txBody>
        </p:sp>
        <p:sp>
          <p:nvSpPr>
            <p:cNvPr id="77" name="Freeform 76"/>
            <p:cNvSpPr/>
            <p:nvPr/>
          </p:nvSpPr>
          <p:spPr>
            <a:xfrm>
              <a:off x="2723400" y="2199600"/>
              <a:ext cx="7840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MMIN</a:t>
              </a:r>
            </a:p>
          </p:txBody>
        </p:sp>
        <p:sp>
          <p:nvSpPr>
            <p:cNvPr id="78" name="Freeform 77"/>
            <p:cNvSpPr/>
            <p:nvPr/>
          </p:nvSpPr>
          <p:spPr>
            <a:xfrm>
              <a:off x="1403280" y="2199600"/>
              <a:ext cx="1320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effectLst/>
                  <a:latin typeface="Tahoma" pitchFamily="18"/>
                  <a:ea typeface="Gothic" pitchFamily="2"/>
                  <a:cs typeface="Lucidasans" pitchFamily="2"/>
                </a:rPr>
                <a:t>MYCT</a:t>
              </a:r>
            </a:p>
          </p:txBody>
        </p:sp>
        <p:sp>
          <p:nvSpPr>
            <p:cNvPr id="79" name="Freeform 78"/>
            <p:cNvSpPr/>
            <p:nvPr/>
          </p:nvSpPr>
          <p:spPr>
            <a:xfrm>
              <a:off x="720000" y="2199600"/>
              <a:ext cx="6832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80" name="Straight Connector 79"/>
            <p:cNvSpPr/>
            <p:nvPr/>
          </p:nvSpPr>
          <p:spPr>
            <a:xfrm>
              <a:off x="8820000" y="1620000"/>
              <a:ext cx="0" cy="5796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81" name="Straight Connector 80"/>
            <p:cNvSpPr/>
            <p:nvPr/>
          </p:nvSpPr>
          <p:spPr>
            <a:xfrm>
              <a:off x="8820000" y="219960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82" name="Straight Connector 81"/>
            <p:cNvSpPr/>
            <p:nvPr/>
          </p:nvSpPr>
          <p:spPr>
            <a:xfrm>
              <a:off x="8820000" y="253440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83" name="Straight Connector 82"/>
            <p:cNvSpPr/>
            <p:nvPr/>
          </p:nvSpPr>
          <p:spPr>
            <a:xfrm>
              <a:off x="8820000" y="286956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84" name="Straight Connector 83"/>
            <p:cNvSpPr/>
            <p:nvPr/>
          </p:nvSpPr>
          <p:spPr>
            <a:xfrm>
              <a:off x="8820000" y="320436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85" name="Straight Connector 84"/>
            <p:cNvSpPr/>
            <p:nvPr/>
          </p:nvSpPr>
          <p:spPr>
            <a:xfrm>
              <a:off x="8820000" y="353952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86" name="Straight Connector 85"/>
            <p:cNvSpPr/>
            <p:nvPr/>
          </p:nvSpPr>
          <p:spPr>
            <a:xfrm>
              <a:off x="8820000" y="387432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87" name="Straight Connector 86"/>
            <p:cNvSpPr/>
            <p:nvPr/>
          </p:nvSpPr>
          <p:spPr>
            <a:xfrm>
              <a:off x="1403280" y="1620000"/>
              <a:ext cx="7416720"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88" name="Straight Connector 87"/>
            <p:cNvSpPr/>
            <p:nvPr/>
          </p:nvSpPr>
          <p:spPr>
            <a:xfrm>
              <a:off x="720000" y="1620000"/>
              <a:ext cx="0" cy="5796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89" name="Straight Connector 88"/>
            <p:cNvSpPr/>
            <p:nvPr/>
          </p:nvSpPr>
          <p:spPr>
            <a:xfrm>
              <a:off x="1403280" y="4209480"/>
              <a:ext cx="7416720"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90" name="Straight Connector 89"/>
            <p:cNvSpPr/>
            <p:nvPr/>
          </p:nvSpPr>
          <p:spPr>
            <a:xfrm>
              <a:off x="720000" y="1620000"/>
              <a:ext cx="683280" cy="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91" name="Straight Connector 90"/>
            <p:cNvSpPr/>
            <p:nvPr/>
          </p:nvSpPr>
          <p:spPr>
            <a:xfrm>
              <a:off x="1403280" y="2199600"/>
              <a:ext cx="7416720" cy="0"/>
            </a:xfrm>
            <a:prstGeom prst="line">
              <a:avLst/>
            </a:prstGeom>
            <a:noFill/>
            <a:ln w="6480">
              <a:solidFill>
                <a:srgbClr val="008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92" name="Straight Connector 91"/>
            <p:cNvSpPr/>
            <p:nvPr/>
          </p:nvSpPr>
          <p:spPr>
            <a:xfrm>
              <a:off x="720000" y="4209480"/>
              <a:ext cx="683280" cy="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93" name="Straight Connector 92"/>
            <p:cNvSpPr/>
            <p:nvPr/>
          </p:nvSpPr>
          <p:spPr>
            <a:xfrm>
              <a:off x="720000" y="219960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94" name="Straight Connector 93"/>
            <p:cNvSpPr/>
            <p:nvPr/>
          </p:nvSpPr>
          <p:spPr>
            <a:xfrm>
              <a:off x="720000" y="253440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95" name="Straight Connector 94"/>
            <p:cNvSpPr/>
            <p:nvPr/>
          </p:nvSpPr>
          <p:spPr>
            <a:xfrm>
              <a:off x="720000" y="286956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96" name="Straight Connector 95"/>
            <p:cNvSpPr/>
            <p:nvPr/>
          </p:nvSpPr>
          <p:spPr>
            <a:xfrm>
              <a:off x="720000" y="320436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97" name="Straight Connector 96"/>
            <p:cNvSpPr/>
            <p:nvPr/>
          </p:nvSpPr>
          <p:spPr>
            <a:xfrm>
              <a:off x="720000" y="3539520"/>
              <a:ext cx="0" cy="33480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98" name="Straight Connector 97"/>
            <p:cNvSpPr/>
            <p:nvPr/>
          </p:nvSpPr>
          <p:spPr>
            <a:xfrm>
              <a:off x="720000" y="3874320"/>
              <a:ext cx="0" cy="335160"/>
            </a:xfrm>
            <a:prstGeom prst="line">
              <a:avLst/>
            </a:pr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sp>
          <p:nvSpPr>
            <p:cNvPr id="99" name="Straight Connector 98"/>
            <p:cNvSpPr/>
            <p:nvPr/>
          </p:nvSpPr>
          <p:spPr>
            <a:xfrm>
              <a:off x="1403280" y="2534400"/>
              <a:ext cx="7416720" cy="0"/>
            </a:xfrm>
            <a:prstGeom prst="line">
              <a:avLst/>
            </a:prstGeom>
            <a:noFill/>
            <a:ln w="12600">
              <a:solidFill>
                <a:srgbClr val="008000"/>
              </a:solidFill>
              <a:prstDash val="solid"/>
              <a:miter/>
            </a:ln>
          </p:spPr>
          <p:txBody>
            <a:bodyPr vert="horz" wrap="square" lIns="90000" tIns="46800" rIns="90000" bIns="46800" anchor="t" anchorCtr="0" compatLnSpc="0"/>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effectLst/>
                <a:latin typeface="Utopia" pitchFamily="18"/>
                <a:ea typeface="Gothic" pitchFamily="2"/>
                <a:cs typeface="Lucidasans" pitchFamily="2"/>
              </a:endParaRPr>
            </a:p>
          </p:txBody>
        </p:sp>
      </p:grpSp>
      <p:sp>
        <p:nvSpPr>
          <p:cNvPr id="100" name="Rectangle 99"/>
          <p:cNvSpPr/>
          <p:nvPr/>
        </p:nvSpPr>
        <p:spPr>
          <a:xfrm>
            <a:off x="285720" y="4971834"/>
            <a:ext cx="8572560" cy="984885"/>
          </a:xfrm>
          <a:prstGeom prst="rect">
            <a:avLst/>
          </a:prstGeom>
        </p:spPr>
        <p:txBody>
          <a:bodyPr wrap="square">
            <a:spAutoFit/>
          </a:bodyPr>
          <a:lstStyle/>
          <a:p>
            <a:r>
              <a:rPr lang="id-ID" dirty="0" smtClean="0">
                <a:solidFill>
                  <a:srgbClr val="C00000"/>
                </a:solidFill>
              </a:rPr>
              <a:t>Fungsi Regresi Linear</a:t>
            </a:r>
            <a:endParaRPr lang="id-ID" dirty="0" smtClean="0"/>
          </a:p>
          <a:p>
            <a:pPr marL="574675" lvl="2" indent="0">
              <a:buNone/>
            </a:pPr>
            <a:r>
              <a:rPr lang="id-ID" sz="2000" dirty="0" smtClean="0"/>
              <a:t>PRP = 	-55.9 + 0.0489 MYCT + 0.0153 MMIN + 0.0056 MMAX</a:t>
            </a:r>
            <a:br>
              <a:rPr lang="id-ID" sz="2000" dirty="0" smtClean="0"/>
            </a:br>
            <a:r>
              <a:rPr lang="id-ID" sz="2000" dirty="0" smtClean="0"/>
              <a:t>		+ 0.6410 CACH - 0.2700 CHMIN + 1.480 CHMAX</a:t>
            </a:r>
            <a:endParaRPr lang="id-ID" dirty="0"/>
          </a:p>
        </p:txBody>
      </p:sp>
      <p:sp>
        <p:nvSpPr>
          <p:cNvPr id="101" name="TextBox 100"/>
          <p:cNvSpPr txBox="1"/>
          <p:nvPr/>
        </p:nvSpPr>
        <p:spPr>
          <a:xfrm>
            <a:off x="1214414" y="1643050"/>
            <a:ext cx="6197739" cy="954107"/>
          </a:xfrm>
          <a:prstGeom prst="rect">
            <a:avLst/>
          </a:prstGeom>
          <a:noFill/>
        </p:spPr>
        <p:txBody>
          <a:bodyPr wrap="square" rtlCol="0">
            <a:spAutoFit/>
          </a:bodyPr>
          <a:lstStyle/>
          <a:p>
            <a:r>
              <a:rPr lang="id-ID" sz="2800" dirty="0" smtClean="0"/>
              <a:t>Contoh: Estimasi Perfomansi CPU</a:t>
            </a:r>
            <a:endParaRPr lang="en-US" sz="2800" dirty="0" smtClean="0"/>
          </a:p>
          <a:p>
            <a:endParaRPr lang="id-ID"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25" name="Rectangle 57"/>
          <p:cNvSpPr>
            <a:spLocks noGrp="1" noChangeArrowheads="1"/>
          </p:cNvSpPr>
          <p:nvPr>
            <p:ph type="title"/>
          </p:nvPr>
        </p:nvSpPr>
        <p:spPr/>
        <p:txBody>
          <a:bodyPr/>
          <a:lstStyle/>
          <a:p>
            <a:r>
              <a:rPr lang="id-ID" dirty="0" smtClean="0"/>
              <a:t>Prediction/Forecasting</a:t>
            </a:r>
            <a:endParaRPr lang="en-US" dirty="0"/>
          </a:p>
        </p:txBody>
      </p:sp>
      <p:sp>
        <p:nvSpPr>
          <p:cNvPr id="101" name="TextBox 100"/>
          <p:cNvSpPr txBox="1"/>
          <p:nvPr/>
        </p:nvSpPr>
        <p:spPr>
          <a:xfrm>
            <a:off x="1142976" y="1071546"/>
            <a:ext cx="6197739" cy="954107"/>
          </a:xfrm>
          <a:prstGeom prst="rect">
            <a:avLst/>
          </a:prstGeom>
          <a:noFill/>
        </p:spPr>
        <p:txBody>
          <a:bodyPr wrap="square" rtlCol="0">
            <a:spAutoFit/>
          </a:bodyPr>
          <a:lstStyle/>
          <a:p>
            <a:r>
              <a:rPr lang="id-ID" sz="2800" dirty="0" smtClean="0"/>
              <a:t>Contoh: Forecasting harga saham</a:t>
            </a:r>
            <a:endParaRPr lang="en-US" sz="2800" dirty="0" smtClean="0"/>
          </a:p>
          <a:p>
            <a:endParaRPr lang="id-ID" sz="2800" dirty="0"/>
          </a:p>
        </p:txBody>
      </p:sp>
      <p:pic>
        <p:nvPicPr>
          <p:cNvPr id="103" name="Picture 2"/>
          <p:cNvPicPr>
            <a:picLocks noChangeAspect="1" noChangeArrowheads="1"/>
          </p:cNvPicPr>
          <p:nvPr/>
        </p:nvPicPr>
        <p:blipFill rotWithShape="1">
          <a:blip r:embed="rId3">
            <a:extLst>
              <a:ext uri="{28A0092B-C50C-407E-A947-70E740481C1C}">
                <a14:useLocalDpi xmlns="" xmlns:a14="http://schemas.microsoft.com/office/drawing/2010/main" val="0"/>
              </a:ext>
            </a:extLst>
          </a:blip>
          <a:srcRect t="18535" r="66262" b="25334"/>
          <a:stretch/>
        </p:blipFill>
        <p:spPr bwMode="auto">
          <a:xfrm>
            <a:off x="71407" y="1643052"/>
            <a:ext cx="4143403" cy="38776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4" name="Picture 2"/>
          <p:cNvPicPr>
            <a:picLocks noChangeAspect="1" noChangeArrowheads="1"/>
          </p:cNvPicPr>
          <p:nvPr/>
        </p:nvPicPr>
        <p:blipFill rotWithShape="1">
          <a:blip r:embed="rId4">
            <a:extLst>
              <a:ext uri="{28A0092B-C50C-407E-A947-70E740481C1C}">
                <a14:useLocalDpi xmlns="" xmlns:a14="http://schemas.microsoft.com/office/drawing/2010/main" val="0"/>
              </a:ext>
            </a:extLst>
          </a:blip>
          <a:srcRect l="25346" t="26435" r="21231" b="11885"/>
          <a:stretch/>
        </p:blipFill>
        <p:spPr bwMode="auto">
          <a:xfrm>
            <a:off x="5286380" y="1564094"/>
            <a:ext cx="3643306" cy="23649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5" name="TextBox 104"/>
          <p:cNvSpPr txBox="1"/>
          <p:nvPr/>
        </p:nvSpPr>
        <p:spPr>
          <a:xfrm>
            <a:off x="357158" y="5786454"/>
            <a:ext cx="3467616" cy="369332"/>
          </a:xfrm>
          <a:prstGeom prst="rect">
            <a:avLst/>
          </a:prstGeom>
          <a:noFill/>
        </p:spPr>
        <p:txBody>
          <a:bodyPr wrap="none" rtlCol="0">
            <a:spAutoFit/>
          </a:bodyPr>
          <a:lstStyle/>
          <a:p>
            <a:r>
              <a:rPr lang="id-ID" dirty="0" smtClean="0"/>
              <a:t>Dataset berbentuk time series</a:t>
            </a:r>
            <a:endParaRPr lang="id-ID" dirty="0"/>
          </a:p>
        </p:txBody>
      </p:sp>
      <p:sp>
        <p:nvSpPr>
          <p:cNvPr id="106" name="TextBox 105"/>
          <p:cNvSpPr txBox="1"/>
          <p:nvPr/>
        </p:nvSpPr>
        <p:spPr>
          <a:xfrm>
            <a:off x="5218517" y="6488692"/>
            <a:ext cx="3211135" cy="369332"/>
          </a:xfrm>
          <a:prstGeom prst="rect">
            <a:avLst/>
          </a:prstGeom>
          <a:noFill/>
        </p:spPr>
        <p:txBody>
          <a:bodyPr wrap="none" rtlCol="0">
            <a:spAutoFit/>
          </a:bodyPr>
          <a:lstStyle/>
          <a:p>
            <a:r>
              <a:rPr lang="id-ID" dirty="0" smtClean="0"/>
              <a:t>Prediksi harga saham (plot)</a:t>
            </a:r>
            <a:endParaRPr lang="id-ID" dirty="0"/>
          </a:p>
        </p:txBody>
      </p:sp>
      <p:pic>
        <p:nvPicPr>
          <p:cNvPr id="107" name="Picture 106"/>
          <p:cNvPicPr>
            <a:picLocks noChangeAspect="1" noChangeArrowheads="1"/>
          </p:cNvPicPr>
          <p:nvPr/>
        </p:nvPicPr>
        <p:blipFill rotWithShape="1">
          <a:blip r:embed="rId5">
            <a:extLst>
              <a:ext uri="{28A0092B-C50C-407E-A947-70E740481C1C}">
                <a14:useLocalDpi xmlns="" xmlns:a14="http://schemas.microsoft.com/office/drawing/2010/main" val="0"/>
              </a:ext>
            </a:extLst>
          </a:blip>
          <a:srcRect t="23836" r="7311" b="9803"/>
          <a:stretch/>
        </p:blipFill>
        <p:spPr bwMode="auto">
          <a:xfrm>
            <a:off x="4286248" y="3892391"/>
            <a:ext cx="4857752" cy="2608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Clasification</a:t>
            </a:r>
            <a:endParaRPr lang="id-ID" dirty="0"/>
          </a:p>
        </p:txBody>
      </p:sp>
      <p:sp>
        <p:nvSpPr>
          <p:cNvPr id="4" name="TextBox 3"/>
          <p:cNvSpPr txBox="1"/>
          <p:nvPr/>
        </p:nvSpPr>
        <p:spPr>
          <a:xfrm>
            <a:off x="1142976" y="1071546"/>
            <a:ext cx="6197739" cy="954107"/>
          </a:xfrm>
          <a:prstGeom prst="rect">
            <a:avLst/>
          </a:prstGeom>
          <a:noFill/>
        </p:spPr>
        <p:txBody>
          <a:bodyPr wrap="square" rtlCol="0">
            <a:spAutoFit/>
          </a:bodyPr>
          <a:lstStyle/>
          <a:p>
            <a:r>
              <a:rPr lang="id-ID" sz="2800" dirty="0" smtClean="0"/>
              <a:t>Contoh: Rekomendasi main golf</a:t>
            </a:r>
            <a:endParaRPr lang="en-US" sz="2800" dirty="0" smtClean="0"/>
          </a:p>
          <a:p>
            <a:endParaRPr lang="id-ID" sz="28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32489" t="34426" r="14168" b="11475"/>
          <a:stretch/>
        </p:blipFill>
        <p:spPr bwMode="auto">
          <a:xfrm>
            <a:off x="571472" y="2000240"/>
            <a:ext cx="5763205" cy="32861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214282" y="1643050"/>
            <a:ext cx="3647152" cy="369332"/>
          </a:xfrm>
          <a:prstGeom prst="rect">
            <a:avLst/>
          </a:prstGeom>
          <a:noFill/>
        </p:spPr>
        <p:txBody>
          <a:bodyPr wrap="none" rtlCol="0">
            <a:spAutoFit/>
          </a:bodyPr>
          <a:lstStyle/>
          <a:p>
            <a:r>
              <a:rPr lang="id-ID" dirty="0" smtClean="0"/>
              <a:t>Input berupa atribut kategorikal</a:t>
            </a:r>
            <a:endParaRPr lang="id-ID" dirty="0"/>
          </a:p>
        </p:txBody>
      </p:sp>
      <p:sp>
        <p:nvSpPr>
          <p:cNvPr id="7" name="TextBox 6"/>
          <p:cNvSpPr txBox="1"/>
          <p:nvPr/>
        </p:nvSpPr>
        <p:spPr>
          <a:xfrm>
            <a:off x="214282" y="5286388"/>
            <a:ext cx="1710725" cy="369332"/>
          </a:xfrm>
          <a:prstGeom prst="rect">
            <a:avLst/>
          </a:prstGeom>
          <a:noFill/>
        </p:spPr>
        <p:txBody>
          <a:bodyPr wrap="none" rtlCol="0">
            <a:spAutoFit/>
          </a:bodyPr>
          <a:lstStyle/>
          <a:p>
            <a:r>
              <a:rPr lang="id-ID" dirty="0" smtClean="0"/>
              <a:t>Output (rules)</a:t>
            </a:r>
            <a:endParaRPr lang="id-ID" dirty="0"/>
          </a:p>
        </p:txBody>
      </p:sp>
      <p:sp>
        <p:nvSpPr>
          <p:cNvPr id="8" name="TextBox 7"/>
          <p:cNvSpPr txBox="1"/>
          <p:nvPr/>
        </p:nvSpPr>
        <p:spPr>
          <a:xfrm>
            <a:off x="2071670" y="5357826"/>
            <a:ext cx="5396029" cy="1600438"/>
          </a:xfrm>
          <a:prstGeom prst="rect">
            <a:avLst/>
          </a:prstGeom>
          <a:noFill/>
        </p:spPr>
        <p:txBody>
          <a:bodyPr wrap="none" rtlCol="0">
            <a:spAutoFit/>
          </a:bodyPr>
          <a:lstStyle/>
          <a:p>
            <a:pPr marL="0" lvl="3"/>
            <a:r>
              <a:rPr lang="en-US" sz="1600" dirty="0" smtClean="0"/>
              <a:t>If outlook = sunny and humidity = high then play = no</a:t>
            </a:r>
            <a:r>
              <a:rPr lang="id-ID" sz="1600" dirty="0" smtClean="0"/>
              <a:t/>
            </a:r>
            <a:br>
              <a:rPr lang="id-ID" sz="1600" dirty="0" smtClean="0"/>
            </a:br>
            <a:r>
              <a:rPr lang="en-US" sz="1600" dirty="0" smtClean="0"/>
              <a:t>If outlook = rainy and windy = true then play = no</a:t>
            </a:r>
            <a:r>
              <a:rPr lang="id-ID" sz="1600" dirty="0" smtClean="0"/>
              <a:t/>
            </a:r>
            <a:br>
              <a:rPr lang="id-ID" sz="1600" dirty="0" smtClean="0"/>
            </a:br>
            <a:r>
              <a:rPr lang="en-US" sz="1600" dirty="0" smtClean="0"/>
              <a:t>If outlook = overcast then play = yes</a:t>
            </a:r>
            <a:r>
              <a:rPr lang="id-ID" sz="1600" dirty="0" smtClean="0"/>
              <a:t/>
            </a:r>
            <a:br>
              <a:rPr lang="id-ID" sz="1600" dirty="0" smtClean="0"/>
            </a:br>
            <a:r>
              <a:rPr lang="en-US" sz="1600" dirty="0" smtClean="0"/>
              <a:t>If humidity = normal then play = yes</a:t>
            </a:r>
            <a:r>
              <a:rPr lang="id-ID" sz="1600" dirty="0" smtClean="0"/>
              <a:t/>
            </a:r>
            <a:br>
              <a:rPr lang="id-ID" sz="1600" dirty="0" smtClean="0"/>
            </a:br>
            <a:r>
              <a:rPr lang="en-US" sz="1600" dirty="0" smtClean="0"/>
              <a:t>If none of the above then play = yes</a:t>
            </a:r>
          </a:p>
          <a:p>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blip>
          <a:srcRect/>
          <a:stretch>
            <a:fillRect/>
          </a:stretch>
        </p:blipFill>
        <p:spPr bwMode="auto">
          <a:xfrm rot="3004140">
            <a:off x="4179320" y="3473610"/>
            <a:ext cx="2373690" cy="2503084"/>
          </a:xfrm>
          <a:prstGeom prst="rect">
            <a:avLst/>
          </a:prstGeom>
          <a:noFill/>
        </p:spPr>
      </p:pic>
      <p:sp>
        <p:nvSpPr>
          <p:cNvPr id="35847" name="Rectangle 7"/>
          <p:cNvSpPr>
            <a:spLocks noGrp="1" noChangeArrowheads="1"/>
          </p:cNvSpPr>
          <p:nvPr>
            <p:ph type="title"/>
          </p:nvPr>
        </p:nvSpPr>
        <p:spPr/>
        <p:txBody>
          <a:bodyPr/>
          <a:lstStyle/>
          <a:p>
            <a:r>
              <a:rPr lang="id-ID" dirty="0" smtClean="0"/>
              <a:t>Tujuan Instruksional</a:t>
            </a:r>
            <a:endParaRPr lang="en-US" dirty="0"/>
          </a:p>
        </p:txBody>
      </p:sp>
      <p:sp>
        <p:nvSpPr>
          <p:cNvPr id="52" name="圆角矩形 7"/>
          <p:cNvSpPr/>
          <p:nvPr/>
        </p:nvSpPr>
        <p:spPr>
          <a:xfrm>
            <a:off x="6000760" y="1428736"/>
            <a:ext cx="2928958" cy="3071834"/>
          </a:xfrm>
          <a:prstGeom prst="roundRect">
            <a:avLst/>
          </a:prstGeom>
          <a:effectLst>
            <a:outerShdw blurRad="40000" dist="20000" dir="5400000" rotWithShape="0">
              <a:srgbClr val="000000">
                <a:alpha val="38000"/>
              </a:srgbClr>
            </a:outerShdw>
            <a:reflection blurRad="6350" stA="50000" endA="300" endPos="55500" dist="50800" dir="5400000" sy="-100000" algn="bl" rotWithShape="0"/>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id-ID" altLang="zh-CN" sz="2800" dirty="0" smtClean="0"/>
              <a:t>Menjelaskan  </a:t>
            </a:r>
            <a:r>
              <a:rPr lang="en-US" altLang="zh-CN" sz="2800" dirty="0" err="1" smtClean="0"/>
              <a:t>konsep</a:t>
            </a:r>
            <a:r>
              <a:rPr lang="en-US" altLang="zh-CN" sz="2800" dirty="0" smtClean="0"/>
              <a:t> data mining</a:t>
            </a:r>
            <a:endParaRPr lang="zh-CN" altLang="en-US" sz="2800" dirty="0"/>
          </a:p>
        </p:txBody>
      </p:sp>
      <p:sp>
        <p:nvSpPr>
          <p:cNvPr id="53" name="圆角矩形 8"/>
          <p:cNvSpPr/>
          <p:nvPr/>
        </p:nvSpPr>
        <p:spPr>
          <a:xfrm>
            <a:off x="428596" y="4643446"/>
            <a:ext cx="3500462" cy="642942"/>
          </a:xfrm>
          <a:prstGeom prst="roundRect">
            <a:avLst/>
          </a:prstGeom>
          <a:solidFill>
            <a:srgbClr val="00B0F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id-ID" altLang="zh-CN" dirty="0" smtClean="0">
                <a:solidFill>
                  <a:schemeClr val="tx1"/>
                </a:solidFill>
              </a:rPr>
              <a:t>Men</a:t>
            </a:r>
            <a:r>
              <a:rPr lang="en-US" altLang="zh-CN" dirty="0" err="1" smtClean="0">
                <a:solidFill>
                  <a:schemeClr val="tx1"/>
                </a:solidFill>
              </a:rPr>
              <a:t>jelaskan</a:t>
            </a:r>
            <a:r>
              <a:rPr lang="en-US" altLang="zh-CN" dirty="0" smtClean="0">
                <a:solidFill>
                  <a:schemeClr val="tx1"/>
                </a:solidFill>
              </a:rPr>
              <a:t> </a:t>
            </a:r>
            <a:r>
              <a:rPr lang="en-US" altLang="zh-CN" dirty="0" err="1" smtClean="0">
                <a:solidFill>
                  <a:schemeClr val="tx1"/>
                </a:solidFill>
              </a:rPr>
              <a:t>metode</a:t>
            </a:r>
            <a:r>
              <a:rPr lang="en-US" altLang="zh-CN" dirty="0" smtClean="0">
                <a:solidFill>
                  <a:schemeClr val="tx1"/>
                </a:solidFill>
              </a:rPr>
              <a:t> &amp; </a:t>
            </a:r>
            <a:r>
              <a:rPr lang="en-US" altLang="zh-CN" dirty="0" err="1" smtClean="0">
                <a:solidFill>
                  <a:schemeClr val="tx1"/>
                </a:solidFill>
              </a:rPr>
              <a:t>fungsi</a:t>
            </a:r>
            <a:r>
              <a:rPr lang="en-US" altLang="zh-CN" dirty="0" smtClean="0">
                <a:solidFill>
                  <a:schemeClr val="tx1"/>
                </a:solidFill>
              </a:rPr>
              <a:t> data mining</a:t>
            </a:r>
            <a:endParaRPr lang="zh-CN" altLang="en-US" dirty="0">
              <a:solidFill>
                <a:schemeClr val="tx1"/>
              </a:solidFill>
            </a:endParaRPr>
          </a:p>
        </p:txBody>
      </p:sp>
      <p:sp>
        <p:nvSpPr>
          <p:cNvPr id="54" name="圆角矩形 9"/>
          <p:cNvSpPr/>
          <p:nvPr/>
        </p:nvSpPr>
        <p:spPr>
          <a:xfrm>
            <a:off x="428596" y="2285992"/>
            <a:ext cx="3500462" cy="642942"/>
          </a:xfrm>
          <a:prstGeom prst="roundRect">
            <a:avLst/>
          </a:prstGeom>
          <a:solidFill>
            <a:srgbClr val="0070C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id-ID" altLang="zh-CN" dirty="0" smtClean="0"/>
              <a:t>Menjelaskan  </a:t>
            </a:r>
            <a:r>
              <a:rPr lang="en-US" altLang="zh-CN" dirty="0" err="1" smtClean="0"/>
              <a:t>konsep</a:t>
            </a:r>
            <a:r>
              <a:rPr lang="en-US" altLang="zh-CN" dirty="0" smtClean="0"/>
              <a:t> </a:t>
            </a:r>
            <a:r>
              <a:rPr lang="en-US" altLang="zh-CN" dirty="0" err="1" smtClean="0"/>
              <a:t>tentang</a:t>
            </a:r>
            <a:r>
              <a:rPr lang="en-US" altLang="zh-CN" dirty="0" smtClean="0"/>
              <a:t> data, </a:t>
            </a:r>
            <a:r>
              <a:rPr lang="en-US" altLang="zh-CN" dirty="0" err="1" smtClean="0"/>
              <a:t>informasi</a:t>
            </a:r>
            <a:r>
              <a:rPr lang="en-US" altLang="zh-CN" dirty="0" smtClean="0"/>
              <a:t>, </a:t>
            </a:r>
            <a:r>
              <a:rPr lang="en-US" altLang="zh-CN" dirty="0" err="1" smtClean="0"/>
              <a:t>dan</a:t>
            </a:r>
            <a:r>
              <a:rPr lang="en-US" altLang="zh-CN" dirty="0" smtClean="0"/>
              <a:t> </a:t>
            </a:r>
            <a:r>
              <a:rPr lang="en-US" altLang="zh-CN" dirty="0" err="1" smtClean="0"/>
              <a:t>pengetahuan</a:t>
            </a:r>
            <a:endParaRPr lang="zh-CN" altLang="en-US" dirty="0"/>
          </a:p>
        </p:txBody>
      </p:sp>
      <p:sp>
        <p:nvSpPr>
          <p:cNvPr id="55" name="圆角矩形 10"/>
          <p:cNvSpPr/>
          <p:nvPr/>
        </p:nvSpPr>
        <p:spPr>
          <a:xfrm>
            <a:off x="428596" y="3071810"/>
            <a:ext cx="3500462" cy="642942"/>
          </a:xfrm>
          <a:prstGeom prst="roundRect">
            <a:avLst/>
          </a:prstGeom>
          <a:solidFill>
            <a:srgbClr val="00B05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id-ID" altLang="zh-CN" dirty="0" smtClean="0">
                <a:solidFill>
                  <a:srgbClr val="FFFFFF"/>
                </a:solidFill>
              </a:rPr>
              <a:t>Me</a:t>
            </a:r>
            <a:r>
              <a:rPr lang="en-US" altLang="zh-CN" dirty="0" err="1" smtClean="0">
                <a:solidFill>
                  <a:srgbClr val="FFFFFF"/>
                </a:solidFill>
              </a:rPr>
              <a:t>mberi</a:t>
            </a:r>
            <a:r>
              <a:rPr lang="en-US" altLang="zh-CN" dirty="0" smtClean="0">
                <a:solidFill>
                  <a:srgbClr val="FFFFFF"/>
                </a:solidFill>
              </a:rPr>
              <a:t> </a:t>
            </a:r>
            <a:r>
              <a:rPr lang="en-US" altLang="zh-CN" dirty="0" err="1" smtClean="0">
                <a:solidFill>
                  <a:srgbClr val="FFFFFF"/>
                </a:solidFill>
              </a:rPr>
              <a:t>gambaran</a:t>
            </a:r>
            <a:r>
              <a:rPr lang="en-US" altLang="zh-CN" dirty="0" smtClean="0">
                <a:solidFill>
                  <a:srgbClr val="FFFFFF"/>
                </a:solidFill>
              </a:rPr>
              <a:t> </a:t>
            </a:r>
            <a:r>
              <a:rPr lang="en-US" altLang="zh-CN" dirty="0" err="1" smtClean="0">
                <a:solidFill>
                  <a:srgbClr val="FFFFFF"/>
                </a:solidFill>
              </a:rPr>
              <a:t>tentang</a:t>
            </a:r>
            <a:r>
              <a:rPr lang="en-US" altLang="zh-CN" dirty="0" smtClean="0">
                <a:solidFill>
                  <a:srgbClr val="FFFFFF"/>
                </a:solidFill>
              </a:rPr>
              <a:t> </a:t>
            </a:r>
            <a:r>
              <a:rPr lang="en-US" altLang="zh-CN" dirty="0" err="1" smtClean="0">
                <a:solidFill>
                  <a:srgbClr val="FFFFFF"/>
                </a:solidFill>
              </a:rPr>
              <a:t>evolusi</a:t>
            </a:r>
            <a:r>
              <a:rPr lang="en-US" altLang="zh-CN" dirty="0" smtClean="0">
                <a:solidFill>
                  <a:srgbClr val="FFFFFF"/>
                </a:solidFill>
              </a:rPr>
              <a:t> </a:t>
            </a:r>
            <a:r>
              <a:rPr lang="en-US" altLang="zh-CN" dirty="0" err="1" smtClean="0">
                <a:solidFill>
                  <a:srgbClr val="FFFFFF"/>
                </a:solidFill>
              </a:rPr>
              <a:t>teknologi</a:t>
            </a:r>
            <a:r>
              <a:rPr lang="en-US" altLang="zh-CN" dirty="0" smtClean="0">
                <a:solidFill>
                  <a:srgbClr val="FFFFFF"/>
                </a:solidFill>
              </a:rPr>
              <a:t> database</a:t>
            </a:r>
            <a:endParaRPr lang="zh-CN" altLang="en-US" dirty="0">
              <a:solidFill>
                <a:srgbClr val="FFFFFF"/>
              </a:solidFill>
            </a:endParaRPr>
          </a:p>
        </p:txBody>
      </p:sp>
      <p:sp>
        <p:nvSpPr>
          <p:cNvPr id="58" name="圆角矩形 8"/>
          <p:cNvSpPr/>
          <p:nvPr/>
        </p:nvSpPr>
        <p:spPr>
          <a:xfrm>
            <a:off x="428596" y="1500174"/>
            <a:ext cx="3500462" cy="642942"/>
          </a:xfrm>
          <a:prstGeom prst="round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t>Memberi</a:t>
            </a:r>
            <a:r>
              <a:rPr lang="en-US" altLang="zh-CN" dirty="0" smtClean="0"/>
              <a:t> </a:t>
            </a:r>
            <a:r>
              <a:rPr lang="en-US" altLang="zh-CN" dirty="0" err="1" smtClean="0"/>
              <a:t>ilustrasi</a:t>
            </a:r>
            <a:r>
              <a:rPr lang="en-US" altLang="zh-CN" dirty="0" smtClean="0"/>
              <a:t> </a:t>
            </a:r>
            <a:r>
              <a:rPr lang="en-US" altLang="zh-CN" dirty="0" err="1" smtClean="0"/>
              <a:t>tentang</a:t>
            </a:r>
            <a:r>
              <a:rPr lang="en-US" altLang="zh-CN" dirty="0" smtClean="0"/>
              <a:t> era big data</a:t>
            </a:r>
            <a:endParaRPr lang="zh-CN" altLang="en-US" dirty="0"/>
          </a:p>
        </p:txBody>
      </p:sp>
      <p:sp>
        <p:nvSpPr>
          <p:cNvPr id="59" name="圆角矩形 11"/>
          <p:cNvSpPr/>
          <p:nvPr/>
        </p:nvSpPr>
        <p:spPr>
          <a:xfrm>
            <a:off x="428596" y="3857628"/>
            <a:ext cx="3500462" cy="642942"/>
          </a:xfrm>
          <a:prstGeom prst="roundRect">
            <a:avLst/>
          </a:prstGeom>
          <a:solidFill>
            <a:srgbClr val="7030A0"/>
          </a:solidFill>
        </p:spPr>
        <p:style>
          <a:lnRef idx="1">
            <a:schemeClr val="dk1"/>
          </a:lnRef>
          <a:fillRef idx="2">
            <a:schemeClr val="dk1"/>
          </a:fillRef>
          <a:effectRef idx="1">
            <a:schemeClr val="dk1"/>
          </a:effectRef>
          <a:fontRef idx="minor">
            <a:schemeClr val="dk1"/>
          </a:fontRef>
        </p:style>
        <p:txBody>
          <a:bodyPr rtlCol="0" anchor="ctr"/>
          <a:lstStyle/>
          <a:p>
            <a:pPr algn="ctr"/>
            <a:r>
              <a:rPr lang="id-ID" altLang="zh-CN" dirty="0" smtClean="0">
                <a:solidFill>
                  <a:schemeClr val="bg1"/>
                </a:solidFill>
              </a:rPr>
              <a:t>Menjelaskan </a:t>
            </a:r>
            <a:r>
              <a:rPr lang="en-US" altLang="zh-CN" dirty="0" err="1" smtClean="0">
                <a:solidFill>
                  <a:schemeClr val="bg1"/>
                </a:solidFill>
              </a:rPr>
              <a:t>definisi</a:t>
            </a:r>
            <a:r>
              <a:rPr lang="en-US" altLang="zh-CN" dirty="0" smtClean="0">
                <a:solidFill>
                  <a:schemeClr val="bg1"/>
                </a:solidFill>
              </a:rPr>
              <a:t> data mining</a:t>
            </a:r>
            <a:endParaRPr lang="zh-CN" altLang="en-US" dirty="0">
              <a:solidFill>
                <a:schemeClr val="bg1"/>
              </a:solidFill>
            </a:endParaRPr>
          </a:p>
        </p:txBody>
      </p:sp>
      <p:sp>
        <p:nvSpPr>
          <p:cNvPr id="10" name="圆角矩形 8"/>
          <p:cNvSpPr/>
          <p:nvPr/>
        </p:nvSpPr>
        <p:spPr>
          <a:xfrm>
            <a:off x="428596" y="5500702"/>
            <a:ext cx="3500462" cy="642942"/>
          </a:xfrm>
          <a:prstGeom prst="roundRect">
            <a:avLst/>
          </a:prstGeom>
          <a:solidFill>
            <a:srgbClr val="C9F42C"/>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id-ID" altLang="zh-CN" dirty="0" smtClean="0">
                <a:solidFill>
                  <a:schemeClr val="tx1"/>
                </a:solidFill>
              </a:rPr>
              <a:t>Men</a:t>
            </a:r>
            <a:r>
              <a:rPr lang="en-US" altLang="zh-CN" dirty="0" err="1" smtClean="0">
                <a:solidFill>
                  <a:schemeClr val="tx1"/>
                </a:solidFill>
              </a:rPr>
              <a:t>jelaskan</a:t>
            </a:r>
            <a:r>
              <a:rPr lang="en-US" altLang="zh-CN" dirty="0" smtClean="0">
                <a:solidFill>
                  <a:schemeClr val="tx1"/>
                </a:solidFill>
              </a:rPr>
              <a:t> </a:t>
            </a:r>
            <a:r>
              <a:rPr lang="en-US" altLang="zh-CN" dirty="0" err="1" smtClean="0">
                <a:solidFill>
                  <a:schemeClr val="tx1"/>
                </a:solidFill>
              </a:rPr>
              <a:t>peranan</a:t>
            </a:r>
            <a:r>
              <a:rPr lang="en-US" altLang="zh-CN" dirty="0" smtClean="0">
                <a:solidFill>
                  <a:schemeClr val="tx1"/>
                </a:solidFill>
              </a:rPr>
              <a:t> data mining</a:t>
            </a:r>
            <a:endParaRPr lang="zh-CN" alt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3" presetClass="entr" presetSubtype="1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blinds(horizontal)">
                                      <p:cBhvr>
                                        <p:cTn id="11" dur="500"/>
                                        <p:tgtEl>
                                          <p:spTgt spid="53"/>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blinds(horizontal)">
                                      <p:cBhvr>
                                        <p:cTn id="15" dur="500"/>
                                        <p:tgtEl>
                                          <p:spTgt spid="54"/>
                                        </p:tgtEl>
                                      </p:cBhvr>
                                    </p:animEffect>
                                  </p:childTnLst>
                                </p:cTn>
                              </p:par>
                            </p:childTnLst>
                          </p:cTn>
                        </p:par>
                        <p:par>
                          <p:cTn id="16" fill="hold">
                            <p:stCondLst>
                              <p:cond delay="2000"/>
                            </p:stCondLst>
                            <p:childTnLst>
                              <p:par>
                                <p:cTn id="17" presetID="3" presetClass="entr" presetSubtype="1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childTnLst>
                          </p:cTn>
                        </p:par>
                        <p:par>
                          <p:cTn id="20" fill="hold">
                            <p:stCondLst>
                              <p:cond delay="2500"/>
                            </p:stCondLst>
                            <p:childTnLst>
                              <p:par>
                                <p:cTn id="21" presetID="3" presetClass="entr" presetSubtype="10"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blinds(horizontal)">
                                      <p:cBhvr>
                                        <p:cTn id="23" dur="500"/>
                                        <p:tgtEl>
                                          <p:spTgt spid="5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5889"/>
                                        </p:tgtEl>
                                        <p:attrNameLst>
                                          <p:attrName>style.visibility</p:attrName>
                                        </p:attrNameLst>
                                      </p:cBhvr>
                                      <p:to>
                                        <p:strVal val="visible"/>
                                      </p:to>
                                    </p:set>
                                    <p:animEffect transition="in" filter="blinds(horizontal)">
                                      <p:cBhvr>
                                        <p:cTn id="28" dur="500"/>
                                        <p:tgtEl>
                                          <p:spTgt spid="35889"/>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right)">
                                      <p:cBhvr>
                                        <p:cTn id="32" dur="500"/>
                                        <p:tgtEl>
                                          <p:spTgt spid="52"/>
                                        </p:tgtEl>
                                      </p:cBhvr>
                                    </p:animEffect>
                                  </p:childTnLst>
                                </p:cTn>
                              </p:par>
                            </p:childTnLst>
                          </p:cTn>
                        </p:par>
                        <p:par>
                          <p:cTn id="33" fill="hold">
                            <p:stCondLst>
                              <p:cond delay="1000"/>
                            </p:stCondLst>
                            <p:childTnLst>
                              <p:par>
                                <p:cTn id="34" presetID="3" presetClass="entr" presetSubtype="1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8" grpId="0" animBg="1"/>
      <p:bldP spid="5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Clasification</a:t>
            </a:r>
            <a:endParaRPr lang="id-ID" dirty="0"/>
          </a:p>
        </p:txBody>
      </p:sp>
      <p:sp>
        <p:nvSpPr>
          <p:cNvPr id="4" name="TextBox 3"/>
          <p:cNvSpPr txBox="1"/>
          <p:nvPr/>
        </p:nvSpPr>
        <p:spPr>
          <a:xfrm>
            <a:off x="1142976" y="1071546"/>
            <a:ext cx="6197739" cy="954107"/>
          </a:xfrm>
          <a:prstGeom prst="rect">
            <a:avLst/>
          </a:prstGeom>
          <a:noFill/>
        </p:spPr>
        <p:txBody>
          <a:bodyPr wrap="square" rtlCol="0">
            <a:spAutoFit/>
          </a:bodyPr>
          <a:lstStyle/>
          <a:p>
            <a:r>
              <a:rPr lang="id-ID" sz="2800" dirty="0" smtClean="0"/>
              <a:t>Contoh: Rekomendasi main golf</a:t>
            </a:r>
            <a:endParaRPr lang="en-US" sz="2800" dirty="0" smtClean="0"/>
          </a:p>
          <a:p>
            <a:endParaRPr lang="id-ID" sz="2800" dirty="0"/>
          </a:p>
        </p:txBody>
      </p:sp>
      <p:sp>
        <p:nvSpPr>
          <p:cNvPr id="6" name="TextBox 5"/>
          <p:cNvSpPr txBox="1"/>
          <p:nvPr/>
        </p:nvSpPr>
        <p:spPr>
          <a:xfrm>
            <a:off x="214282" y="1643050"/>
            <a:ext cx="5083443" cy="369332"/>
          </a:xfrm>
          <a:prstGeom prst="rect">
            <a:avLst/>
          </a:prstGeom>
          <a:noFill/>
        </p:spPr>
        <p:txBody>
          <a:bodyPr wrap="none" rtlCol="0">
            <a:spAutoFit/>
          </a:bodyPr>
          <a:lstStyle/>
          <a:p>
            <a:r>
              <a:rPr lang="id-ID" dirty="0" smtClean="0"/>
              <a:t>Input berupa atribut kategorikal dan numerik</a:t>
            </a:r>
            <a:endParaRPr lang="id-ID" dirty="0"/>
          </a:p>
        </p:txBody>
      </p:sp>
      <p:sp>
        <p:nvSpPr>
          <p:cNvPr id="7" name="TextBox 6"/>
          <p:cNvSpPr txBox="1"/>
          <p:nvPr/>
        </p:nvSpPr>
        <p:spPr>
          <a:xfrm>
            <a:off x="214282" y="5286388"/>
            <a:ext cx="1710725" cy="369332"/>
          </a:xfrm>
          <a:prstGeom prst="rect">
            <a:avLst/>
          </a:prstGeom>
          <a:noFill/>
        </p:spPr>
        <p:txBody>
          <a:bodyPr wrap="none" rtlCol="0">
            <a:spAutoFit/>
          </a:bodyPr>
          <a:lstStyle/>
          <a:p>
            <a:r>
              <a:rPr lang="id-ID" dirty="0" smtClean="0"/>
              <a:t>Output (rules)</a:t>
            </a:r>
            <a:endParaRPr lang="id-ID" dirty="0"/>
          </a:p>
        </p:txBody>
      </p:sp>
      <p:sp>
        <p:nvSpPr>
          <p:cNvPr id="8" name="TextBox 7"/>
          <p:cNvSpPr txBox="1"/>
          <p:nvPr/>
        </p:nvSpPr>
        <p:spPr>
          <a:xfrm>
            <a:off x="2071670" y="5357826"/>
            <a:ext cx="6072230" cy="1846659"/>
          </a:xfrm>
          <a:prstGeom prst="rect">
            <a:avLst/>
          </a:prstGeom>
          <a:noFill/>
        </p:spPr>
        <p:txBody>
          <a:bodyPr wrap="square" rtlCol="0">
            <a:spAutoFit/>
          </a:bodyPr>
          <a:lstStyle/>
          <a:p>
            <a:pPr marL="87313" lvl="2">
              <a:buNone/>
            </a:pPr>
            <a:r>
              <a:rPr lang="en-US" sz="1600" dirty="0" smtClean="0"/>
              <a:t>If outlook = sunny and humidity = high then play = no</a:t>
            </a:r>
          </a:p>
          <a:p>
            <a:pPr marL="87313" lvl="2">
              <a:buNone/>
            </a:pPr>
            <a:r>
              <a:rPr lang="en-US" sz="1600" dirty="0" smtClean="0"/>
              <a:t>If outlook = sunny and humidity &gt; 83 then play = no</a:t>
            </a:r>
          </a:p>
          <a:p>
            <a:pPr marL="87313" lvl="2">
              <a:buNone/>
            </a:pPr>
            <a:r>
              <a:rPr lang="en-US" sz="1600" dirty="0" smtClean="0"/>
              <a:t>If outlook = rainy and windy = true then play = no</a:t>
            </a:r>
          </a:p>
          <a:p>
            <a:pPr marL="87313" lvl="2">
              <a:buNone/>
            </a:pPr>
            <a:r>
              <a:rPr lang="en-US" sz="1600" dirty="0" smtClean="0"/>
              <a:t>If outlook = overcast then play = yes</a:t>
            </a:r>
          </a:p>
          <a:p>
            <a:pPr marL="87313" lvl="2">
              <a:buNone/>
            </a:pPr>
            <a:r>
              <a:rPr lang="en-US" sz="1600" dirty="0" smtClean="0"/>
              <a:t>If humidity &lt; 85 then play = yes</a:t>
            </a:r>
          </a:p>
          <a:p>
            <a:pPr marL="87313" lvl="2">
              <a:buNone/>
            </a:pPr>
            <a:r>
              <a:rPr lang="en-US" sz="1600" dirty="0" smtClean="0"/>
              <a:t>If none of the above then play = yes</a:t>
            </a:r>
          </a:p>
          <a:p>
            <a:endParaRPr lang="id-ID" dirty="0"/>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7074" t="30123" r="19698" b="16394"/>
          <a:stretch/>
        </p:blipFill>
        <p:spPr bwMode="auto">
          <a:xfrm>
            <a:off x="71406" y="2071678"/>
            <a:ext cx="5058138" cy="2857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26787" t="27508" r="26725" b="30000"/>
          <a:stretch/>
        </p:blipFill>
        <p:spPr bwMode="auto">
          <a:xfrm>
            <a:off x="4558772" y="2000240"/>
            <a:ext cx="4585228" cy="31432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TextBox 10"/>
          <p:cNvSpPr txBox="1"/>
          <p:nvPr/>
        </p:nvSpPr>
        <p:spPr>
          <a:xfrm>
            <a:off x="6790365" y="1785926"/>
            <a:ext cx="1582484" cy="369332"/>
          </a:xfrm>
          <a:prstGeom prst="rect">
            <a:avLst/>
          </a:prstGeom>
          <a:noFill/>
        </p:spPr>
        <p:txBody>
          <a:bodyPr wrap="none" rtlCol="0">
            <a:spAutoFit/>
          </a:bodyPr>
          <a:lstStyle/>
          <a:p>
            <a:r>
              <a:rPr lang="id-ID" dirty="0" smtClean="0"/>
              <a:t>Output (tree)</a:t>
            </a:r>
            <a:endParaRPr lang="id-ID"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Clustering</a:t>
            </a:r>
            <a:endParaRPr lang="id-ID" dirty="0"/>
          </a:p>
        </p:txBody>
      </p:sp>
      <p:pic>
        <p:nvPicPr>
          <p:cNvPr id="134146" name="Picture 2"/>
          <p:cNvPicPr>
            <a:picLocks noChangeAspect="1" noChangeArrowheads="1"/>
          </p:cNvPicPr>
          <p:nvPr/>
        </p:nvPicPr>
        <p:blipFill>
          <a:blip r:embed="rId2"/>
          <a:srcRect/>
          <a:stretch>
            <a:fillRect/>
          </a:stretch>
        </p:blipFill>
        <p:spPr bwMode="auto">
          <a:xfrm>
            <a:off x="142845" y="1428737"/>
            <a:ext cx="3905275" cy="3143271"/>
          </a:xfrm>
          <a:prstGeom prst="rect">
            <a:avLst/>
          </a:prstGeom>
          <a:noFill/>
          <a:ln w="9525">
            <a:noFill/>
            <a:miter lim="800000"/>
            <a:headEnd/>
            <a:tailEnd/>
          </a:ln>
          <a:effectLst/>
        </p:spPr>
      </p:pic>
      <p:pic>
        <p:nvPicPr>
          <p:cNvPr id="5" name="Picture 4"/>
          <p:cNvPicPr/>
          <p:nvPr/>
        </p:nvPicPr>
        <p:blipFill>
          <a:blip r:embed="rId3"/>
          <a:srcRect/>
          <a:stretch>
            <a:fillRect/>
          </a:stretch>
        </p:blipFill>
        <p:spPr bwMode="auto">
          <a:xfrm>
            <a:off x="1980242" y="5500702"/>
            <a:ext cx="1805940" cy="1188720"/>
          </a:xfrm>
          <a:prstGeom prst="rect">
            <a:avLst/>
          </a:prstGeom>
          <a:noFill/>
          <a:ln w="9525">
            <a:solidFill>
              <a:schemeClr val="tx1"/>
            </a:solidFill>
            <a:miter lim="800000"/>
            <a:headEnd/>
            <a:tailEnd/>
          </a:ln>
        </p:spPr>
      </p:pic>
      <p:pic>
        <p:nvPicPr>
          <p:cNvPr id="6" name="Picture 5"/>
          <p:cNvPicPr/>
          <p:nvPr/>
        </p:nvPicPr>
        <p:blipFill>
          <a:blip r:embed="rId4"/>
          <a:srcRect/>
          <a:stretch>
            <a:fillRect/>
          </a:stretch>
        </p:blipFill>
        <p:spPr bwMode="auto">
          <a:xfrm>
            <a:off x="142844" y="4714884"/>
            <a:ext cx="2876550" cy="647700"/>
          </a:xfrm>
          <a:prstGeom prst="rect">
            <a:avLst/>
          </a:prstGeom>
          <a:noFill/>
          <a:ln w="9525">
            <a:solidFill>
              <a:schemeClr val="tx1"/>
            </a:solidFill>
            <a:miter lim="800000"/>
            <a:headEnd/>
            <a:tailEnd/>
          </a:ln>
        </p:spPr>
      </p:pic>
      <p:graphicFrame>
        <p:nvGraphicFramePr>
          <p:cNvPr id="7" name="Table 6"/>
          <p:cNvGraphicFramePr>
            <a:graphicFrameLocks noGrp="1"/>
          </p:cNvGraphicFramePr>
          <p:nvPr/>
        </p:nvGraphicFramePr>
        <p:xfrm>
          <a:off x="4146934" y="1885968"/>
          <a:ext cx="4854222" cy="4257793"/>
        </p:xfrm>
        <a:graphic>
          <a:graphicData uri="http://schemas.openxmlformats.org/drawingml/2006/table">
            <a:tbl>
              <a:tblPr/>
              <a:tblGrid>
                <a:gridCol w="353628"/>
                <a:gridCol w="642942"/>
                <a:gridCol w="3500462"/>
                <a:gridCol w="357190"/>
              </a:tblGrid>
              <a:tr h="301037">
                <a:tc>
                  <a:txBody>
                    <a:bodyPr/>
                    <a:lstStyle/>
                    <a:p>
                      <a:pPr algn="ctr">
                        <a:spcAft>
                          <a:spcPts val="0"/>
                        </a:spcAft>
                      </a:pPr>
                      <a:r>
                        <a:rPr lang="id-ID" sz="1000" dirty="0">
                          <a:latin typeface="Times New Roman"/>
                          <a:ea typeface="Times New Roman"/>
                        </a:rPr>
                        <a:t>No</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1000" i="1">
                          <a:latin typeface="Times New Roman"/>
                          <a:ea typeface="Times New Roman"/>
                        </a:rPr>
                        <a:t>Cluster</a:t>
                      </a:r>
                      <a:endParaRPr lang="id-ID" sz="1000">
                        <a:latin typeface="Times New Roman"/>
                        <a:ea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1000">
                          <a:latin typeface="Times New Roman"/>
                          <a:ea typeface="Times New Roman"/>
                        </a:rPr>
                        <a:t>Anggota</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1000">
                          <a:latin typeface="Times New Roman"/>
                          <a:ea typeface="Times New Roman"/>
                        </a:rPr>
                        <a:t>Jml</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074">
                <a:tc>
                  <a:txBody>
                    <a:bodyPr/>
                    <a:lstStyle/>
                    <a:p>
                      <a:pPr>
                        <a:spcAft>
                          <a:spcPts val="0"/>
                        </a:spcAft>
                      </a:pPr>
                      <a:r>
                        <a:rPr lang="id-ID" sz="1000">
                          <a:latin typeface="Times New Roman"/>
                          <a:ea typeface="Times New Roman"/>
                        </a:rPr>
                        <a:t>1</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i="1">
                          <a:latin typeface="Times New Roman"/>
                          <a:ea typeface="Times New Roman"/>
                        </a:rPr>
                        <a:t> Cluster</a:t>
                      </a:r>
                      <a:r>
                        <a:rPr lang="id-ID" sz="1000">
                          <a:latin typeface="Times New Roman"/>
                          <a:ea typeface="Times New Roman"/>
                        </a:rPr>
                        <a:t>_0</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a:latin typeface="Times New Roman"/>
                          <a:ea typeface="Times New Roman"/>
                        </a:rPr>
                        <a:t>Al Anfaal, Yunus, Huud, Yusuf,  An Nahl, Al Israa', Al Kahfi,  Thaahaa, Al Anbiyaa', Al Hajj, Al Mu'minuun, An Nuur, Asy Syu'araa', An Naml, Al Qashash,  Al Ahzab,  Az Zumar, Al Mu'min</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id-ID" sz="1000">
                          <a:latin typeface="Times New Roman"/>
                          <a:ea typeface="Times New Roman"/>
                        </a:rPr>
                        <a:t>18</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2593">
                <a:tc>
                  <a:txBody>
                    <a:bodyPr/>
                    <a:lstStyle/>
                    <a:p>
                      <a:pPr>
                        <a:spcAft>
                          <a:spcPts val="0"/>
                        </a:spcAft>
                      </a:pPr>
                      <a:r>
                        <a:rPr lang="id-ID" sz="1000">
                          <a:latin typeface="Times New Roman"/>
                          <a:ea typeface="Times New Roman"/>
                        </a:rPr>
                        <a:t>2</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i="1">
                          <a:latin typeface="Times New Roman"/>
                          <a:ea typeface="Times New Roman"/>
                        </a:rPr>
                        <a:t> Cluster</a:t>
                      </a:r>
                      <a:r>
                        <a:rPr lang="id-ID" sz="1000">
                          <a:latin typeface="Times New Roman"/>
                          <a:ea typeface="Times New Roman"/>
                        </a:rPr>
                        <a:t>_1</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a:latin typeface="Times New Roman"/>
                          <a:ea typeface="Times New Roman"/>
                        </a:rPr>
                        <a:t>Ar Ra'd, Ibrahim, Al Hijr,   Maryam,  Al Furqaan,   Al 'Ankabuut, Ar Ruum, Luqman,  Saba', Faathir, Yaasiin, Ash Shaaffat, Shaad,  Fushshilat, Asy Syuura, Az Zukhruf,  Al Jaatsiyah, Al Ahqaaf, Muhammad, Al Fath,  Qaaf, Ar Rahmaan, Al Waaqi'ah, Al Hadiid, Al Mujaadilah, Al Hasyr</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id-ID" sz="1000">
                          <a:latin typeface="Times New Roman"/>
                          <a:ea typeface="Times New Roman"/>
                        </a:rPr>
                        <a:t>26</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56">
                <a:tc>
                  <a:txBody>
                    <a:bodyPr/>
                    <a:lstStyle/>
                    <a:p>
                      <a:pPr>
                        <a:spcAft>
                          <a:spcPts val="0"/>
                        </a:spcAft>
                      </a:pPr>
                      <a:r>
                        <a:rPr lang="id-ID" sz="1000">
                          <a:latin typeface="Times New Roman"/>
                          <a:ea typeface="Times New Roman"/>
                        </a:rPr>
                        <a:t>3</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i="1">
                          <a:latin typeface="Times New Roman"/>
                          <a:ea typeface="Times New Roman"/>
                        </a:rPr>
                        <a:t> Cluster</a:t>
                      </a:r>
                      <a:r>
                        <a:rPr lang="id-ID" sz="1000">
                          <a:latin typeface="Times New Roman"/>
                          <a:ea typeface="Times New Roman"/>
                        </a:rPr>
                        <a:t>_2</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dirty="0">
                          <a:latin typeface="Times New Roman"/>
                          <a:ea typeface="Times New Roman"/>
                        </a:rPr>
                        <a:t>Al Baqarah, Ali 'Imran, An Nisaa', Al Maa-idah, Al An'am, Al A'raaf, At Taubah</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id-ID" sz="1000">
                          <a:latin typeface="Times New Roman"/>
                          <a:ea typeface="Times New Roman"/>
                        </a:rPr>
                        <a:t>7</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222">
                <a:tc>
                  <a:txBody>
                    <a:bodyPr/>
                    <a:lstStyle/>
                    <a:p>
                      <a:pPr>
                        <a:spcAft>
                          <a:spcPts val="0"/>
                        </a:spcAft>
                      </a:pPr>
                      <a:r>
                        <a:rPr lang="id-ID" sz="1000">
                          <a:latin typeface="Times New Roman"/>
                          <a:ea typeface="Times New Roman"/>
                        </a:rPr>
                        <a:t>4</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i="1">
                          <a:latin typeface="Times New Roman"/>
                          <a:ea typeface="Times New Roman"/>
                        </a:rPr>
                        <a:t> Cluster</a:t>
                      </a:r>
                      <a:r>
                        <a:rPr lang="id-ID" sz="1000">
                          <a:latin typeface="Times New Roman"/>
                          <a:ea typeface="Times New Roman"/>
                        </a:rPr>
                        <a:t>_3</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000">
                          <a:latin typeface="Times New Roman"/>
                          <a:ea typeface="Times New Roman"/>
                        </a:rPr>
                        <a:t>Al Faatihah, As Sajdah, Ad Dukhaan, Al Hujuraat, Adz Dzariyaat, Ath Thuur, An Najm, Al Qamar, Al Mumtahanah, Ash Shaff, Al Jumu'ah, Al Munaafiquun, At Taghaabun, Ath Thalaaq, At Tahriim, Al Mulk, Al Qalam, Al Haaqqah, Al Ma'aarij, Nuh, Al Jin, Al Muzzammil, Al Muddatstsir, Al Qiyaamah, Al Insaan, Al Mursalaat, An Naba', An Nazi'at, 'Abasa, At Takwiir, Al Infithaar, Al Muthaffifiin, Al Insyiqaaq, Al Buruuj, Ath Thaariq, Al A'laa, Al Ghaasyiyah, Al Fajr, Al Balad, Asy Syams, Al Lail, Adh Dhuhaa, Alam Nasyrah, At Tiin, Al 'Alaq, Al Qadr, Al Bayyinah, Al Zalzalah, Al 'Aadiyaat, Al Qaari'ah, At Takaatsur, Al 'Ashr, Al Humazah, Al Fiil, Quraisy, Al Maa'uun, Al Kautsar, Al Kaafiruun, An Nashr, Al Lahab, Al Ikhlash, Al Falaq, An Naas</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id-ID" sz="1000" dirty="0">
                          <a:latin typeface="Times New Roman"/>
                          <a:ea typeface="Times New Roman"/>
                        </a:rPr>
                        <a:t>63</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519">
                <a:tc gridSpan="3">
                  <a:txBody>
                    <a:bodyPr/>
                    <a:lstStyle/>
                    <a:p>
                      <a:pPr algn="ctr">
                        <a:spcAft>
                          <a:spcPts val="0"/>
                        </a:spcAft>
                      </a:pPr>
                      <a:r>
                        <a:rPr lang="id-ID" sz="1000">
                          <a:latin typeface="Times New Roman"/>
                          <a:ea typeface="Times New Roman"/>
                        </a:rPr>
                        <a:t>Total</a:t>
                      </a: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a:txBody>
                    <a:bodyPr/>
                    <a:lstStyle/>
                    <a:p>
                      <a:pPr algn="r">
                        <a:spcAft>
                          <a:spcPts val="0"/>
                        </a:spcAft>
                      </a:pPr>
                      <a:r>
                        <a:rPr lang="id-ID" sz="1000" dirty="0" smtClean="0">
                          <a:latin typeface="Times New Roman"/>
                          <a:ea typeface="Times New Roman"/>
                        </a:rPr>
                        <a:t>114</a:t>
                      </a:r>
                      <a:endParaRPr lang="id-ID" sz="1000" dirty="0">
                        <a:latin typeface="Times New Roman"/>
                        <a:ea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714348" y="1000108"/>
            <a:ext cx="8429652" cy="954107"/>
          </a:xfrm>
          <a:prstGeom prst="rect">
            <a:avLst/>
          </a:prstGeom>
          <a:noFill/>
        </p:spPr>
        <p:txBody>
          <a:bodyPr wrap="square" rtlCol="0">
            <a:spAutoFit/>
          </a:bodyPr>
          <a:lstStyle/>
          <a:p>
            <a:r>
              <a:rPr lang="id-ID" sz="2800" dirty="0" smtClean="0"/>
              <a:t>Contoh: Pengelompokan surat dalam Al Qur’an</a:t>
            </a:r>
            <a:endParaRPr lang="en-US" sz="2800" dirty="0" smtClean="0"/>
          </a:p>
          <a:p>
            <a:endParaRPr lang="id-ID"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Association</a:t>
            </a:r>
            <a:endParaRPr lang="id-ID" dirty="0"/>
          </a:p>
        </p:txBody>
      </p:sp>
      <p:pic>
        <p:nvPicPr>
          <p:cNvPr id="133122" name="Picture 2"/>
          <p:cNvPicPr>
            <a:picLocks noChangeAspect="1" noChangeArrowheads="1"/>
          </p:cNvPicPr>
          <p:nvPr/>
        </p:nvPicPr>
        <p:blipFill>
          <a:blip r:embed="rId2"/>
          <a:srcRect l="8785" t="20508" r="63213" b="42382"/>
          <a:stretch>
            <a:fillRect/>
          </a:stretch>
        </p:blipFill>
        <p:spPr bwMode="auto">
          <a:xfrm>
            <a:off x="214282" y="3500438"/>
            <a:ext cx="3643338" cy="2714644"/>
          </a:xfrm>
          <a:prstGeom prst="rect">
            <a:avLst/>
          </a:prstGeom>
          <a:noFill/>
          <a:ln w="9525">
            <a:noFill/>
            <a:miter lim="800000"/>
            <a:headEnd/>
            <a:tailEnd/>
          </a:ln>
          <a:effectLst/>
        </p:spPr>
      </p:pic>
      <p:pic>
        <p:nvPicPr>
          <p:cNvPr id="133123" name="Picture 3"/>
          <p:cNvPicPr>
            <a:picLocks noChangeAspect="1" noChangeArrowheads="1"/>
          </p:cNvPicPr>
          <p:nvPr/>
        </p:nvPicPr>
        <p:blipFill>
          <a:blip r:embed="rId3"/>
          <a:srcRect/>
          <a:stretch>
            <a:fillRect/>
          </a:stretch>
        </p:blipFill>
        <p:spPr bwMode="auto">
          <a:xfrm>
            <a:off x="4500562" y="3143248"/>
            <a:ext cx="4230824" cy="2857520"/>
          </a:xfrm>
          <a:prstGeom prst="rect">
            <a:avLst/>
          </a:prstGeom>
          <a:noFill/>
          <a:ln w="9525">
            <a:noFill/>
            <a:miter lim="800000"/>
            <a:headEnd/>
            <a:tailEnd/>
          </a:ln>
          <a:effectLst/>
        </p:spPr>
      </p:pic>
      <p:pic>
        <p:nvPicPr>
          <p:cNvPr id="133124" name="Picture 4"/>
          <p:cNvPicPr>
            <a:picLocks noChangeAspect="1" noChangeArrowheads="1"/>
          </p:cNvPicPr>
          <p:nvPr/>
        </p:nvPicPr>
        <p:blipFill>
          <a:blip r:embed="rId4"/>
          <a:srcRect/>
          <a:stretch>
            <a:fillRect/>
          </a:stretch>
        </p:blipFill>
        <p:spPr bwMode="auto">
          <a:xfrm>
            <a:off x="214282" y="1524000"/>
            <a:ext cx="4610100" cy="1905000"/>
          </a:xfrm>
          <a:prstGeom prst="rect">
            <a:avLst/>
          </a:prstGeom>
          <a:noFill/>
          <a:ln w="9525">
            <a:noFill/>
            <a:miter lim="800000"/>
            <a:headEnd/>
            <a:tailEnd/>
          </a:ln>
          <a:effectLst/>
        </p:spPr>
      </p:pic>
      <p:sp>
        <p:nvSpPr>
          <p:cNvPr id="7" name="Rectangle 6"/>
          <p:cNvSpPr/>
          <p:nvPr/>
        </p:nvSpPr>
        <p:spPr>
          <a:xfrm>
            <a:off x="1214414" y="1071546"/>
            <a:ext cx="4010457" cy="369332"/>
          </a:xfrm>
          <a:prstGeom prst="rect">
            <a:avLst/>
          </a:prstGeom>
        </p:spPr>
        <p:txBody>
          <a:bodyPr wrap="none">
            <a:spAutoFit/>
          </a:bodyPr>
          <a:lstStyle/>
          <a:p>
            <a:r>
              <a:rPr lang="id-ID" dirty="0" smtClean="0"/>
              <a:t>Contoh: Asosiasi transaksi belanja</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Penerapan Data Mining</a:t>
            </a:r>
            <a:endParaRPr lang="id-ID" dirty="0"/>
          </a:p>
        </p:txBody>
      </p:sp>
      <p:sp>
        <p:nvSpPr>
          <p:cNvPr id="3" name="Content Placeholder 2"/>
          <p:cNvSpPr>
            <a:spLocks noGrp="1"/>
          </p:cNvSpPr>
          <p:nvPr>
            <p:ph idx="1"/>
          </p:nvPr>
        </p:nvSpPr>
        <p:spPr>
          <a:xfrm>
            <a:off x="357158" y="1357298"/>
            <a:ext cx="8501122" cy="4967302"/>
          </a:xfrm>
        </p:spPr>
        <p:txBody>
          <a:bodyPr/>
          <a:lstStyle/>
          <a:p>
            <a:pPr marL="274320" lvl="0" indent="-274320" fontAlgn="auto">
              <a:spcAft>
                <a:spcPts val="0"/>
              </a:spcAft>
              <a:buClr>
                <a:schemeClr val="accent3"/>
              </a:buClr>
              <a:buSzPct val="95000"/>
              <a:buNone/>
              <a:defRPr/>
            </a:pPr>
            <a:r>
              <a:rPr lang="id-ID" sz="2400" kern="1200" dirty="0" smtClean="0"/>
              <a:t>1. Penentuan kelayakan aplikasi peminjaman uang di bank</a:t>
            </a:r>
          </a:p>
          <a:p>
            <a:pPr marL="274320" lvl="0" indent="-274320" fontAlgn="auto">
              <a:spcAft>
                <a:spcPts val="0"/>
              </a:spcAft>
              <a:buClr>
                <a:schemeClr val="accent3"/>
              </a:buClr>
              <a:buSzPct val="95000"/>
              <a:buNone/>
              <a:defRPr/>
            </a:pPr>
            <a:r>
              <a:rPr lang="id-ID" sz="2400" kern="1200" dirty="0" smtClean="0"/>
              <a:t>2. Prediksi pasokan listrik PLN untuk wilayah Jakarta</a:t>
            </a:r>
          </a:p>
          <a:p>
            <a:pPr marL="274320" lvl="0" indent="-274320" fontAlgn="auto">
              <a:spcAft>
                <a:spcPts val="0"/>
              </a:spcAft>
              <a:buClr>
                <a:schemeClr val="accent3"/>
              </a:buClr>
              <a:buSzPct val="95000"/>
              <a:buNone/>
              <a:defRPr/>
            </a:pPr>
            <a:r>
              <a:rPr lang="id-ID" sz="2400" kern="1200" dirty="0" smtClean="0"/>
              <a:t>3. Diagnosis pola kesalahan mesin</a:t>
            </a:r>
          </a:p>
          <a:p>
            <a:pPr marL="274320" lvl="0" indent="-274320" fontAlgn="auto">
              <a:spcAft>
                <a:spcPts val="0"/>
              </a:spcAft>
              <a:buClr>
                <a:schemeClr val="accent3"/>
              </a:buClr>
              <a:buSzPct val="95000"/>
              <a:buNone/>
              <a:defRPr/>
            </a:pPr>
            <a:r>
              <a:rPr lang="id-ID" sz="2400" kern="1200" dirty="0" smtClean="0"/>
              <a:t>4. Prediksi harga saham dan tingkat inflasi</a:t>
            </a:r>
          </a:p>
          <a:p>
            <a:pPr marL="274320" lvl="0" indent="-274320" fontAlgn="auto">
              <a:spcAft>
                <a:spcPts val="0"/>
              </a:spcAft>
              <a:buClr>
                <a:schemeClr val="accent3"/>
              </a:buClr>
              <a:buSzPct val="95000"/>
              <a:buNone/>
              <a:defRPr/>
            </a:pPr>
            <a:r>
              <a:rPr lang="id-ID" sz="2400" kern="1200" dirty="0" smtClean="0"/>
              <a:t>5. Analisis pola belanja pelanggan</a:t>
            </a:r>
          </a:p>
          <a:p>
            <a:pPr marL="274320" lvl="0" indent="-274320" fontAlgn="auto">
              <a:spcAft>
                <a:spcPts val="0"/>
              </a:spcAft>
              <a:buClr>
                <a:schemeClr val="accent3"/>
              </a:buClr>
              <a:buSzPct val="95000"/>
              <a:buNone/>
              <a:defRPr/>
            </a:pPr>
            <a:r>
              <a:rPr lang="id-ID" sz="2400" kern="1200" dirty="0" smtClean="0"/>
              <a:t>6. Memisahkan minyak mentah dan gas alam</a:t>
            </a:r>
          </a:p>
          <a:p>
            <a:pPr marL="274320" lvl="0" indent="-274320" fontAlgn="auto">
              <a:spcAft>
                <a:spcPts val="0"/>
              </a:spcAft>
              <a:buClr>
                <a:schemeClr val="accent3"/>
              </a:buClr>
              <a:buSzPct val="95000"/>
              <a:buNone/>
              <a:defRPr/>
            </a:pPr>
            <a:r>
              <a:rPr lang="id-ID" sz="2400" kern="1200" dirty="0" smtClean="0"/>
              <a:t>7. Pemilihan program TV otomatis</a:t>
            </a:r>
          </a:p>
          <a:p>
            <a:pPr marL="274320" lvl="0" indent="-274320" fontAlgn="auto">
              <a:spcAft>
                <a:spcPts val="0"/>
              </a:spcAft>
              <a:buClr>
                <a:schemeClr val="accent3"/>
              </a:buClr>
              <a:buSzPct val="95000"/>
              <a:buNone/>
              <a:defRPr/>
            </a:pPr>
            <a:r>
              <a:rPr lang="id-ID" sz="2400" kern="1200" dirty="0" smtClean="0"/>
              <a:t>8. Penentuan pola pelanggan yang loyal pada perusahaan operator telepon</a:t>
            </a:r>
          </a:p>
          <a:p>
            <a:pPr marL="274320" lvl="0" indent="-274320" fontAlgn="auto">
              <a:spcAft>
                <a:spcPts val="0"/>
              </a:spcAft>
              <a:buClr>
                <a:schemeClr val="accent3"/>
              </a:buClr>
              <a:buSzPct val="95000"/>
              <a:buNone/>
              <a:defRPr/>
            </a:pPr>
            <a:r>
              <a:rPr lang="id-ID" sz="2400" kern="1200" dirty="0" smtClean="0"/>
              <a:t>9. Deteksi pencucian uang dari transaksi perbankan</a:t>
            </a:r>
          </a:p>
          <a:p>
            <a:pPr marL="274320" lvl="0" indent="-274320" fontAlgn="auto">
              <a:spcAft>
                <a:spcPts val="0"/>
              </a:spcAft>
              <a:buClr>
                <a:schemeClr val="accent3"/>
              </a:buClr>
              <a:buSzPct val="95000"/>
              <a:buNone/>
              <a:defRPr/>
            </a:pPr>
            <a:r>
              <a:rPr lang="id-ID" sz="2400" kern="1200" dirty="0" smtClean="0"/>
              <a:t>10.Deteksi serangan (intrusion) pada suatu jaringan</a:t>
            </a:r>
            <a:endParaRPr lang="id-ID"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Penerapan Data Mining (artikel)</a:t>
            </a:r>
            <a:endParaRPr lang="id-ID" dirty="0"/>
          </a:p>
        </p:txBody>
      </p:sp>
      <p:sp>
        <p:nvSpPr>
          <p:cNvPr id="3" name="Content Placeholder 2"/>
          <p:cNvSpPr>
            <a:spLocks noGrp="1"/>
          </p:cNvSpPr>
          <p:nvPr>
            <p:ph idx="1"/>
          </p:nvPr>
        </p:nvSpPr>
        <p:spPr>
          <a:xfrm>
            <a:off x="214282" y="1071546"/>
            <a:ext cx="8715436" cy="5253054"/>
          </a:xfrm>
        </p:spPr>
        <p:txBody>
          <a:bodyPr/>
          <a:lstStyle/>
          <a:p>
            <a:pPr>
              <a:buFont typeface="Wingdings" pitchFamily="2" charset="2"/>
              <a:buChar char="q"/>
            </a:pPr>
            <a:r>
              <a:rPr lang="en-US" sz="2800" dirty="0" smtClean="0"/>
              <a:t>Mapping of Information and Communication Technology (ICT) Progress using Self Organizing Map (SOM)</a:t>
            </a:r>
          </a:p>
          <a:p>
            <a:pPr lvl="1">
              <a:buFont typeface="Wingdings" pitchFamily="2" charset="2"/>
              <a:buChar char="q"/>
            </a:pPr>
            <a:r>
              <a:rPr lang="id-ID" sz="2000" dirty="0" smtClean="0"/>
              <a:t>Peneliti: </a:t>
            </a:r>
            <a:r>
              <a:rPr lang="en-US" sz="2000" dirty="0" err="1" smtClean="0"/>
              <a:t>Yuni</a:t>
            </a:r>
            <a:r>
              <a:rPr lang="en-US" sz="2000" dirty="0" smtClean="0"/>
              <a:t> </a:t>
            </a:r>
            <a:r>
              <a:rPr lang="en-US" sz="2000" dirty="0" err="1" smtClean="0"/>
              <a:t>Arti</a:t>
            </a:r>
            <a:r>
              <a:rPr lang="en-US" sz="2000" dirty="0" smtClean="0"/>
              <a:t>, </a:t>
            </a:r>
            <a:r>
              <a:rPr lang="en-US" sz="2000" dirty="0" err="1" smtClean="0"/>
              <a:t>Ninon</a:t>
            </a:r>
            <a:r>
              <a:rPr lang="en-US" sz="2000" dirty="0" smtClean="0"/>
              <a:t> </a:t>
            </a:r>
            <a:r>
              <a:rPr lang="en-US" sz="2000" dirty="0" err="1" smtClean="0"/>
              <a:t>Nurul</a:t>
            </a:r>
            <a:r>
              <a:rPr lang="en-US" sz="2000" dirty="0" smtClean="0"/>
              <a:t> </a:t>
            </a:r>
            <a:r>
              <a:rPr lang="en-US" sz="2000" dirty="0" err="1" smtClean="0"/>
              <a:t>Faiza</a:t>
            </a:r>
            <a:r>
              <a:rPr lang="en-US" sz="2000" dirty="0" smtClean="0"/>
              <a:t>, Sri </a:t>
            </a:r>
            <a:r>
              <a:rPr lang="en-US" sz="2000" dirty="0" err="1" smtClean="0"/>
              <a:t>Saraswati</a:t>
            </a:r>
            <a:r>
              <a:rPr lang="en-US" sz="2000" dirty="0" smtClean="0"/>
              <a:t> </a:t>
            </a:r>
            <a:r>
              <a:rPr lang="en-US" sz="2000" dirty="0" err="1" smtClean="0"/>
              <a:t>Wardhani</a:t>
            </a:r>
            <a:r>
              <a:rPr lang="en-US" sz="2000" dirty="0" smtClean="0"/>
              <a:t>, </a:t>
            </a:r>
            <a:r>
              <a:rPr lang="en-US" sz="2000" dirty="0" err="1" smtClean="0"/>
              <a:t>Anto</a:t>
            </a:r>
            <a:r>
              <a:rPr lang="en-US" sz="2000" dirty="0" smtClean="0"/>
              <a:t> </a:t>
            </a:r>
            <a:r>
              <a:rPr lang="en-US" sz="2000" dirty="0" err="1" smtClean="0"/>
              <a:t>Satriyo</a:t>
            </a:r>
            <a:r>
              <a:rPr lang="en-US" sz="2000" dirty="0" smtClean="0"/>
              <a:t> </a:t>
            </a:r>
            <a:r>
              <a:rPr lang="en-US" sz="2000" dirty="0" err="1" smtClean="0"/>
              <a:t>Nugroho</a:t>
            </a:r>
            <a:r>
              <a:rPr lang="en-US" sz="2000" dirty="0" smtClean="0"/>
              <a:t>, </a:t>
            </a:r>
            <a:r>
              <a:rPr lang="en-US" sz="2000" dirty="0" err="1" smtClean="0"/>
              <a:t>Dwi</a:t>
            </a:r>
            <a:r>
              <a:rPr lang="en-US" sz="2000" dirty="0" smtClean="0"/>
              <a:t> </a:t>
            </a:r>
            <a:r>
              <a:rPr lang="en-US" sz="2000" dirty="0" err="1" smtClean="0"/>
              <a:t>Handoko</a:t>
            </a:r>
            <a:r>
              <a:rPr lang="en-US" sz="2000" dirty="0" smtClean="0"/>
              <a:t>, </a:t>
            </a:r>
            <a:r>
              <a:rPr lang="en-US" sz="2000" dirty="0" err="1" smtClean="0"/>
              <a:t>Zain</a:t>
            </a:r>
            <a:r>
              <a:rPr lang="en-US" sz="2000" dirty="0" smtClean="0"/>
              <a:t> </a:t>
            </a:r>
            <a:r>
              <a:rPr lang="en-US" sz="2000" dirty="0" err="1" smtClean="0"/>
              <a:t>Saifullah</a:t>
            </a:r>
            <a:r>
              <a:rPr lang="en-US" sz="2000" dirty="0" smtClean="0"/>
              <a:t>, </a:t>
            </a:r>
            <a:r>
              <a:rPr lang="en-US" sz="2000" dirty="0" err="1" smtClean="0"/>
              <a:t>Wenwen</a:t>
            </a:r>
            <a:r>
              <a:rPr lang="en-US" sz="2000" dirty="0" smtClean="0"/>
              <a:t> </a:t>
            </a:r>
            <a:r>
              <a:rPr lang="en-US" sz="2000" dirty="0" err="1" smtClean="0"/>
              <a:t>Ruswendi</a:t>
            </a:r>
            <a:r>
              <a:rPr lang="en-US" sz="2000" dirty="0" smtClean="0"/>
              <a:t>, Edi </a:t>
            </a:r>
            <a:r>
              <a:rPr lang="en-US" sz="2000" dirty="0" err="1" smtClean="0"/>
              <a:t>Santoso</a:t>
            </a:r>
            <a:endParaRPr lang="id-ID" sz="2000" dirty="0" smtClean="0"/>
          </a:p>
          <a:p>
            <a:pPr lvl="1">
              <a:buFont typeface="Wingdings" pitchFamily="2" charset="2"/>
              <a:buChar char="q"/>
            </a:pPr>
            <a:r>
              <a:rPr lang="id-ID" sz="2000" dirty="0" smtClean="0"/>
              <a:t>Tujuan: </a:t>
            </a:r>
            <a:r>
              <a:rPr lang="en-US" sz="2000" dirty="0" err="1" smtClean="0"/>
              <a:t>memetakan</a:t>
            </a:r>
            <a:r>
              <a:rPr lang="en-US" sz="2000" dirty="0" smtClean="0"/>
              <a:t> </a:t>
            </a:r>
            <a:r>
              <a:rPr lang="en-US" sz="2000" dirty="0" err="1" smtClean="0"/>
              <a:t>perkembangan</a:t>
            </a:r>
            <a:r>
              <a:rPr lang="en-US" sz="2000" dirty="0" smtClean="0"/>
              <a:t> </a:t>
            </a:r>
            <a:r>
              <a:rPr lang="en-US" sz="2000" dirty="0" err="1" smtClean="0"/>
              <a:t>suatu</a:t>
            </a:r>
            <a:r>
              <a:rPr lang="en-US" sz="2000" dirty="0" smtClean="0"/>
              <a:t> Negara </a:t>
            </a:r>
            <a:r>
              <a:rPr lang="en-US" sz="2000" dirty="0" err="1" smtClean="0"/>
              <a:t>dari</a:t>
            </a:r>
            <a:r>
              <a:rPr lang="en-US" sz="2000" dirty="0" smtClean="0"/>
              <a:t> </a:t>
            </a:r>
            <a:r>
              <a:rPr lang="en-US" sz="2000" dirty="0" err="1" smtClean="0"/>
              <a:t>perkembangan</a:t>
            </a:r>
            <a:r>
              <a:rPr lang="en-US" sz="2000" dirty="0" smtClean="0"/>
              <a:t> ICT</a:t>
            </a:r>
            <a:endParaRPr lang="id-ID" sz="2000" dirty="0" smtClean="0"/>
          </a:p>
          <a:p>
            <a:pPr lvl="1">
              <a:buFont typeface="Wingdings" pitchFamily="2" charset="2"/>
              <a:buChar char="q"/>
            </a:pPr>
            <a:r>
              <a:rPr lang="id-ID" sz="2000" dirty="0" smtClean="0"/>
              <a:t>Metode: Artificial Neural Network – </a:t>
            </a:r>
            <a:r>
              <a:rPr lang="en-US" sz="2000" dirty="0" smtClean="0"/>
              <a:t>Self Organizing Map</a:t>
            </a:r>
            <a:endParaRPr lang="id-ID" sz="2000" dirty="0" smtClean="0"/>
          </a:p>
          <a:p>
            <a:pPr lvl="1">
              <a:buFont typeface="Wingdings" pitchFamily="2" charset="2"/>
              <a:buChar char="q"/>
            </a:pPr>
            <a:r>
              <a:rPr lang="id-ID" sz="2000" dirty="0" smtClean="0"/>
              <a:t>Sumber data:</a:t>
            </a:r>
          </a:p>
          <a:p>
            <a:pPr marL="1163638"/>
            <a:r>
              <a:rPr lang="id-ID" sz="1600" dirty="0" smtClean="0"/>
              <a:t>data </a:t>
            </a:r>
            <a:r>
              <a:rPr lang="en-US" sz="1600" dirty="0" err="1" smtClean="0"/>
              <a:t>desa</a:t>
            </a:r>
            <a:r>
              <a:rPr lang="en-US" sz="1600" dirty="0" smtClean="0"/>
              <a:t> yang </a:t>
            </a:r>
            <a:r>
              <a:rPr lang="en-US" sz="1600" dirty="0" err="1" smtClean="0"/>
              <a:t>ada</a:t>
            </a:r>
            <a:r>
              <a:rPr lang="en-US" sz="1600" dirty="0" smtClean="0"/>
              <a:t> </a:t>
            </a:r>
            <a:r>
              <a:rPr lang="en-US" sz="1600" dirty="0" err="1" smtClean="0"/>
              <a:t>di</a:t>
            </a:r>
            <a:r>
              <a:rPr lang="en-US" sz="1600" dirty="0" smtClean="0"/>
              <a:t> Jakarta 2005 </a:t>
            </a:r>
            <a:r>
              <a:rPr lang="en-US" sz="1600" dirty="0" err="1" smtClean="0"/>
              <a:t>milik</a:t>
            </a:r>
            <a:r>
              <a:rPr lang="en-US" sz="1600" dirty="0" smtClean="0"/>
              <a:t> BPS:</a:t>
            </a:r>
            <a:endParaRPr lang="id-ID" sz="1600" dirty="0" smtClean="0"/>
          </a:p>
          <a:p>
            <a:pPr marL="1163638" lvl="0"/>
            <a:r>
              <a:rPr lang="en-US" sz="1600" dirty="0" smtClean="0"/>
              <a:t>Data </a:t>
            </a:r>
            <a:r>
              <a:rPr lang="en-US" sz="1600" dirty="0" err="1" smtClean="0"/>
              <a:t>potensi</a:t>
            </a:r>
            <a:r>
              <a:rPr lang="en-US" sz="1600" dirty="0" smtClean="0"/>
              <a:t> </a:t>
            </a:r>
            <a:r>
              <a:rPr lang="en-US" sz="1600" dirty="0" err="1" smtClean="0"/>
              <a:t>desa</a:t>
            </a:r>
            <a:r>
              <a:rPr lang="en-US" sz="1600" dirty="0" smtClean="0"/>
              <a:t> (69957 record </a:t>
            </a:r>
            <a:r>
              <a:rPr lang="en-US" sz="1600" dirty="0" err="1" smtClean="0"/>
              <a:t>dan</a:t>
            </a:r>
            <a:r>
              <a:rPr lang="en-US" sz="1600" dirty="0" smtClean="0"/>
              <a:t> 25 </a:t>
            </a:r>
            <a:r>
              <a:rPr lang="en-US" sz="1600" dirty="0" err="1" smtClean="0"/>
              <a:t>atribut</a:t>
            </a:r>
            <a:r>
              <a:rPr lang="en-US" sz="1600" dirty="0" smtClean="0"/>
              <a:t>)</a:t>
            </a:r>
            <a:endParaRPr lang="id-ID" sz="1600" dirty="0" smtClean="0"/>
          </a:p>
          <a:p>
            <a:pPr marL="1163638" lvl="0"/>
            <a:r>
              <a:rPr lang="en-US" sz="1600" dirty="0" smtClean="0"/>
              <a:t>Data </a:t>
            </a:r>
            <a:r>
              <a:rPr lang="en-US" sz="1600" dirty="0" err="1" smtClean="0"/>
              <a:t>provinsi</a:t>
            </a:r>
            <a:r>
              <a:rPr lang="en-US" sz="1600" dirty="0" smtClean="0"/>
              <a:t>, </a:t>
            </a:r>
            <a:r>
              <a:rPr lang="en-US" sz="1600" dirty="0" err="1" smtClean="0"/>
              <a:t>kab</a:t>
            </a:r>
            <a:r>
              <a:rPr lang="en-US" sz="1600" dirty="0" smtClean="0"/>
              <a:t>, </a:t>
            </a:r>
            <a:r>
              <a:rPr lang="en-US" sz="1600" dirty="0" err="1" smtClean="0"/>
              <a:t>kec</a:t>
            </a:r>
            <a:r>
              <a:rPr lang="en-US" sz="1600" dirty="0" smtClean="0"/>
              <a:t>, </a:t>
            </a:r>
            <a:r>
              <a:rPr lang="en-US" sz="1600" dirty="0" err="1" smtClean="0"/>
              <a:t>desa</a:t>
            </a:r>
            <a:r>
              <a:rPr lang="en-US" sz="1600" dirty="0" smtClean="0"/>
              <a:t> (69957 record </a:t>
            </a:r>
            <a:r>
              <a:rPr lang="en-US" sz="1600" dirty="0" err="1" smtClean="0"/>
              <a:t>dan</a:t>
            </a:r>
            <a:r>
              <a:rPr lang="en-US" sz="1600" dirty="0" smtClean="0"/>
              <a:t> 9 </a:t>
            </a:r>
            <a:r>
              <a:rPr lang="en-US" sz="1600" dirty="0" err="1" smtClean="0"/>
              <a:t>atribut</a:t>
            </a:r>
            <a:r>
              <a:rPr lang="en-US" sz="1600" dirty="0" smtClean="0"/>
              <a:t>)</a:t>
            </a:r>
            <a:endParaRPr lang="id-ID" sz="1600" dirty="0" smtClean="0"/>
          </a:p>
          <a:p>
            <a:pPr lvl="1">
              <a:buFont typeface="Wingdings" pitchFamily="2" charset="2"/>
              <a:buChar char="q"/>
            </a:pPr>
            <a:r>
              <a:rPr lang="id-ID" sz="2000" dirty="0" smtClean="0"/>
              <a:t>Hasil: </a:t>
            </a:r>
          </a:p>
          <a:p>
            <a:pPr marL="1163638"/>
            <a:r>
              <a:rPr lang="en-US" sz="1800" dirty="0" smtClean="0"/>
              <a:t>11 cluster, parameter radius = 10, rate max = 0,1</a:t>
            </a:r>
            <a:endParaRPr lang="id-ID" sz="1800" dirty="0" smtClean="0"/>
          </a:p>
          <a:p>
            <a:pPr marL="1163638"/>
            <a:r>
              <a:rPr lang="en-US" sz="1800" dirty="0" err="1" smtClean="0"/>
              <a:t>Iterasi</a:t>
            </a:r>
            <a:r>
              <a:rPr lang="en-US" sz="1800" dirty="0" smtClean="0"/>
              <a:t> = 3500, Vector Quantization Error = </a:t>
            </a:r>
            <a:r>
              <a:rPr lang="en-US" sz="1200" dirty="0" smtClean="0"/>
              <a:t>3.856885</a:t>
            </a:r>
            <a:endParaRPr lang="id-ID"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Penerapan Data Mining (artikel)</a:t>
            </a:r>
            <a:endParaRPr lang="id-ID" dirty="0"/>
          </a:p>
        </p:txBody>
      </p:sp>
      <p:sp>
        <p:nvSpPr>
          <p:cNvPr id="3" name="Content Placeholder 2"/>
          <p:cNvSpPr>
            <a:spLocks noGrp="1"/>
          </p:cNvSpPr>
          <p:nvPr>
            <p:ph idx="1"/>
          </p:nvPr>
        </p:nvSpPr>
        <p:spPr>
          <a:xfrm>
            <a:off x="214282" y="1071546"/>
            <a:ext cx="8715436" cy="5253054"/>
          </a:xfrm>
        </p:spPr>
        <p:txBody>
          <a:bodyPr/>
          <a:lstStyle/>
          <a:p>
            <a:pPr>
              <a:buFont typeface="Wingdings" pitchFamily="2" charset="2"/>
              <a:buChar char="q"/>
            </a:pPr>
            <a:r>
              <a:rPr lang="id-ID" sz="2800" dirty="0" smtClean="0"/>
              <a:t>Aplikasi Neural Network untuk Prediksi Aliran Sungai</a:t>
            </a:r>
          </a:p>
          <a:p>
            <a:pPr lvl="1">
              <a:buFont typeface="Wingdings" pitchFamily="2" charset="2"/>
              <a:buChar char="q"/>
            </a:pPr>
            <a:r>
              <a:rPr lang="id-ID" sz="2400" dirty="0" smtClean="0"/>
              <a:t>Peneliti: Budi I. Setiawan &amp; Rudiyanto</a:t>
            </a:r>
          </a:p>
          <a:p>
            <a:pPr lvl="1">
              <a:buFont typeface="Wingdings" pitchFamily="2" charset="2"/>
              <a:buChar char="q"/>
            </a:pPr>
            <a:r>
              <a:rPr lang="id-ID" sz="2400" dirty="0" smtClean="0"/>
              <a:t>Tujuan: melakukan prediksi aliran sungai </a:t>
            </a:r>
          </a:p>
          <a:p>
            <a:pPr lvl="1">
              <a:buFont typeface="Wingdings" pitchFamily="2" charset="2"/>
              <a:buChar char="q"/>
            </a:pPr>
            <a:r>
              <a:rPr lang="id-ID" sz="2400" dirty="0" smtClean="0"/>
              <a:t>Metode: Artificial Neural Network – Backpropagation</a:t>
            </a:r>
          </a:p>
          <a:p>
            <a:pPr lvl="1">
              <a:buFont typeface="Wingdings" pitchFamily="2" charset="2"/>
              <a:buChar char="q"/>
            </a:pPr>
            <a:r>
              <a:rPr lang="id-ID" sz="2400" dirty="0" smtClean="0"/>
              <a:t>Sumber data:</a:t>
            </a:r>
          </a:p>
          <a:p>
            <a:pPr lvl="2">
              <a:buFont typeface="Wingdings" pitchFamily="2" charset="2"/>
              <a:buChar char="q"/>
            </a:pPr>
            <a:r>
              <a:rPr lang="id-ID" sz="2000" dirty="0" smtClean="0"/>
              <a:t>Data DAS Terauchi, Jepang tahun 1986-1987 (training) &amp; tahun 1988-1989 (testing)</a:t>
            </a:r>
          </a:p>
          <a:p>
            <a:pPr lvl="2">
              <a:buFont typeface="Wingdings" pitchFamily="2" charset="2"/>
              <a:buChar char="q"/>
            </a:pPr>
            <a:r>
              <a:rPr lang="id-ID" sz="2000" dirty="0" smtClean="0"/>
              <a:t>Data DAS Cidanau, Indonesia tahun 1996-1997 (training) &amp; 1998-1999 (testing)</a:t>
            </a:r>
          </a:p>
          <a:p>
            <a:pPr lvl="2">
              <a:buFont typeface="Wingdings" pitchFamily="2" charset="2"/>
              <a:buChar char="q"/>
            </a:pPr>
            <a:r>
              <a:rPr lang="id-ID" sz="2000" dirty="0" smtClean="0"/>
              <a:t>Data DAS meliputi data curah hujan, evapotranpirasi, dan debit</a:t>
            </a:r>
          </a:p>
          <a:p>
            <a:pPr lvl="1">
              <a:buFont typeface="Wingdings" pitchFamily="2" charset="2"/>
              <a:buChar char="q"/>
            </a:pPr>
            <a:r>
              <a:rPr lang="id-ID" sz="2400" dirty="0" smtClean="0"/>
              <a:t>Hasil: </a:t>
            </a:r>
          </a:p>
          <a:p>
            <a:pPr lvl="2">
              <a:buFont typeface="Wingdings" pitchFamily="2" charset="2"/>
              <a:buChar char="q"/>
            </a:pPr>
            <a:r>
              <a:rPr lang="id-ID" sz="2000" dirty="0" smtClean="0"/>
              <a:t>Model ANN dapat memprediksi runoff DAS Terauchi &amp; Cidanau</a:t>
            </a:r>
          </a:p>
          <a:p>
            <a:pPr lvl="2">
              <a:buFont typeface="Wingdings" pitchFamily="2" charset="2"/>
              <a:buChar char="q"/>
            </a:pPr>
            <a:r>
              <a:rPr lang="id-ID" sz="2000" dirty="0" smtClean="0"/>
              <a:t>Dihasilkan 3 model dengan model terbaik adalah model 1 dengan RMSE paling kecil dari model yang lain</a:t>
            </a:r>
            <a:endParaRPr lang="id-ID"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Penerapan Data Mining (artikel)</a:t>
            </a:r>
            <a:endParaRPr lang="id-ID" dirty="0"/>
          </a:p>
        </p:txBody>
      </p:sp>
      <p:sp>
        <p:nvSpPr>
          <p:cNvPr id="3" name="Content Placeholder 2"/>
          <p:cNvSpPr>
            <a:spLocks noGrp="1"/>
          </p:cNvSpPr>
          <p:nvPr>
            <p:ph idx="1"/>
          </p:nvPr>
        </p:nvSpPr>
        <p:spPr>
          <a:xfrm>
            <a:off x="214282" y="1071546"/>
            <a:ext cx="8715436" cy="5253054"/>
          </a:xfrm>
        </p:spPr>
        <p:txBody>
          <a:bodyPr/>
          <a:lstStyle/>
          <a:p>
            <a:pPr>
              <a:buFont typeface="Wingdings" pitchFamily="2" charset="2"/>
              <a:buChar char="q"/>
            </a:pPr>
            <a:r>
              <a:rPr lang="id-ID" sz="2800" dirty="0" smtClean="0"/>
              <a:t>Metode Data Mining untuk Klasifikasi Kesetiaan Pelanggan Terhadap Merek Produk</a:t>
            </a:r>
          </a:p>
          <a:p>
            <a:pPr lvl="1">
              <a:buFont typeface="Wingdings" pitchFamily="2" charset="2"/>
              <a:buChar char="q"/>
            </a:pPr>
            <a:r>
              <a:rPr lang="id-ID" sz="2400" dirty="0" smtClean="0"/>
              <a:t>Peneliti: Agus Sasmito Aribowo</a:t>
            </a:r>
          </a:p>
          <a:p>
            <a:pPr lvl="1">
              <a:buFont typeface="Wingdings" pitchFamily="2" charset="2"/>
              <a:buChar char="q"/>
            </a:pPr>
            <a:r>
              <a:rPr lang="id-ID" sz="2400" dirty="0" smtClean="0"/>
              <a:t>Tujuan: melakukan klasifikasi kesetiaan pelanggan motor</a:t>
            </a:r>
          </a:p>
          <a:p>
            <a:pPr lvl="1">
              <a:buFont typeface="Wingdings" pitchFamily="2" charset="2"/>
              <a:buChar char="q"/>
            </a:pPr>
            <a:r>
              <a:rPr lang="id-ID" sz="2400" dirty="0" smtClean="0"/>
              <a:t>Metode: Rule Based Clasification</a:t>
            </a:r>
          </a:p>
          <a:p>
            <a:pPr lvl="1">
              <a:buFont typeface="Wingdings" pitchFamily="2" charset="2"/>
              <a:buChar char="q"/>
            </a:pPr>
            <a:r>
              <a:rPr lang="id-ID" sz="2400" dirty="0" smtClean="0"/>
              <a:t>Sumber data:</a:t>
            </a:r>
          </a:p>
          <a:p>
            <a:pPr lvl="2">
              <a:buFont typeface="Wingdings" pitchFamily="2" charset="2"/>
              <a:buChar char="q"/>
            </a:pPr>
            <a:r>
              <a:rPr lang="id-ID" sz="2000" dirty="0" smtClean="0"/>
              <a:t>Data penjualan kendaraan bermotor berbagai merek di DIY tahun 2000-2010 dari DITLANTAS Polda DIY</a:t>
            </a:r>
          </a:p>
          <a:p>
            <a:pPr lvl="1">
              <a:buFont typeface="Wingdings" pitchFamily="2" charset="2"/>
              <a:buChar char="q"/>
            </a:pPr>
            <a:r>
              <a:rPr lang="id-ID" sz="2400" dirty="0" smtClean="0"/>
              <a:t>Hasil: </a:t>
            </a:r>
          </a:p>
          <a:p>
            <a:pPr lvl="2">
              <a:buFont typeface="Wingdings" pitchFamily="2" charset="2"/>
              <a:buChar char="q"/>
            </a:pPr>
            <a:r>
              <a:rPr lang="id-ID" sz="2000" dirty="0" smtClean="0"/>
              <a:t>Pelanggan diklasifikasi menjadi: Undivided Brand Loyalty, Occasional Switch, Switch, Devided Brand Loyalty, Brand Indifference</a:t>
            </a:r>
          </a:p>
          <a:p>
            <a:pPr lvl="2">
              <a:buFont typeface="Wingdings" pitchFamily="2" charset="2"/>
              <a:buChar char="q"/>
            </a:pPr>
            <a:r>
              <a:rPr lang="id-ID" sz="2000" dirty="0" smtClean="0"/>
              <a:t>Merek yang memiliki pelanggan Undivided Brand Loyalty terbanyak merupakan merek yang paling kuat</a:t>
            </a:r>
            <a:endParaRPr lang="id-ID"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Penerapan Data Mining (artikel)</a:t>
            </a:r>
            <a:endParaRPr lang="id-ID" dirty="0"/>
          </a:p>
        </p:txBody>
      </p:sp>
      <p:sp>
        <p:nvSpPr>
          <p:cNvPr id="3" name="Content Placeholder 2"/>
          <p:cNvSpPr>
            <a:spLocks noGrp="1"/>
          </p:cNvSpPr>
          <p:nvPr>
            <p:ph idx="1"/>
          </p:nvPr>
        </p:nvSpPr>
        <p:spPr>
          <a:xfrm>
            <a:off x="214282" y="1071546"/>
            <a:ext cx="8929718" cy="5786454"/>
          </a:xfrm>
        </p:spPr>
        <p:txBody>
          <a:bodyPr/>
          <a:lstStyle/>
          <a:p>
            <a:pPr>
              <a:buFont typeface="Wingdings" pitchFamily="2" charset="2"/>
              <a:buChar char="q"/>
            </a:pPr>
            <a:r>
              <a:rPr lang="id-ID" sz="2800" dirty="0" smtClean="0"/>
              <a:t>Clustering Tag Status Facebook dengan Menggunakan K-Medoids</a:t>
            </a:r>
          </a:p>
          <a:p>
            <a:pPr lvl="1">
              <a:buFont typeface="Wingdings" pitchFamily="2" charset="2"/>
              <a:buChar char="q"/>
            </a:pPr>
            <a:r>
              <a:rPr lang="id-ID" sz="2400" dirty="0" smtClean="0"/>
              <a:t>Peneliti: Sefia Candra, Antonius RC, Lucia Dwi Krisnawati</a:t>
            </a:r>
          </a:p>
          <a:p>
            <a:pPr lvl="1">
              <a:buFont typeface="Wingdings" pitchFamily="2" charset="2"/>
              <a:buChar char="q"/>
            </a:pPr>
            <a:r>
              <a:rPr lang="id-ID" sz="2400" dirty="0" smtClean="0"/>
              <a:t>Tujuan: melakukan clustering teman di facebook dari tag status</a:t>
            </a:r>
          </a:p>
          <a:p>
            <a:pPr lvl="1">
              <a:buFont typeface="Wingdings" pitchFamily="2" charset="2"/>
              <a:buChar char="q"/>
            </a:pPr>
            <a:r>
              <a:rPr lang="id-ID" sz="2400" dirty="0" smtClean="0"/>
              <a:t>Metode: K-Medoids</a:t>
            </a:r>
          </a:p>
          <a:p>
            <a:pPr lvl="1">
              <a:buFont typeface="Wingdings" pitchFamily="2" charset="2"/>
              <a:buChar char="q"/>
            </a:pPr>
            <a:r>
              <a:rPr lang="id-ID" sz="2400" dirty="0" smtClean="0"/>
              <a:t>Sumber data:</a:t>
            </a:r>
          </a:p>
          <a:p>
            <a:pPr lvl="2">
              <a:buFont typeface="Wingdings" pitchFamily="2" charset="2"/>
              <a:buChar char="q"/>
            </a:pPr>
            <a:r>
              <a:rPr lang="id-ID" sz="2000" dirty="0" smtClean="0"/>
              <a:t>Data mutual friends dari 3 akun facebook (Anthony Andrian, Antonius Tornado, Gustin Lawis) sebanyak 175 orang. Dari data tsb, yang melakukan tag sebanyak 67 orang per 26 April 2012</a:t>
            </a:r>
          </a:p>
          <a:p>
            <a:pPr lvl="1">
              <a:buFont typeface="Wingdings" pitchFamily="2" charset="2"/>
              <a:buChar char="q"/>
            </a:pPr>
            <a:r>
              <a:rPr lang="id-ID" sz="2400" dirty="0" smtClean="0"/>
              <a:t>Hasil: </a:t>
            </a:r>
          </a:p>
          <a:p>
            <a:pPr lvl="2">
              <a:buFont typeface="Wingdings" pitchFamily="2" charset="2"/>
              <a:buChar char="q"/>
            </a:pPr>
            <a:r>
              <a:rPr lang="id-ID" sz="2000" dirty="0" smtClean="0"/>
              <a:t>Mutual friends di-cluster menjadi 3 cluster, 5 cluster, dan 7 cluster dengan rata-rata nilai purity 0,7430</a:t>
            </a:r>
          </a:p>
          <a:p>
            <a:pPr lvl="2">
              <a:buFont typeface="Wingdings" pitchFamily="2" charset="2"/>
              <a:buChar char="q"/>
            </a:pPr>
            <a:r>
              <a:rPr lang="id-ID" sz="2000" dirty="0" smtClean="0"/>
              <a:t>Purity dengan 3 cluster rata-rata 0,8806, Purity dengan 7 cluster rata-rata 0,7114, dan Purity dengan 5 cluster rata-rata 0,6368</a:t>
            </a:r>
            <a:endParaRPr lang="id-ID"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Penerapan Data Mining (artikel)</a:t>
            </a:r>
            <a:endParaRPr lang="id-ID" dirty="0"/>
          </a:p>
        </p:txBody>
      </p:sp>
      <p:sp>
        <p:nvSpPr>
          <p:cNvPr id="3" name="Content Placeholder 2"/>
          <p:cNvSpPr>
            <a:spLocks noGrp="1"/>
          </p:cNvSpPr>
          <p:nvPr>
            <p:ph idx="1"/>
          </p:nvPr>
        </p:nvSpPr>
        <p:spPr>
          <a:xfrm>
            <a:off x="214282" y="1071546"/>
            <a:ext cx="8929718" cy="5786454"/>
          </a:xfrm>
        </p:spPr>
        <p:txBody>
          <a:bodyPr/>
          <a:lstStyle/>
          <a:p>
            <a:pPr>
              <a:buFont typeface="Wingdings" pitchFamily="2" charset="2"/>
              <a:buChar char="q"/>
            </a:pPr>
            <a:r>
              <a:rPr lang="id-ID" sz="2800" dirty="0" smtClean="0"/>
              <a:t>Analisis &amp; Implementasi Algoritma CT-Pro &amp; Graph Coloring untuk Penjadwalan Mata Kuliah</a:t>
            </a:r>
          </a:p>
          <a:p>
            <a:pPr lvl="1">
              <a:buFont typeface="Wingdings" pitchFamily="2" charset="2"/>
              <a:buChar char="q"/>
            </a:pPr>
            <a:r>
              <a:rPr lang="id-ID" sz="2400" dirty="0" smtClean="0"/>
              <a:t>Peneliti: Adam Azhary, Shaufiah, Mahmud Dwi Sulistiyo</a:t>
            </a:r>
          </a:p>
          <a:p>
            <a:pPr lvl="1">
              <a:buFont typeface="Wingdings" pitchFamily="2" charset="2"/>
              <a:buChar char="q"/>
            </a:pPr>
            <a:r>
              <a:rPr lang="id-ID" sz="2400" dirty="0" smtClean="0"/>
              <a:t>Tujuan: melakukan asosiasi mata kuliah untuk penjadwalan</a:t>
            </a:r>
          </a:p>
          <a:p>
            <a:pPr lvl="1">
              <a:buFont typeface="Wingdings" pitchFamily="2" charset="2"/>
              <a:buChar char="q"/>
            </a:pPr>
            <a:r>
              <a:rPr lang="id-ID" sz="2400" dirty="0" smtClean="0"/>
              <a:t>Metode: CT-Pro (association rule), CFT-Tree (struktur data), Graph Coloring (seleksi data &amp; ploting jadwal)</a:t>
            </a:r>
          </a:p>
          <a:p>
            <a:pPr lvl="1">
              <a:buFont typeface="Wingdings" pitchFamily="2" charset="2"/>
              <a:buChar char="q"/>
            </a:pPr>
            <a:r>
              <a:rPr lang="id-ID" sz="2400" dirty="0" smtClean="0"/>
              <a:t>Sumber data:</a:t>
            </a:r>
          </a:p>
          <a:p>
            <a:pPr lvl="2">
              <a:buFont typeface="Wingdings" pitchFamily="2" charset="2"/>
              <a:buChar char="q"/>
            </a:pPr>
            <a:r>
              <a:rPr lang="id-ID" sz="2000" dirty="0" smtClean="0"/>
              <a:t>Input: data mata kuliah, dosen pengajar, shift, ruang, hari</a:t>
            </a:r>
          </a:p>
          <a:p>
            <a:pPr lvl="2">
              <a:buFont typeface="Wingdings" pitchFamily="2" charset="2"/>
              <a:buChar char="q"/>
            </a:pPr>
            <a:r>
              <a:rPr lang="id-ID" sz="2000" dirty="0" smtClean="0"/>
              <a:t>Output: jadwal kuliah</a:t>
            </a:r>
          </a:p>
          <a:p>
            <a:pPr lvl="1">
              <a:buFont typeface="Wingdings" pitchFamily="2" charset="2"/>
              <a:buChar char="q"/>
            </a:pPr>
            <a:r>
              <a:rPr lang="id-ID" sz="2400" dirty="0" smtClean="0"/>
              <a:t>Hasil: </a:t>
            </a:r>
          </a:p>
          <a:p>
            <a:pPr lvl="2">
              <a:buFont typeface="Wingdings" pitchFamily="2" charset="2"/>
              <a:buChar char="q"/>
            </a:pPr>
            <a:r>
              <a:rPr lang="id-ID" sz="2000" dirty="0" smtClean="0"/>
              <a:t>Penjadwalan lebih cepat</a:t>
            </a:r>
          </a:p>
          <a:p>
            <a:pPr lvl="2">
              <a:buFont typeface="Wingdings" pitchFamily="2" charset="2"/>
              <a:buChar char="q"/>
            </a:pPr>
            <a:r>
              <a:rPr lang="id-ID" sz="2000" dirty="0" smtClean="0"/>
              <a:t>Penjadwalan optimal diperoleh dengan minimal support 10% dan confidence 100%</a:t>
            </a:r>
            <a:endParaRPr lang="id-ID"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Penerapan Data Mining (artikel)</a:t>
            </a:r>
            <a:endParaRPr lang="id-ID" dirty="0"/>
          </a:p>
        </p:txBody>
      </p:sp>
      <p:sp>
        <p:nvSpPr>
          <p:cNvPr id="3" name="Content Placeholder 2"/>
          <p:cNvSpPr>
            <a:spLocks noGrp="1"/>
          </p:cNvSpPr>
          <p:nvPr>
            <p:ph idx="1"/>
          </p:nvPr>
        </p:nvSpPr>
        <p:spPr>
          <a:xfrm>
            <a:off x="214282" y="1071546"/>
            <a:ext cx="8929718" cy="5786454"/>
          </a:xfrm>
        </p:spPr>
        <p:txBody>
          <a:bodyPr/>
          <a:lstStyle/>
          <a:p>
            <a:pPr>
              <a:buFont typeface="Wingdings" pitchFamily="2" charset="2"/>
              <a:buChar char="q"/>
            </a:pPr>
            <a:r>
              <a:rPr lang="id-ID" sz="2800" dirty="0" smtClean="0"/>
              <a:t>Fuzzy Decision Tree dengan Algoritma C4.5 pada Data Diabetes Indian Pima</a:t>
            </a:r>
          </a:p>
          <a:p>
            <a:pPr lvl="1">
              <a:buFont typeface="Wingdings" pitchFamily="2" charset="2"/>
              <a:buChar char="q"/>
            </a:pPr>
            <a:r>
              <a:rPr lang="id-ID" sz="2400" dirty="0" smtClean="0"/>
              <a:t>Peneliti: Ahmad Saikhu, Joko Lianto, Umi Hanik</a:t>
            </a:r>
          </a:p>
          <a:p>
            <a:pPr lvl="1">
              <a:buFont typeface="Wingdings" pitchFamily="2" charset="2"/>
              <a:buChar char="q"/>
            </a:pPr>
            <a:r>
              <a:rPr lang="id-ID" sz="2400" dirty="0" smtClean="0"/>
              <a:t>Tujuan: melakukan klasifikasi penyakit diabetes pada Indian Pima</a:t>
            </a:r>
          </a:p>
          <a:p>
            <a:pPr lvl="1">
              <a:buFont typeface="Wingdings" pitchFamily="2" charset="2"/>
              <a:buChar char="q"/>
            </a:pPr>
            <a:r>
              <a:rPr lang="id-ID" sz="2400" dirty="0" smtClean="0"/>
              <a:t>Metode: Fuzzy Decision Tree &amp; C4.5</a:t>
            </a:r>
          </a:p>
          <a:p>
            <a:pPr lvl="1">
              <a:buFont typeface="Wingdings" pitchFamily="2" charset="2"/>
              <a:buChar char="q"/>
            </a:pPr>
            <a:r>
              <a:rPr lang="id-ID" sz="2400" dirty="0" smtClean="0"/>
              <a:t>Sumber data:</a:t>
            </a:r>
          </a:p>
          <a:p>
            <a:pPr lvl="2">
              <a:buFont typeface="Wingdings" pitchFamily="2" charset="2"/>
              <a:buChar char="q"/>
            </a:pPr>
            <a:r>
              <a:rPr lang="id-ID" sz="2000" dirty="0" smtClean="0"/>
              <a:t>Data diabetes Indian Pima </a:t>
            </a:r>
            <a:r>
              <a:rPr lang="id-ID" sz="2000" dirty="0" smtClean="0">
                <a:hlinkClick r:id="rId2"/>
              </a:rPr>
              <a:t>http://archive.ics.uci.edu</a:t>
            </a:r>
            <a:r>
              <a:rPr lang="id-ID" sz="2000" dirty="0" smtClean="0"/>
              <a:t> sebanyak 768 data (512 data training &amp; 256 data testing)</a:t>
            </a:r>
          </a:p>
          <a:p>
            <a:pPr lvl="2">
              <a:buFont typeface="Wingdings" pitchFamily="2" charset="2"/>
              <a:buChar char="q"/>
            </a:pPr>
            <a:r>
              <a:rPr lang="id-ID" sz="2000" dirty="0" smtClean="0"/>
              <a:t>Variabel: TIME, OGTT, D, T, IPOST, BMI, F, T, dan Diagnosa (variable class)</a:t>
            </a:r>
          </a:p>
          <a:p>
            <a:pPr lvl="1">
              <a:buFont typeface="Wingdings" pitchFamily="2" charset="2"/>
              <a:buChar char="q"/>
            </a:pPr>
            <a:r>
              <a:rPr lang="id-ID" sz="2400" dirty="0" smtClean="0"/>
              <a:t>Hasil: </a:t>
            </a:r>
          </a:p>
          <a:p>
            <a:pPr lvl="2">
              <a:buFont typeface="Wingdings" pitchFamily="2" charset="2"/>
              <a:buChar char="q"/>
            </a:pPr>
            <a:r>
              <a:rPr lang="id-ID" sz="2000" dirty="0" smtClean="0"/>
              <a:t>Tingkat akurasi tanpa pruning sebesar 69,14%  sedangkan dengan pruning sebesar 78,91% </a:t>
            </a:r>
          </a:p>
          <a:p>
            <a:pPr lvl="2">
              <a:buFont typeface="Wingdings" pitchFamily="2" charset="2"/>
              <a:buChar char="q"/>
            </a:pPr>
            <a:r>
              <a:rPr lang="id-ID" sz="2000" dirty="0" smtClean="0"/>
              <a:t>Semakin tinggi ɵr dan ɵn, semakin tinggi tingkat akurasi</a:t>
            </a:r>
            <a:endParaRPr lang="id-ID"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Pendahuluan</a:t>
            </a:r>
            <a:endParaRPr lang="id-ID" dirty="0"/>
          </a:p>
        </p:txBody>
      </p:sp>
      <p:pic>
        <p:nvPicPr>
          <p:cNvPr id="7" name="Picture 7"/>
          <p:cNvPicPr>
            <a:picLocks noChangeAspect="1" noChangeArrowheads="1"/>
          </p:cNvPicPr>
          <p:nvPr/>
        </p:nvPicPr>
        <p:blipFill>
          <a:blip r:embed="rId2"/>
          <a:srcRect/>
          <a:stretch>
            <a:fillRect/>
          </a:stretch>
        </p:blipFill>
        <p:spPr bwMode="auto">
          <a:xfrm>
            <a:off x="4929190" y="1071546"/>
            <a:ext cx="2786082" cy="3186329"/>
          </a:xfrm>
          <a:prstGeom prst="rect">
            <a:avLst/>
          </a:prstGeom>
          <a:noFill/>
          <a:ln w="9525">
            <a:noFill/>
            <a:miter lim="800000"/>
            <a:headEnd/>
            <a:tailEnd/>
          </a:ln>
          <a:effectLst/>
        </p:spPr>
      </p:pic>
      <p:pic>
        <p:nvPicPr>
          <p:cNvPr id="8" name="Picture 4"/>
          <p:cNvPicPr>
            <a:picLocks noChangeAspect="1" noChangeArrowheads="1"/>
          </p:cNvPicPr>
          <p:nvPr/>
        </p:nvPicPr>
        <p:blipFill>
          <a:blip r:embed="rId3"/>
          <a:srcRect l="20712" r="20712"/>
          <a:stretch>
            <a:fillRect/>
          </a:stretch>
        </p:blipFill>
        <p:spPr bwMode="auto">
          <a:xfrm>
            <a:off x="1214414" y="1500174"/>
            <a:ext cx="2689431" cy="3429024"/>
          </a:xfrm>
          <a:prstGeom prst="rect">
            <a:avLst/>
          </a:prstGeom>
          <a:noFill/>
          <a:ln w="9525">
            <a:noFill/>
            <a:miter lim="800000"/>
            <a:headEnd/>
            <a:tailEnd/>
          </a:ln>
          <a:effectLst/>
        </p:spPr>
      </p:pic>
      <p:pic>
        <p:nvPicPr>
          <p:cNvPr id="5" name="图片占位符 13" descr="73442521.jpg"/>
          <p:cNvPicPr>
            <a:picLocks noChangeAspect="1"/>
          </p:cNvPicPr>
          <p:nvPr/>
        </p:nvPicPr>
        <p:blipFill>
          <a:blip r:embed="rId4"/>
          <a:stretch>
            <a:fillRect/>
          </a:stretch>
        </p:blipFill>
        <p:spPr bwMode="gray">
          <a:xfrm>
            <a:off x="3357554" y="4000504"/>
            <a:ext cx="2133600" cy="2078037"/>
          </a:xfrm>
          <a:prstGeom prst="ellipse">
            <a:avLst/>
          </a:prstGeom>
          <a:blipFill>
            <a:blip r:embed="rId5"/>
            <a:stretch>
              <a:fillRect/>
            </a:stretch>
          </a:blipFill>
          <a:ln w="28575">
            <a:solidFill>
              <a:schemeClr val="bg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3"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
                                        <p:tgtEl>
                                          <p:spTgt spid="7"/>
                                        </p:tgtEl>
                                      </p:cBhvr>
                                    </p:animEffect>
                                    <p:anim calcmode="lin" valueType="num">
                                      <p:cBhvr>
                                        <p:cTn id="20" dur="400" fill="hold"/>
                                        <p:tgtEl>
                                          <p:spTgt spid="7"/>
                                        </p:tgtEl>
                                        <p:attrNameLst>
                                          <p:attrName>ppt_x</p:attrName>
                                        </p:attrNameLst>
                                      </p:cBhvr>
                                      <p:tavLst>
                                        <p:tav tm="0">
                                          <p:val>
                                            <p:strVal val="#ppt_x"/>
                                          </p:val>
                                        </p:tav>
                                        <p:tav tm="100000">
                                          <p:val>
                                            <p:strVal val="#ppt_x"/>
                                          </p:val>
                                        </p:tav>
                                      </p:tavLst>
                                    </p:anim>
                                    <p:anim calcmode="lin" valueType="num">
                                      <p:cBhvr>
                                        <p:cTn id="21" dur="400" fill="hold"/>
                                        <p:tgtEl>
                                          <p:spTgt spid="7"/>
                                        </p:tgtEl>
                                        <p:attrNameLst>
                                          <p:attrName>ppt_y</p:attrName>
                                        </p:attrNameLst>
                                      </p:cBhvr>
                                      <p:tavLst>
                                        <p:tav tm="0">
                                          <p:val>
                                            <p:strVal val="#ppt_y+0.31"/>
                                          </p:val>
                                        </p:tav>
                                        <p:tav tm="100000">
                                          <p:val>
                                            <p:strVal val="#ppt_y+0.31"/>
                                          </p:val>
                                        </p:tav>
                                      </p:tavLst>
                                    </p:anim>
                                    <p:anim calcmode="lin" valueType="num">
                                      <p:cBhvr>
                                        <p:cTn id="22" dur="600" decel="50000" fill="hold">
                                          <p:stCondLst>
                                            <p:cond delay="4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 dur="600" decel="50000" fill="hold">
                                          <p:stCondLst>
                                            <p:cond delay="4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Tugas</a:t>
            </a:r>
            <a:r>
              <a:rPr lang="en-US" dirty="0" smtClean="0"/>
              <a:t> </a:t>
            </a:r>
            <a:r>
              <a:rPr lang="en-US" dirty="0" err="1" smtClean="0"/>
              <a:t>Individu</a:t>
            </a:r>
            <a:r>
              <a:rPr lang="en-US" dirty="0" smtClean="0"/>
              <a:t> 1</a:t>
            </a:r>
            <a:endParaRPr lang="id-ID" dirty="0"/>
          </a:p>
        </p:txBody>
      </p:sp>
      <p:sp>
        <p:nvSpPr>
          <p:cNvPr id="3" name="折角形 17"/>
          <p:cNvSpPr/>
          <p:nvPr/>
        </p:nvSpPr>
        <p:spPr>
          <a:xfrm>
            <a:off x="2285984" y="1785926"/>
            <a:ext cx="4929222" cy="4357718"/>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5" name="圆角矩形标注 14"/>
          <p:cNvSpPr/>
          <p:nvPr/>
        </p:nvSpPr>
        <p:spPr>
          <a:xfrm>
            <a:off x="571472" y="1428736"/>
            <a:ext cx="2286016" cy="1340177"/>
          </a:xfrm>
          <a:prstGeom prst="wedgeRoundRectCallo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id-ID" altLang="zh-CN" sz="2000" dirty="0" smtClean="0"/>
              <a:t>Dikumpulkan</a:t>
            </a:r>
            <a:r>
              <a:rPr lang="en-US" altLang="zh-CN" sz="2000" dirty="0" smtClean="0"/>
              <a:t> </a:t>
            </a:r>
            <a:r>
              <a:rPr lang="en-US" altLang="zh-CN" sz="2000" dirty="0" err="1" smtClean="0"/>
              <a:t>dan</a:t>
            </a:r>
            <a:r>
              <a:rPr lang="en-US" altLang="zh-CN" sz="2000" dirty="0" smtClean="0"/>
              <a:t> </a:t>
            </a:r>
            <a:r>
              <a:rPr lang="en-US" altLang="zh-CN" sz="2000" dirty="0" err="1" smtClean="0"/>
              <a:t>diresponsikan</a:t>
            </a:r>
            <a:r>
              <a:rPr lang="id-ID" altLang="zh-CN" sz="2000" dirty="0" smtClean="0"/>
              <a:t> </a:t>
            </a:r>
            <a:r>
              <a:rPr lang="en-US" altLang="zh-CN" sz="2000" dirty="0" err="1" smtClean="0"/>
              <a:t>pada</a:t>
            </a:r>
            <a:r>
              <a:rPr lang="en-US" altLang="zh-CN" sz="2000" dirty="0" smtClean="0"/>
              <a:t> </a:t>
            </a:r>
            <a:r>
              <a:rPr lang="en-US" altLang="zh-CN" sz="2000" dirty="0" err="1" smtClean="0"/>
              <a:t>pertemuan</a:t>
            </a:r>
            <a:r>
              <a:rPr lang="en-US" altLang="zh-CN" sz="2000" dirty="0" smtClean="0"/>
              <a:t> ke-4</a:t>
            </a:r>
            <a:endParaRPr lang="zh-CN" altLang="en-US" sz="2000" dirty="0"/>
          </a:p>
        </p:txBody>
      </p:sp>
      <p:sp>
        <p:nvSpPr>
          <p:cNvPr id="6" name="Rectangle 17"/>
          <p:cNvSpPr>
            <a:spLocks noChangeArrowheads="1"/>
          </p:cNvSpPr>
          <p:nvPr/>
        </p:nvSpPr>
        <p:spPr bwMode="gray">
          <a:xfrm>
            <a:off x="2786050" y="2214554"/>
            <a:ext cx="4429156" cy="3416320"/>
          </a:xfrm>
          <a:prstGeom prst="rect">
            <a:avLst/>
          </a:prstGeom>
          <a:noFill/>
          <a:ln w="9525">
            <a:noFill/>
            <a:miter lim="800000"/>
            <a:headEnd/>
            <a:tailEnd/>
          </a:ln>
          <a:effectLst/>
        </p:spPr>
        <p:txBody>
          <a:bodyPr wrap="square">
            <a:spAutoFit/>
          </a:bodyPr>
          <a:lstStyle/>
          <a:p>
            <a:pPr>
              <a:spcBef>
                <a:spcPct val="50000"/>
              </a:spcBef>
            </a:pPr>
            <a:r>
              <a:rPr lang="en-US" altLang="zh-CN" sz="3600" b="1" dirty="0" err="1" smtClean="0">
                <a:ea typeface="宋体" charset="-122"/>
              </a:rPr>
              <a:t>Cari</a:t>
            </a:r>
            <a:r>
              <a:rPr lang="en-US" altLang="zh-CN" sz="3600" b="1" dirty="0" smtClean="0">
                <a:ea typeface="宋体" charset="-122"/>
              </a:rPr>
              <a:t> </a:t>
            </a:r>
            <a:r>
              <a:rPr lang="en-US" altLang="zh-CN" sz="3600" b="1" dirty="0" err="1" smtClean="0">
                <a:ea typeface="宋体" charset="-122"/>
              </a:rPr>
              <a:t>penelitian</a:t>
            </a:r>
            <a:r>
              <a:rPr lang="en-US" altLang="zh-CN" sz="3600" b="1" dirty="0" smtClean="0">
                <a:ea typeface="宋体" charset="-122"/>
              </a:rPr>
              <a:t> </a:t>
            </a:r>
            <a:r>
              <a:rPr lang="en-US" altLang="zh-CN" sz="3600" b="1" dirty="0" err="1" smtClean="0">
                <a:ea typeface="宋体" charset="-122"/>
              </a:rPr>
              <a:t>relevan</a:t>
            </a:r>
            <a:r>
              <a:rPr lang="en-US" altLang="zh-CN" sz="3600" b="1" dirty="0" smtClean="0">
                <a:ea typeface="宋体" charset="-122"/>
              </a:rPr>
              <a:t> </a:t>
            </a:r>
            <a:r>
              <a:rPr lang="en-US" altLang="zh-CN" sz="3600" b="1" dirty="0" err="1" smtClean="0">
                <a:ea typeface="宋体" charset="-122"/>
              </a:rPr>
              <a:t>dari</a:t>
            </a:r>
            <a:r>
              <a:rPr lang="en-US" altLang="zh-CN" sz="3600" b="1" dirty="0" smtClean="0">
                <a:ea typeface="宋体" charset="-122"/>
              </a:rPr>
              <a:t> </a:t>
            </a:r>
            <a:r>
              <a:rPr lang="en-US" altLang="zh-CN" sz="3600" b="1" dirty="0" err="1" smtClean="0">
                <a:ea typeface="宋体" charset="-122"/>
              </a:rPr>
              <a:t>jurnal</a:t>
            </a:r>
            <a:r>
              <a:rPr lang="en-US" altLang="zh-CN" sz="3600" b="1" dirty="0" smtClean="0">
                <a:ea typeface="宋体" charset="-122"/>
              </a:rPr>
              <a:t> </a:t>
            </a:r>
            <a:r>
              <a:rPr lang="en-US" altLang="zh-CN" sz="3600" b="1" dirty="0" err="1" smtClean="0">
                <a:ea typeface="宋体" charset="-122"/>
              </a:rPr>
              <a:t>atau</a:t>
            </a:r>
            <a:r>
              <a:rPr lang="en-US" altLang="zh-CN" sz="3600" b="1" dirty="0" smtClean="0">
                <a:ea typeface="宋体" charset="-122"/>
              </a:rPr>
              <a:t> </a:t>
            </a:r>
            <a:r>
              <a:rPr lang="en-US" altLang="zh-CN" sz="3600" b="1" dirty="0" err="1" smtClean="0">
                <a:ea typeface="宋体" charset="-122"/>
              </a:rPr>
              <a:t>prosiding</a:t>
            </a:r>
            <a:r>
              <a:rPr lang="en-US" altLang="zh-CN" sz="3600" b="1" dirty="0" smtClean="0">
                <a:ea typeface="宋体" charset="-122"/>
              </a:rPr>
              <a:t> </a:t>
            </a:r>
            <a:r>
              <a:rPr lang="en-US" altLang="zh-CN" sz="3600" b="1" dirty="0" err="1" smtClean="0">
                <a:ea typeface="宋体" charset="-122"/>
              </a:rPr>
              <a:t>terkait</a:t>
            </a:r>
            <a:r>
              <a:rPr lang="en-US" altLang="zh-CN" sz="3600" b="1" dirty="0" smtClean="0">
                <a:ea typeface="宋体" charset="-122"/>
              </a:rPr>
              <a:t> data mining, </a:t>
            </a:r>
            <a:r>
              <a:rPr lang="en-US" altLang="zh-CN" sz="3600" b="1" dirty="0" err="1" smtClean="0">
                <a:ea typeface="宋体" charset="-122"/>
              </a:rPr>
              <a:t>kemudian</a:t>
            </a:r>
            <a:r>
              <a:rPr lang="en-US" altLang="zh-CN" sz="3600" b="1" dirty="0" smtClean="0">
                <a:ea typeface="宋体" charset="-122"/>
              </a:rPr>
              <a:t> </a:t>
            </a:r>
            <a:r>
              <a:rPr lang="en-US" altLang="zh-CN" sz="3600" b="1" dirty="0" err="1" smtClean="0">
                <a:ea typeface="宋体" charset="-122"/>
              </a:rPr>
              <a:t>buatlah</a:t>
            </a:r>
            <a:r>
              <a:rPr lang="en-US" altLang="zh-CN" sz="3600" b="1" dirty="0" smtClean="0">
                <a:ea typeface="宋体" charset="-122"/>
              </a:rPr>
              <a:t> review-</a:t>
            </a:r>
            <a:r>
              <a:rPr lang="en-US" altLang="zh-CN" sz="3600" b="1" dirty="0" err="1" smtClean="0">
                <a:ea typeface="宋体" charset="-122"/>
              </a:rPr>
              <a:t>nya</a:t>
            </a:r>
            <a:endParaRPr lang="en-US" altLang="zh-CN" sz="3600" b="1"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4)">
                                      <p:cBhvr>
                                        <p:cTn id="7" dur="1000"/>
                                        <p:tgtEl>
                                          <p:spTgt spid="3"/>
                                        </p:tgtEl>
                                      </p:cBhvr>
                                    </p:animEffect>
                                  </p:childTnLst>
                                </p:cTn>
                              </p:par>
                            </p:childTnLst>
                          </p:cTn>
                        </p:par>
                        <p:par>
                          <p:cTn id="8" fill="hold">
                            <p:stCondLst>
                              <p:cond delay="10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9"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1000" fill="hold"/>
                                        <p:tgtEl>
                                          <p:spTgt spid="6"/>
                                        </p:tgtEl>
                                        <p:attrNameLst>
                                          <p:attrName>ppt_x</p:attrName>
                                        </p:attrNameLst>
                                      </p:cBhvr>
                                      <p:tavLst>
                                        <p:tav tm="0">
                                          <p:val>
                                            <p:strVal val="#ppt_x-.2"/>
                                          </p:val>
                                        </p:tav>
                                        <p:tav tm="100000">
                                          <p:val>
                                            <p:strVal val="#ppt_x"/>
                                          </p:val>
                                        </p:tav>
                                      </p:tavLst>
                                    </p:anim>
                                    <p:anim calcmode="lin" valueType="num">
                                      <p:cBhvr>
                                        <p:cTn id="17"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571868" y="2303463"/>
            <a:ext cx="5495932" cy="1582737"/>
          </a:xfrm>
        </p:spPr>
        <p:txBody>
          <a:bodyPr/>
          <a:lstStyle/>
          <a:p>
            <a:r>
              <a:rPr lang="id-ID" sz="5400" dirty="0" smtClean="0"/>
              <a:t>Terima Kasih</a:t>
            </a:r>
            <a:endParaRPr lang="en-US" sz="7200" dirty="0"/>
          </a:p>
        </p:txBody>
      </p:sp>
      <p:pic>
        <p:nvPicPr>
          <p:cNvPr id="2062" name="Picture 14" descr="C:\Users\USER\Pictures\ft-umk.gif"/>
          <p:cNvPicPr>
            <a:picLocks noChangeAspect="1" noChangeArrowheads="1"/>
          </p:cNvPicPr>
          <p:nvPr/>
        </p:nvPicPr>
        <p:blipFill>
          <a:blip r:embed="rId2"/>
          <a:srcRect/>
          <a:stretch>
            <a:fillRect/>
          </a:stretch>
        </p:blipFill>
        <p:spPr bwMode="auto">
          <a:xfrm>
            <a:off x="7715272" y="285728"/>
            <a:ext cx="1428760" cy="142876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Informasi</a:t>
            </a:r>
            <a:r>
              <a:rPr lang="en-US" dirty="0" smtClean="0"/>
              <a:t>, </a:t>
            </a:r>
            <a:r>
              <a:rPr lang="en-US" dirty="0" err="1" smtClean="0"/>
              <a:t>Pengetahuan</a:t>
            </a:r>
            <a:endParaRPr lang="id-ID" dirty="0"/>
          </a:p>
        </p:txBody>
      </p:sp>
      <p:graphicFrame>
        <p:nvGraphicFramePr>
          <p:cNvPr id="14" name="Diagram 13"/>
          <p:cNvGraphicFramePr/>
          <p:nvPr/>
        </p:nvGraphicFramePr>
        <p:xfrm>
          <a:off x="71438" y="1428736"/>
          <a:ext cx="8858280"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graphicEl>
                                              <a:dgm id="{49A2E032-E74B-4DEC-95EF-AC3B67D95E6E}"/>
                                            </p:graphicEl>
                                          </p:spTgt>
                                        </p:tgtEl>
                                        <p:attrNameLst>
                                          <p:attrName>style.visibility</p:attrName>
                                        </p:attrNameLst>
                                      </p:cBhvr>
                                      <p:to>
                                        <p:strVal val="visible"/>
                                      </p:to>
                                    </p:set>
                                    <p:animEffect transition="in" filter="wipe(down)">
                                      <p:cBhvr>
                                        <p:cTn id="7" dur="500"/>
                                        <p:tgtEl>
                                          <p:spTgt spid="14">
                                            <p:graphicEl>
                                              <a:dgm id="{49A2E032-E74B-4DEC-95EF-AC3B67D95E6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graphicEl>
                                              <a:dgm id="{84308AF4-F31F-47B7-92D8-9855CEA4A4F0}"/>
                                            </p:graphicEl>
                                          </p:spTgt>
                                        </p:tgtEl>
                                        <p:attrNameLst>
                                          <p:attrName>style.visibility</p:attrName>
                                        </p:attrNameLst>
                                      </p:cBhvr>
                                      <p:to>
                                        <p:strVal val="visible"/>
                                      </p:to>
                                    </p:set>
                                    <p:animEffect transition="in" filter="wipe(down)">
                                      <p:cBhvr>
                                        <p:cTn id="12" dur="500"/>
                                        <p:tgtEl>
                                          <p:spTgt spid="14">
                                            <p:graphicEl>
                                              <a:dgm id="{84308AF4-F31F-47B7-92D8-9855CEA4A4F0}"/>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4">
                                            <p:graphicEl>
                                              <a:dgm id="{0E7C40D8-CF5A-4719-AF26-0642F224A5B9}"/>
                                            </p:graphicEl>
                                          </p:spTgt>
                                        </p:tgtEl>
                                        <p:attrNameLst>
                                          <p:attrName>style.visibility</p:attrName>
                                        </p:attrNameLst>
                                      </p:cBhvr>
                                      <p:to>
                                        <p:strVal val="visible"/>
                                      </p:to>
                                    </p:set>
                                    <p:animEffect transition="in" filter="wipe(down)">
                                      <p:cBhvr>
                                        <p:cTn id="15" dur="500"/>
                                        <p:tgtEl>
                                          <p:spTgt spid="14">
                                            <p:graphicEl>
                                              <a:dgm id="{0E7C40D8-CF5A-4719-AF26-0642F224A5B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4">
                                            <p:graphicEl>
                                              <a:dgm id="{CDB7C16B-129E-4673-94EA-0A40222C6168}"/>
                                            </p:graphicEl>
                                          </p:spTgt>
                                        </p:tgtEl>
                                        <p:attrNameLst>
                                          <p:attrName>style.visibility</p:attrName>
                                        </p:attrNameLst>
                                      </p:cBhvr>
                                      <p:to>
                                        <p:strVal val="visible"/>
                                      </p:to>
                                    </p:set>
                                    <p:animEffect transition="in" filter="wipe(down)">
                                      <p:cBhvr>
                                        <p:cTn id="20" dur="500"/>
                                        <p:tgtEl>
                                          <p:spTgt spid="14">
                                            <p:graphicEl>
                                              <a:dgm id="{CDB7C16B-129E-4673-94EA-0A40222C6168}"/>
                                            </p:graphic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graphicEl>
                                              <a:dgm id="{E10201BE-C860-4357-8CE4-855FA974EDD5}"/>
                                            </p:graphicEl>
                                          </p:spTgt>
                                        </p:tgtEl>
                                        <p:attrNameLst>
                                          <p:attrName>style.visibility</p:attrName>
                                        </p:attrNameLst>
                                      </p:cBhvr>
                                      <p:to>
                                        <p:strVal val="visible"/>
                                      </p:to>
                                    </p:set>
                                    <p:animEffect transition="in" filter="wipe(down)">
                                      <p:cBhvr>
                                        <p:cTn id="23" dur="500"/>
                                        <p:tgtEl>
                                          <p:spTgt spid="14">
                                            <p:graphicEl>
                                              <a:dgm id="{E10201BE-C860-4357-8CE4-855FA974EDD5}"/>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
                                            <p:graphicEl>
                                              <a:dgm id="{44B55ED8-8F49-41F5-89F3-D640DB0B7731}"/>
                                            </p:graphicEl>
                                          </p:spTgt>
                                        </p:tgtEl>
                                        <p:attrNameLst>
                                          <p:attrName>style.visibility</p:attrName>
                                        </p:attrNameLst>
                                      </p:cBhvr>
                                      <p:to>
                                        <p:strVal val="visible"/>
                                      </p:to>
                                    </p:set>
                                    <p:animEffect transition="in" filter="wipe(down)">
                                      <p:cBhvr>
                                        <p:cTn id="28" dur="500"/>
                                        <p:tgtEl>
                                          <p:spTgt spid="14">
                                            <p:graphicEl>
                                              <a:dgm id="{44B55ED8-8F49-41F5-89F3-D640DB0B7731}"/>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4">
                                            <p:graphicEl>
                                              <a:dgm id="{D5ED14EB-9145-4379-8662-5EF815D5F3F7}"/>
                                            </p:graphicEl>
                                          </p:spTgt>
                                        </p:tgtEl>
                                        <p:attrNameLst>
                                          <p:attrName>style.visibility</p:attrName>
                                        </p:attrNameLst>
                                      </p:cBhvr>
                                      <p:to>
                                        <p:strVal val="visible"/>
                                      </p:to>
                                    </p:set>
                                    <p:animEffect transition="in" filter="wipe(down)">
                                      <p:cBhvr>
                                        <p:cTn id="33" dur="500"/>
                                        <p:tgtEl>
                                          <p:spTgt spid="14">
                                            <p:graphicEl>
                                              <a:dgm id="{D5ED14EB-9145-4379-8662-5EF815D5F3F7}"/>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4">
                                            <p:graphicEl>
                                              <a:dgm id="{87536383-068C-4E65-B0CB-55FA18BD66F5}"/>
                                            </p:graphicEl>
                                          </p:spTgt>
                                        </p:tgtEl>
                                        <p:attrNameLst>
                                          <p:attrName>style.visibility</p:attrName>
                                        </p:attrNameLst>
                                      </p:cBhvr>
                                      <p:to>
                                        <p:strVal val="visible"/>
                                      </p:to>
                                    </p:set>
                                    <p:animEffect transition="in" filter="wipe(down)">
                                      <p:cBhvr>
                                        <p:cTn id="38" dur="500"/>
                                        <p:tgtEl>
                                          <p:spTgt spid="14">
                                            <p:graphicEl>
                                              <a:dgm id="{87536383-068C-4E65-B0CB-55FA18BD66F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id-ID" dirty="0"/>
          </a:p>
        </p:txBody>
      </p:sp>
      <p:graphicFrame>
        <p:nvGraphicFramePr>
          <p:cNvPr id="32" name="Content Placeholder 9"/>
          <p:cNvGraphicFramePr>
            <a:graphicFrameLocks/>
          </p:cNvGraphicFramePr>
          <p:nvPr/>
        </p:nvGraphicFramePr>
        <p:xfrm>
          <a:off x="500034" y="1714488"/>
          <a:ext cx="4829180" cy="3296920"/>
        </p:xfrm>
        <a:graphic>
          <a:graphicData uri="http://schemas.openxmlformats.org/drawingml/2006/table">
            <a:tbl>
              <a:tblPr firstRow="1" bandRow="1">
                <a:tableStyleId>{21E4AEA4-8DFA-4A89-87EB-49C32662AFE0}</a:tableStyleId>
              </a:tblPr>
              <a:tblGrid>
                <a:gridCol w="900090"/>
                <a:gridCol w="1785950"/>
                <a:gridCol w="1071570"/>
                <a:gridCol w="1071570"/>
              </a:tblGrid>
              <a:tr h="370840">
                <a:tc>
                  <a:txBody>
                    <a:bodyPr/>
                    <a:lstStyle/>
                    <a:p>
                      <a:pPr algn="ctr"/>
                      <a:r>
                        <a:rPr lang="id-ID" dirty="0" smtClean="0"/>
                        <a:t>NIP</a:t>
                      </a:r>
                      <a:endParaRPr lang="id-ID" dirty="0"/>
                    </a:p>
                  </a:txBody>
                  <a:tcPr/>
                </a:tc>
                <a:tc>
                  <a:txBody>
                    <a:bodyPr/>
                    <a:lstStyle/>
                    <a:p>
                      <a:pPr algn="ctr"/>
                      <a:r>
                        <a:rPr lang="id-ID" dirty="0" smtClean="0"/>
                        <a:t>TGL</a:t>
                      </a:r>
                      <a:endParaRPr lang="id-ID" dirty="0"/>
                    </a:p>
                  </a:txBody>
                  <a:tcPr/>
                </a:tc>
                <a:tc>
                  <a:txBody>
                    <a:bodyPr/>
                    <a:lstStyle/>
                    <a:p>
                      <a:pPr algn="ctr"/>
                      <a:r>
                        <a:rPr lang="id-ID" dirty="0" smtClean="0"/>
                        <a:t>DATANG</a:t>
                      </a:r>
                      <a:endParaRPr lang="id-ID" dirty="0"/>
                    </a:p>
                  </a:txBody>
                  <a:tcPr/>
                </a:tc>
                <a:tc>
                  <a:txBody>
                    <a:bodyPr/>
                    <a:lstStyle/>
                    <a:p>
                      <a:pPr algn="ctr"/>
                      <a:r>
                        <a:rPr lang="id-ID" dirty="0" smtClean="0"/>
                        <a:t>PULANG</a:t>
                      </a:r>
                      <a:endParaRPr lang="id-ID" dirty="0"/>
                    </a:p>
                  </a:txBody>
                  <a:tcPr/>
                </a:tc>
              </a:tr>
              <a:tr h="37084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1103</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02/</a:t>
                      </a:r>
                      <a:r>
                        <a:rPr kumimoji="0" lang="id-ID"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07</a:t>
                      </a: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/20</a:t>
                      </a:r>
                      <a:r>
                        <a:rPr kumimoji="0" lang="id-ID"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13</a:t>
                      </a:r>
                      <a:endPar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07:20</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15:40</a:t>
                      </a:r>
                    </a:p>
                  </a:txBody>
                  <a:tcPr horzOverflow="overflow"/>
                </a:tc>
              </a:tr>
              <a:tr h="37084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1142</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02/</a:t>
                      </a:r>
                      <a:r>
                        <a:rPr kumimoji="0" lang="id-ID"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07</a:t>
                      </a: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/20</a:t>
                      </a:r>
                      <a:r>
                        <a:rPr kumimoji="0" lang="id-ID"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13</a:t>
                      </a:r>
                      <a:endPar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07:45</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15:33</a:t>
                      </a:r>
                    </a:p>
                  </a:txBody>
                  <a:tcPr horzOverflow="overflow"/>
                </a:tc>
              </a:tr>
              <a:tr h="37084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1156</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02/</a:t>
                      </a:r>
                      <a:r>
                        <a:rPr kumimoji="0" lang="id-ID"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07</a:t>
                      </a: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/20</a:t>
                      </a:r>
                      <a:r>
                        <a:rPr kumimoji="0" lang="id-ID"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13</a:t>
                      </a:r>
                      <a:endPar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07:51</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16:00</a:t>
                      </a:r>
                    </a:p>
                  </a:txBody>
                  <a:tcPr horzOverflow="overflow"/>
                </a:tc>
              </a:tr>
              <a:tr h="37084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1173</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02/</a:t>
                      </a:r>
                      <a:r>
                        <a:rPr kumimoji="0" lang="id-ID"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07</a:t>
                      </a: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/20</a:t>
                      </a:r>
                      <a:r>
                        <a:rPr kumimoji="0" lang="id-ID"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13</a:t>
                      </a:r>
                      <a:endPar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08:00</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15:15</a:t>
                      </a:r>
                    </a:p>
                  </a:txBody>
                  <a:tcPr horzOverflow="overflow"/>
                </a:tc>
              </a:tr>
              <a:tr h="37084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1180</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02/</a:t>
                      </a:r>
                      <a:r>
                        <a:rPr kumimoji="0" lang="id-ID"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07</a:t>
                      </a: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/20</a:t>
                      </a:r>
                      <a:r>
                        <a:rPr kumimoji="0" lang="id-ID"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13</a:t>
                      </a:r>
                      <a:endPar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07:01</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16:31</a:t>
                      </a:r>
                    </a:p>
                  </a:txBody>
                  <a:tcPr horzOverflow="overflow"/>
                </a:tc>
              </a:tr>
              <a:tr h="37084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1183</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02/</a:t>
                      </a:r>
                      <a:r>
                        <a:rPr kumimoji="0" lang="id-ID"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07</a:t>
                      </a: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/20</a:t>
                      </a:r>
                      <a:r>
                        <a:rPr kumimoji="0" lang="id-ID"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13</a:t>
                      </a:r>
                      <a:endPar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07:49</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17:00</a:t>
                      </a:r>
                    </a:p>
                  </a:txBody>
                  <a:tcPr horzOverflow="overflow"/>
                </a:tc>
              </a:tr>
            </a:tbl>
          </a:graphicData>
        </a:graphic>
      </p:graphicFrame>
      <p:sp>
        <p:nvSpPr>
          <p:cNvPr id="33" name="Rectangle 32"/>
          <p:cNvSpPr/>
          <p:nvPr/>
        </p:nvSpPr>
        <p:spPr>
          <a:xfrm>
            <a:off x="-142908" y="5143512"/>
            <a:ext cx="6215106" cy="714380"/>
          </a:xfrm>
          <a:prstGeom prst="rect">
            <a:avLst/>
          </a:prstGeom>
          <a:noFill/>
        </p:spPr>
        <p:txBody>
          <a:bodyPr wrap="none" lIns="91440" tIns="45720" rIns="91440" bIns="45720">
            <a:prstTxWarp prst="textArchDown">
              <a:avLst/>
            </a:prstTxWarp>
            <a:spAutoFit/>
          </a:bodyPr>
          <a:lstStyle/>
          <a:p>
            <a:pPr algn="ctr"/>
            <a:r>
              <a:rPr lang="id-ID"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 kehadiran pegawai</a:t>
            </a:r>
            <a:endParaRPr 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4" name="Content Placeholder 9"/>
          <p:cNvSpPr txBox="1">
            <a:spLocks/>
          </p:cNvSpPr>
          <p:nvPr/>
        </p:nvSpPr>
        <p:spPr>
          <a:xfrm>
            <a:off x="5643570" y="1214422"/>
            <a:ext cx="3357586" cy="5429288"/>
          </a:xfrm>
          <a:prstGeom prst="rect">
            <a:avLst/>
          </a:prstGeom>
        </p:spPr>
        <p:txBody>
          <a:bodyPr/>
          <a:lstStyle/>
          <a:p>
            <a:pPr marL="342900" marR="0" lvl="0" indent="-342900"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2800" b="0" i="0" u="none" strike="noStrike" kern="1200" cap="none" spc="0" normalizeH="0" baseline="0" noProof="0" dirty="0" err="1" smtClean="0">
                <a:ln>
                  <a:noFill/>
                </a:ln>
                <a:solidFill>
                  <a:srgbClr val="C00000"/>
                </a:solidFill>
                <a:effectLst/>
                <a:uLnTx/>
                <a:uFillTx/>
                <a:latin typeface="+mn-lt"/>
                <a:ea typeface="+mn-ea"/>
                <a:cs typeface="+mn-cs"/>
              </a:rPr>
              <a:t>Tidak</a:t>
            </a:r>
            <a:r>
              <a:rPr kumimoji="0" lang="en-US" sz="2800" b="0" i="0" u="none" strike="noStrike" kern="1200" cap="none" spc="0" normalizeH="0" baseline="0" noProof="0" dirty="0" smtClean="0">
                <a:ln>
                  <a:noFill/>
                </a:ln>
                <a:solidFill>
                  <a:srgbClr val="C00000"/>
                </a:solidFill>
                <a:effectLst/>
                <a:uLnTx/>
                <a:uFillTx/>
                <a:latin typeface="+mn-lt"/>
                <a:ea typeface="+mn-ea"/>
                <a:cs typeface="+mn-cs"/>
              </a:rPr>
              <a:t> </a:t>
            </a:r>
            <a:r>
              <a:rPr kumimoji="0" lang="en-US" sz="2800" b="0" i="0" u="none" strike="noStrike" kern="1200" cap="none" spc="0" normalizeH="0" baseline="0" noProof="0" dirty="0" err="1" smtClean="0">
                <a:ln>
                  <a:noFill/>
                </a:ln>
                <a:solidFill>
                  <a:srgbClr val="C00000"/>
                </a:solidFill>
                <a:effectLst/>
                <a:uLnTx/>
                <a:uFillTx/>
                <a:latin typeface="+mn-lt"/>
                <a:ea typeface="+mn-ea"/>
                <a:cs typeface="+mn-cs"/>
              </a:rPr>
              <a:t>membawa</a:t>
            </a:r>
            <a:r>
              <a:rPr kumimoji="0" lang="en-US" sz="2800" b="0" i="0" u="none" strike="noStrike" kern="1200" cap="none" spc="0" normalizeH="0" baseline="0" noProof="0" dirty="0" smtClean="0">
                <a:ln>
                  <a:noFill/>
                </a:ln>
                <a:solidFill>
                  <a:srgbClr val="C00000"/>
                </a:solidFill>
                <a:effectLst/>
                <a:uLnTx/>
                <a:uFillTx/>
                <a:latin typeface="+mn-lt"/>
                <a:ea typeface="+mn-ea"/>
                <a:cs typeface="+mn-cs"/>
              </a:rPr>
              <a:t> </a:t>
            </a:r>
            <a:r>
              <a:rPr kumimoji="0" lang="en-US" sz="2800" b="0" i="0" u="none" strike="noStrike" kern="1200" cap="none" spc="0" normalizeH="0" baseline="0" noProof="0" dirty="0" err="1" smtClean="0">
                <a:ln>
                  <a:noFill/>
                </a:ln>
                <a:solidFill>
                  <a:srgbClr val="C00000"/>
                </a:solidFill>
                <a:effectLst/>
                <a:uLnTx/>
                <a:uFillTx/>
                <a:latin typeface="+mn-lt"/>
                <a:ea typeface="+mn-ea"/>
                <a:cs typeface="+mn-cs"/>
              </a:rPr>
              <a:t>arti</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merupakan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kumpulan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dari</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fakta-fakta</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tentang</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suatu</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kejadian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Suatu</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catatan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terstruktur</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dari</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suatu</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transaksi</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Merupakan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materi</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penting</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dalam</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rgbClr val="C00000"/>
                </a:solidFill>
                <a:effectLst/>
                <a:uLnTx/>
                <a:uFillTx/>
                <a:latin typeface="+mn-lt"/>
                <a:ea typeface="+mn-ea"/>
                <a:cs typeface="+mn-cs"/>
              </a:rPr>
              <a:t>membentuk</a:t>
            </a:r>
            <a:r>
              <a:rPr kumimoji="0" lang="en-US" sz="2800" b="0" i="0" u="none" strike="noStrike" kern="1200" cap="none" spc="0" normalizeH="0" baseline="0" noProof="0" dirty="0" smtClean="0">
                <a:ln>
                  <a:noFill/>
                </a:ln>
                <a:solidFill>
                  <a:srgbClr val="C00000"/>
                </a:solidFill>
                <a:effectLst/>
                <a:uLnTx/>
                <a:uFillTx/>
                <a:latin typeface="+mn-lt"/>
                <a:ea typeface="+mn-ea"/>
                <a:cs typeface="+mn-cs"/>
              </a:rPr>
              <a:t> </a:t>
            </a:r>
            <a:r>
              <a:rPr kumimoji="0" lang="en-US" sz="2800" b="0" i="0" u="none" strike="noStrike" kern="1200" cap="none" spc="0" normalizeH="0" baseline="0" noProof="0" dirty="0" err="1" smtClean="0">
                <a:ln>
                  <a:noFill/>
                </a:ln>
                <a:solidFill>
                  <a:srgbClr val="C00000"/>
                </a:solidFill>
                <a:effectLst/>
                <a:uLnTx/>
                <a:uFillTx/>
                <a:latin typeface="+mn-lt"/>
                <a:ea typeface="+mn-ea"/>
                <a:cs typeface="+mn-cs"/>
              </a:rPr>
              <a:t>informasi</a:t>
            </a:r>
            <a:endParaRPr kumimoji="0" lang="en-US" sz="2800" b="0"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 dur="1000" fill="hold"/>
                                        <p:tgtEl>
                                          <p:spTgt spid="33"/>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
                                            <p:txEl>
                                              <p:pRg st="0" end="0"/>
                                            </p:txEl>
                                          </p:spTgt>
                                        </p:tgtEl>
                                        <p:attrNameLst>
                                          <p:attrName>style.visibility</p:attrName>
                                        </p:attrNameLst>
                                      </p:cBhvr>
                                      <p:to>
                                        <p:strVal val="visible"/>
                                      </p:to>
                                    </p:set>
                                    <p:animEffect transition="in" filter="fade">
                                      <p:cBhvr>
                                        <p:cTn id="24" dur="2000"/>
                                        <p:tgtEl>
                                          <p:spTgt spid="3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
                                            <p:txEl>
                                              <p:pRg st="1" end="1"/>
                                            </p:txEl>
                                          </p:spTgt>
                                        </p:tgtEl>
                                        <p:attrNameLst>
                                          <p:attrName>style.visibility</p:attrName>
                                        </p:attrNameLst>
                                      </p:cBhvr>
                                      <p:to>
                                        <p:strVal val="visible"/>
                                      </p:to>
                                    </p:set>
                                    <p:animEffect transition="in" filter="fade">
                                      <p:cBhvr>
                                        <p:cTn id="29" dur="2000"/>
                                        <p:tgtEl>
                                          <p:spTgt spid="3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xEl>
                                              <p:pRg st="2" end="2"/>
                                            </p:txEl>
                                          </p:spTgt>
                                        </p:tgtEl>
                                        <p:attrNameLst>
                                          <p:attrName>style.visibility</p:attrName>
                                        </p:attrNameLst>
                                      </p:cBhvr>
                                      <p:to>
                                        <p:strVal val="visible"/>
                                      </p:to>
                                    </p:set>
                                    <p:animEffect transition="in" filter="fade">
                                      <p:cBhvr>
                                        <p:cTn id="34" dur="20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Informasi</a:t>
            </a:r>
            <a:endParaRPr lang="id-ID" dirty="0"/>
          </a:p>
        </p:txBody>
      </p:sp>
      <p:graphicFrame>
        <p:nvGraphicFramePr>
          <p:cNvPr id="5" name="Content Placeholder 9"/>
          <p:cNvGraphicFramePr>
            <a:graphicFrameLocks/>
          </p:cNvGraphicFramePr>
          <p:nvPr/>
        </p:nvGraphicFramePr>
        <p:xfrm>
          <a:off x="1171580" y="1428736"/>
          <a:ext cx="6829444" cy="3495147"/>
        </p:xfrm>
        <a:graphic>
          <a:graphicData uri="http://schemas.openxmlformats.org/drawingml/2006/table">
            <a:tbl>
              <a:tblPr firstRow="1" bandRow="1">
                <a:tableStyleId>{21E4AEA4-8DFA-4A89-87EB-49C32662AFE0}</a:tableStyleId>
              </a:tblPr>
              <a:tblGrid>
                <a:gridCol w="984087"/>
                <a:gridCol w="1230491"/>
                <a:gridCol w="1071570"/>
                <a:gridCol w="1071570"/>
                <a:gridCol w="1285884"/>
                <a:gridCol w="1185842"/>
              </a:tblGrid>
              <a:tr h="362971">
                <a:tc>
                  <a:txBody>
                    <a:bodyPr/>
                    <a:lstStyle/>
                    <a:p>
                      <a:pPr algn="ctr"/>
                      <a:r>
                        <a:rPr lang="id-ID" dirty="0" smtClean="0"/>
                        <a:t>NIP</a:t>
                      </a:r>
                      <a:endParaRPr lang="id-ID" dirty="0"/>
                    </a:p>
                  </a:txBody>
                  <a:tcPr/>
                </a:tc>
                <a:tc>
                  <a:txBody>
                    <a:bodyPr/>
                    <a:lstStyle/>
                    <a:p>
                      <a:pPr algn="ctr"/>
                      <a:r>
                        <a:rPr lang="id-ID" dirty="0" smtClean="0"/>
                        <a:t>MASUK</a:t>
                      </a:r>
                      <a:endParaRPr lang="id-ID" dirty="0"/>
                    </a:p>
                  </a:txBody>
                  <a:tcPr/>
                </a:tc>
                <a:tc>
                  <a:txBody>
                    <a:bodyPr/>
                    <a:lstStyle/>
                    <a:p>
                      <a:pPr algn="ctr"/>
                      <a:r>
                        <a:rPr lang="id-ID" dirty="0" smtClean="0"/>
                        <a:t>ALPHA</a:t>
                      </a:r>
                      <a:endParaRPr lang="id-ID" dirty="0"/>
                    </a:p>
                  </a:txBody>
                  <a:tcPr/>
                </a:tc>
                <a:tc>
                  <a:txBody>
                    <a:bodyPr/>
                    <a:lstStyle/>
                    <a:p>
                      <a:pPr algn="ctr"/>
                      <a:r>
                        <a:rPr lang="id-ID" dirty="0" smtClean="0"/>
                        <a:t>CUTI</a:t>
                      </a:r>
                      <a:endParaRPr lang="id-ID" dirty="0"/>
                    </a:p>
                  </a:txBody>
                  <a:tcPr/>
                </a:tc>
                <a:tc>
                  <a:txBody>
                    <a:bodyPr/>
                    <a:lstStyle/>
                    <a:p>
                      <a:pPr algn="ctr"/>
                      <a:r>
                        <a:rPr lang="id-ID" dirty="0" smtClean="0"/>
                        <a:t>SAKIT</a:t>
                      </a:r>
                      <a:endParaRPr lang="id-ID" dirty="0"/>
                    </a:p>
                  </a:txBody>
                  <a:tcPr/>
                </a:tc>
                <a:tc>
                  <a:txBody>
                    <a:bodyPr/>
                    <a:lstStyle/>
                    <a:p>
                      <a:pPr algn="ctr"/>
                      <a:r>
                        <a:rPr lang="id-ID" dirty="0" smtClean="0"/>
                        <a:t>TELAT</a:t>
                      </a:r>
                      <a:endParaRPr lang="id-ID" dirty="0"/>
                    </a:p>
                  </a:txBody>
                  <a:tcPr/>
                </a:tc>
              </a:tr>
              <a:tr h="48396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1103</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22</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id-ID"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id-ID"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id-ID"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id-ID"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cs typeface="Calibri" pitchFamily="34" charset="0"/>
                      </a:endParaRPr>
                    </a:p>
                  </a:txBody>
                  <a:tcPr horzOverflow="overflow"/>
                </a:tc>
              </a:tr>
              <a:tr h="48396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1142</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18</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2</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id-ID"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2</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id-ID"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cs typeface="Calibri" pitchFamily="34" charset="0"/>
                      </a:endParaRPr>
                    </a:p>
                  </a:txBody>
                  <a:tcPr horzOverflow="overflow"/>
                </a:tc>
              </a:tr>
              <a:tr h="48396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1156</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10</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11</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id-ID"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id-ID"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cs typeface="Calibri" pitchFamily="34" charset="0"/>
                      </a:endParaRPr>
                    </a:p>
                  </a:txBody>
                  <a:tcPr horzOverflow="overflow"/>
                </a:tc>
              </a:tr>
              <a:tr h="48396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1173</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12</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5</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id-ID"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id-ID"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5</a:t>
                      </a:r>
                    </a:p>
                  </a:txBody>
                  <a:tcPr horzOverflow="overflow"/>
                </a:tc>
              </a:tr>
              <a:tr h="48396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1180</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10</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id-ID"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id-ID"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12</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id-ID"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cs typeface="Calibri" pitchFamily="34" charset="0"/>
                      </a:endParaRPr>
                    </a:p>
                  </a:txBody>
                  <a:tcPr horzOverflow="overflow"/>
                </a:tc>
              </a:tr>
              <a:tr h="69098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600" b="0" i="0" u="none" strike="noStrike" cap="none" normalizeH="0" baseline="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1183</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22</a:t>
                      </a:r>
                      <a:endPar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ja-JP" sz="26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r>
            </a:tbl>
          </a:graphicData>
        </a:graphic>
      </p:graphicFrame>
      <p:sp>
        <p:nvSpPr>
          <p:cNvPr id="7" name="Rectangle 6"/>
          <p:cNvSpPr/>
          <p:nvPr/>
        </p:nvSpPr>
        <p:spPr>
          <a:xfrm>
            <a:off x="214282" y="5140123"/>
            <a:ext cx="8858312" cy="646331"/>
          </a:xfrm>
          <a:prstGeom prst="rect">
            <a:avLst/>
          </a:prstGeom>
          <a:noFill/>
        </p:spPr>
        <p:txBody>
          <a:bodyPr wrap="none" lIns="91440" tIns="45720" rIns="91440" bIns="45720">
            <a:prstTxWarp prst="textArchDown">
              <a:avLst/>
            </a:prstTxWarp>
            <a:spAutoFit/>
          </a:bodyPr>
          <a:lstStyle/>
          <a:p>
            <a:pPr algn="ctr"/>
            <a:r>
              <a:rPr lang="id-ID"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Informasi</a:t>
            </a:r>
            <a:r>
              <a:rPr lang="id-ID"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akumulasi kehadiran pegawai</a:t>
            </a:r>
            <a:endParaRPr lang="en-US" sz="2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6" presetClass="entr" presetSubtype="0" fill="hold" grpId="0" nodeType="clickEffect">
                                  <p:stCondLst>
                                    <p:cond delay="0"/>
                                  </p:stCondLst>
                                  <p:iterate type="lt">
                                    <p:tmPct val="10000"/>
                                  </p:iterate>
                                  <p:childTnLst>
                                    <p:set>
                                      <p:cBhvr>
                                        <p:cTn id="13" dur="1" fill="hold">
                                          <p:stCondLst>
                                            <p:cond delay="0"/>
                                          </p:stCondLst>
                                        </p:cTn>
                                        <p:tgtEl>
                                          <p:spTgt spid="7"/>
                                        </p:tgtEl>
                                        <p:attrNameLst>
                                          <p:attrName>style.visibility</p:attrName>
                                        </p:attrNameLst>
                                      </p:cBhvr>
                                      <p:to>
                                        <p:strVal val="visible"/>
                                      </p:to>
                                    </p:set>
                                    <p:anim by="(-#ppt_w*2)" calcmode="lin" valueType="num">
                                      <p:cBhvr rctx="PPT">
                                        <p:cTn id="14" dur="500" autoRev="1" fill="hold">
                                          <p:stCondLst>
                                            <p:cond delay="0"/>
                                          </p:stCondLst>
                                        </p:cTn>
                                        <p:tgtEl>
                                          <p:spTgt spid="7"/>
                                        </p:tgtEl>
                                        <p:attrNameLst>
                                          <p:attrName>ppt_w</p:attrName>
                                        </p:attrNameLst>
                                      </p:cBhvr>
                                    </p:anim>
                                    <p:anim by="(#ppt_w*0.50)" calcmode="lin" valueType="num">
                                      <p:cBhvr>
                                        <p:cTn id="15" dur="500" decel="50000" autoRev="1" fill="hold">
                                          <p:stCondLst>
                                            <p:cond delay="0"/>
                                          </p:stCondLst>
                                        </p:cTn>
                                        <p:tgtEl>
                                          <p:spTgt spid="7"/>
                                        </p:tgtEl>
                                        <p:attrNameLst>
                                          <p:attrName>ppt_x</p:attrName>
                                        </p:attrNameLst>
                                      </p:cBhvr>
                                    </p:anim>
                                    <p:anim from="(-#ppt_h/2)" to="(#ppt_y)" calcmode="lin" valueType="num">
                                      <p:cBhvr>
                                        <p:cTn id="16" dur="1000" fill="hold">
                                          <p:stCondLst>
                                            <p:cond delay="0"/>
                                          </p:stCondLst>
                                        </p:cTn>
                                        <p:tgtEl>
                                          <p:spTgt spid="7"/>
                                        </p:tgtEl>
                                        <p:attrNameLst>
                                          <p:attrName>ppt_y</p:attrName>
                                        </p:attrNameLst>
                                      </p:cBhvr>
                                    </p:anim>
                                    <p:animRot by="21600000">
                                      <p:cBhvr>
                                        <p:cTn id="17" dur="1000"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Informasi</a:t>
            </a:r>
            <a:endParaRPr lang="id-ID" dirty="0"/>
          </a:p>
        </p:txBody>
      </p:sp>
      <p:sp>
        <p:nvSpPr>
          <p:cNvPr id="7" name="Rectangle 6"/>
          <p:cNvSpPr/>
          <p:nvPr/>
        </p:nvSpPr>
        <p:spPr>
          <a:xfrm>
            <a:off x="214282" y="5140123"/>
            <a:ext cx="8858312" cy="646331"/>
          </a:xfrm>
          <a:prstGeom prst="rect">
            <a:avLst/>
          </a:prstGeom>
          <a:noFill/>
        </p:spPr>
        <p:txBody>
          <a:bodyPr wrap="none" lIns="91440" tIns="45720" rIns="91440" bIns="45720">
            <a:prstTxWarp prst="textArchDown">
              <a:avLst/>
            </a:prstTxWarp>
            <a:spAutoFit/>
          </a:bodyPr>
          <a:lstStyle/>
          <a:p>
            <a:pPr algn="ctr"/>
            <a:r>
              <a:rPr lang="id-ID"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Informasi</a:t>
            </a:r>
            <a:r>
              <a:rPr lang="id-ID"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id-ID"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kondisi kehadiran mingguan pegawai</a:t>
            </a:r>
            <a:endParaRPr lang="en-US" sz="2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9"/>
          <p:cNvGraphicFramePr>
            <a:graphicFrameLocks/>
          </p:cNvGraphicFramePr>
          <p:nvPr/>
        </p:nvGraphicFramePr>
        <p:xfrm>
          <a:off x="714348" y="1928802"/>
          <a:ext cx="7643868" cy="2301608"/>
        </p:xfrm>
        <a:graphic>
          <a:graphicData uri="http://schemas.openxmlformats.org/drawingml/2006/table">
            <a:tbl>
              <a:tblPr firstRow="1" bandRow="1">
                <a:tableStyleId>{21E4AEA4-8DFA-4A89-87EB-49C32662AFE0}</a:tableStyleId>
              </a:tblPr>
              <a:tblGrid>
                <a:gridCol w="2071702"/>
                <a:gridCol w="1143008"/>
                <a:gridCol w="1143008"/>
                <a:gridCol w="1071570"/>
                <a:gridCol w="1143008"/>
                <a:gridCol w="1071572"/>
              </a:tblGrid>
              <a:tr h="362971">
                <a:tc>
                  <a:txBody>
                    <a:bodyPr/>
                    <a:lstStyle/>
                    <a:p>
                      <a:pPr algn="ctr"/>
                      <a:endParaRPr lang="id-ID" dirty="0"/>
                    </a:p>
                  </a:txBody>
                  <a:tcPr/>
                </a:tc>
                <a:tc>
                  <a:txBody>
                    <a:bodyPr/>
                    <a:lstStyle/>
                    <a:p>
                      <a:pPr algn="ctr"/>
                      <a:r>
                        <a:rPr lang="id-ID" dirty="0" smtClean="0"/>
                        <a:t>SENIN</a:t>
                      </a:r>
                      <a:endParaRPr lang="id-ID" dirty="0"/>
                    </a:p>
                  </a:txBody>
                  <a:tcPr/>
                </a:tc>
                <a:tc>
                  <a:txBody>
                    <a:bodyPr/>
                    <a:lstStyle/>
                    <a:p>
                      <a:pPr algn="ctr"/>
                      <a:r>
                        <a:rPr lang="id-ID" dirty="0" smtClean="0"/>
                        <a:t>SELASA</a:t>
                      </a:r>
                      <a:endParaRPr lang="id-ID" dirty="0"/>
                    </a:p>
                  </a:txBody>
                  <a:tcPr/>
                </a:tc>
                <a:tc>
                  <a:txBody>
                    <a:bodyPr/>
                    <a:lstStyle/>
                    <a:p>
                      <a:pPr algn="ctr"/>
                      <a:r>
                        <a:rPr lang="id-ID" dirty="0" smtClean="0"/>
                        <a:t>RABU</a:t>
                      </a:r>
                      <a:endParaRPr lang="id-ID" dirty="0"/>
                    </a:p>
                  </a:txBody>
                  <a:tcPr/>
                </a:tc>
                <a:tc>
                  <a:txBody>
                    <a:bodyPr/>
                    <a:lstStyle/>
                    <a:p>
                      <a:pPr algn="ctr"/>
                      <a:r>
                        <a:rPr lang="id-ID" dirty="0" smtClean="0"/>
                        <a:t>KAMIS</a:t>
                      </a:r>
                      <a:endParaRPr lang="id-ID" dirty="0"/>
                    </a:p>
                  </a:txBody>
                  <a:tcPr/>
                </a:tc>
                <a:tc>
                  <a:txBody>
                    <a:bodyPr/>
                    <a:lstStyle/>
                    <a:p>
                      <a:pPr algn="ctr"/>
                      <a:r>
                        <a:rPr lang="id-ID" dirty="0" smtClean="0"/>
                        <a:t>JUMAT</a:t>
                      </a:r>
                      <a:endParaRPr lang="id-ID" dirty="0"/>
                    </a:p>
                  </a:txBody>
                  <a:tcPr/>
                </a:tc>
              </a:tr>
              <a:tr h="48396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TERLAMBAT</a:t>
                      </a:r>
                      <a:endParaRPr kumimoji="0" lang="en-US"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7</a:t>
                      </a:r>
                      <a:endParaRPr kumimoji="0" lang="en-US"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cs typeface="Calibri" pitchFamily="34" charset="0"/>
                        </a:rPr>
                        <a:t>0</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cs typeface="Calibri" pitchFamily="34" charset="0"/>
                        </a:rPr>
                        <a:t>1</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cs typeface="Calibri" pitchFamily="34" charset="0"/>
                        </a:rPr>
                        <a:t>0</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cs typeface="Calibri" pitchFamily="34" charset="0"/>
                        </a:rPr>
                        <a:t>5</a:t>
                      </a:r>
                    </a:p>
                  </a:txBody>
                  <a:tcPr horzOverflow="overflow"/>
                </a:tc>
              </a:tr>
              <a:tr h="48396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PULANG CEPAT</a:t>
                      </a:r>
                      <a:endParaRPr kumimoji="0" lang="en-US"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a:t>
                      </a:r>
                      <a:endParaRPr kumimoji="0" lang="en-US"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a:t>
                      </a:r>
                      <a:endParaRPr kumimoji="0" lang="en-US"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cs typeface="Calibri" pitchFamily="34" charset="0"/>
                        </a:rPr>
                        <a:t>1</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a:t>
                      </a:r>
                      <a:endParaRPr kumimoji="0" lang="en-US"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cs typeface="Calibri" pitchFamily="34" charset="0"/>
                        </a:rPr>
                        <a:t>8</a:t>
                      </a:r>
                    </a:p>
                  </a:txBody>
                  <a:tcPr horzOverflow="overflow"/>
                </a:tc>
              </a:tr>
              <a:tr h="48396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IZIN</a:t>
                      </a:r>
                      <a:endParaRPr kumimoji="0" lang="en-US"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3</a:t>
                      </a:r>
                      <a:endParaRPr kumimoji="0" lang="en-US"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a:t>
                      </a:r>
                      <a:endParaRPr kumimoji="0" lang="en-US"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a:t>
                      </a:r>
                      <a:endParaRPr kumimoji="0" lang="en-US"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cs typeface="Calibri" pitchFamily="34" charset="0"/>
                        </a:rPr>
                        <a:t>1</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cs typeface="Calibri" pitchFamily="34" charset="0"/>
                        </a:rPr>
                        <a:t>4</a:t>
                      </a:r>
                    </a:p>
                  </a:txBody>
                  <a:tcPr horzOverflow="overflow"/>
                </a:tc>
              </a:tr>
              <a:tr h="48396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ALPHA</a:t>
                      </a:r>
                      <a:endParaRPr kumimoji="0" lang="en-US"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1</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0</a:t>
                      </a:r>
                      <a:endParaRPr kumimoji="0" lang="en-US"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cs typeface="Calibri" pitchFamily="34" charset="0"/>
                        </a:rPr>
                        <a:t>2</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cs typeface="Calibri" pitchFamily="34" charset="0"/>
                        </a:rPr>
                        <a:t>0</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d-ID"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rPr>
                        <a:t>2</a:t>
                      </a:r>
                      <a:endParaRPr kumimoji="0" lang="en-US" altLang="ja-JP" sz="2400" b="0" i="0" u="none" strike="noStrike" cap="none" normalizeH="0" baseline="0" dirty="0" smtClean="0">
                        <a:ln>
                          <a:noFill/>
                        </a:ln>
                        <a:solidFill>
                          <a:schemeClr val="tx1"/>
                        </a:solidFill>
                        <a:effectLst>
                          <a:outerShdw blurRad="38100" dist="38100" dir="2700000" algn="tl">
                            <a:srgbClr val="C0C0C0"/>
                          </a:outerShdw>
                        </a:effectLst>
                        <a:latin typeface="Calibri" pitchFamily="34" charset="0"/>
                        <a:ea typeface="ＭＳ Ｐゴシック" pitchFamily="34" charset="-128"/>
                        <a:cs typeface="Calibri" pitchFamily="34" charset="0"/>
                      </a:endParaRPr>
                    </a:p>
                  </a:txBody>
                  <a:tcPr horzOverflow="overflow"/>
                </a:tc>
              </a:tr>
            </a:tbl>
          </a:graphicData>
        </a:graphic>
      </p:graphicFrame>
      <p:sp>
        <p:nvSpPr>
          <p:cNvPr id="8" name="Rectangle 7"/>
          <p:cNvSpPr/>
          <p:nvPr/>
        </p:nvSpPr>
        <p:spPr>
          <a:xfrm>
            <a:off x="2786050" y="1643050"/>
            <a:ext cx="1143008" cy="285752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7286644" y="1643050"/>
            <a:ext cx="1143008" cy="285752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by="(-#ppt_w*2)" calcmode="lin" valueType="num">
                                      <p:cBhvr rctx="PPT">
                                        <p:cTn id="7" dur="500" autoRev="1" fill="hold">
                                          <p:stCondLst>
                                            <p:cond delay="0"/>
                                          </p:stCondLst>
                                        </p:cTn>
                                        <p:tgtEl>
                                          <p:spTgt spid="7"/>
                                        </p:tgtEl>
                                        <p:attrNameLst>
                                          <p:attrName>ppt_w</p:attrName>
                                        </p:attrNameLst>
                                      </p:cBhvr>
                                    </p:anim>
                                    <p:anim by="(#ppt_w*0.50)" calcmode="lin" valueType="num">
                                      <p:cBhvr>
                                        <p:cTn id="8" dur="500" decel="50000" autoRev="1" fill="hold">
                                          <p:stCondLst>
                                            <p:cond delay="0"/>
                                          </p:stCondLst>
                                        </p:cTn>
                                        <p:tgtEl>
                                          <p:spTgt spid="7"/>
                                        </p:tgtEl>
                                        <p:attrNameLst>
                                          <p:attrName>ppt_x</p:attrName>
                                        </p:attrNameLst>
                                      </p:cBhvr>
                                    </p:anim>
                                    <p:anim from="(-#ppt_h/2)" to="(#ppt_y)" calcmode="lin" valueType="num">
                                      <p:cBhvr>
                                        <p:cTn id="9" dur="1000" fill="hold">
                                          <p:stCondLst>
                                            <p:cond delay="0"/>
                                          </p:stCondLst>
                                        </p:cTn>
                                        <p:tgtEl>
                                          <p:spTgt spid="7"/>
                                        </p:tgtEl>
                                        <p:attrNameLst>
                                          <p:attrName>ppt_y</p:attrName>
                                        </p:attrNameLst>
                                      </p:cBhvr>
                                    </p:anim>
                                    <p:animRot by="21600000">
                                      <p:cBhvr>
                                        <p:cTn id="10" dur="1000" fill="hold">
                                          <p:stCondLst>
                                            <p:cond delay="0"/>
                                          </p:stCondLst>
                                        </p:cTn>
                                        <p:tgtEl>
                                          <p:spTgt spid="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Pengetahuan</a:t>
            </a:r>
            <a:endParaRPr lang="id-ID" dirty="0"/>
          </a:p>
        </p:txBody>
      </p:sp>
      <p:sp>
        <p:nvSpPr>
          <p:cNvPr id="5" name="Content Placeholder 9"/>
          <p:cNvSpPr txBox="1">
            <a:spLocks/>
          </p:cNvSpPr>
          <p:nvPr/>
        </p:nvSpPr>
        <p:spPr>
          <a:xfrm>
            <a:off x="285720" y="1500174"/>
            <a:ext cx="3286148" cy="4786346"/>
          </a:xfrm>
          <a:prstGeom prst="rect">
            <a:avLst/>
          </a:prstGeom>
        </p:spPr>
        <p:txBody>
          <a:bodyPr/>
          <a:lstStyle/>
          <a:p>
            <a:pPr marL="360363" indent="-360363" algn="just">
              <a:buFont typeface="Wingdings" pitchFamily="2" charset="2"/>
              <a:buChar char="q"/>
              <a:defRPr/>
            </a:pPr>
            <a:r>
              <a:rPr lang="en-US" altLang="ja-JP" sz="2400" dirty="0" err="1" smtClean="0"/>
              <a:t>Pengetahuan</a:t>
            </a:r>
            <a:r>
              <a:rPr lang="en-US" altLang="ja-JP" sz="2400" dirty="0" smtClean="0"/>
              <a:t> </a:t>
            </a:r>
            <a:r>
              <a:rPr lang="en-US" altLang="ja-JP" sz="2400" dirty="0" err="1" smtClean="0"/>
              <a:t>tentang</a:t>
            </a:r>
            <a:r>
              <a:rPr lang="en-US" altLang="ja-JP" sz="2400" dirty="0" smtClean="0"/>
              <a:t> </a:t>
            </a:r>
            <a:r>
              <a:rPr lang="en-US" altLang="ja-JP" sz="2400" dirty="0" err="1" smtClean="0"/>
              <a:t>kebiasaan</a:t>
            </a:r>
            <a:r>
              <a:rPr lang="en-US" altLang="ja-JP" sz="2400" dirty="0" smtClean="0"/>
              <a:t> </a:t>
            </a:r>
            <a:r>
              <a:rPr lang="en-US" altLang="ja-JP" sz="2400" dirty="0" err="1" smtClean="0"/>
              <a:t>pegawai</a:t>
            </a:r>
            <a:r>
              <a:rPr lang="en-US" altLang="ja-JP" sz="2400" dirty="0" smtClean="0"/>
              <a:t> </a:t>
            </a:r>
            <a:r>
              <a:rPr lang="en-US" altLang="ja-JP" sz="2400" dirty="0" err="1" smtClean="0"/>
              <a:t>dalam</a:t>
            </a:r>
            <a:r>
              <a:rPr lang="en-US" altLang="ja-JP" sz="2400" dirty="0" smtClean="0"/>
              <a:t> jam </a:t>
            </a:r>
            <a:r>
              <a:rPr lang="en-US" altLang="ja-JP" sz="2400" dirty="0" err="1" smtClean="0"/>
              <a:t>datang</a:t>
            </a:r>
            <a:r>
              <a:rPr lang="en-US" altLang="ja-JP" sz="2400" dirty="0" smtClean="0"/>
              <a:t>/</a:t>
            </a:r>
            <a:r>
              <a:rPr lang="en-US" altLang="ja-JP" sz="2400" dirty="0" err="1" smtClean="0"/>
              <a:t>pulang</a:t>
            </a:r>
            <a:r>
              <a:rPr lang="en-US" altLang="ja-JP" sz="2400" dirty="0" smtClean="0"/>
              <a:t> </a:t>
            </a:r>
            <a:r>
              <a:rPr lang="en-US" altLang="ja-JP" sz="2400" dirty="0" err="1" smtClean="0"/>
              <a:t>kerja</a:t>
            </a:r>
            <a:endParaRPr lang="en-US" altLang="ja-JP" sz="2400" dirty="0" smtClean="0"/>
          </a:p>
          <a:p>
            <a:pPr marL="360363" indent="-360363" algn="just">
              <a:buFont typeface="Wingdings" pitchFamily="2" charset="2"/>
              <a:buChar char="q"/>
              <a:defRPr/>
            </a:pPr>
            <a:r>
              <a:rPr lang="en-US" altLang="ja-JP" sz="2400" dirty="0" err="1" smtClean="0"/>
              <a:t>Pengetahuan</a:t>
            </a:r>
            <a:r>
              <a:rPr lang="en-US" altLang="ja-JP" sz="2400" dirty="0" smtClean="0"/>
              <a:t> </a:t>
            </a:r>
            <a:r>
              <a:rPr lang="en-US" altLang="ja-JP" sz="2400" dirty="0" err="1" smtClean="0"/>
              <a:t>tentang</a:t>
            </a:r>
            <a:r>
              <a:rPr lang="id-ID" altLang="ja-JP" sz="2400" dirty="0" smtClean="0"/>
              <a:t> </a:t>
            </a:r>
            <a:r>
              <a:rPr lang="en-US" altLang="ja-JP" sz="2400" dirty="0" err="1" smtClean="0"/>
              <a:t>bagaiman</a:t>
            </a:r>
            <a:r>
              <a:rPr lang="id-ID" altLang="ja-JP" sz="2400" dirty="0" smtClean="0"/>
              <a:t>a teknik </a:t>
            </a:r>
            <a:r>
              <a:rPr lang="en-US" altLang="ja-JP" sz="2400" dirty="0" err="1" smtClean="0"/>
              <a:t>meningkatkan</a:t>
            </a:r>
            <a:r>
              <a:rPr lang="en-US" altLang="ja-JP" sz="2400" dirty="0" smtClean="0"/>
              <a:t> </a:t>
            </a:r>
            <a:r>
              <a:rPr lang="en-US" altLang="ja-JP" sz="2400" dirty="0" err="1" smtClean="0"/>
              <a:t>kehadiran</a:t>
            </a:r>
            <a:r>
              <a:rPr lang="en-US" altLang="ja-JP" sz="2400" dirty="0" smtClean="0"/>
              <a:t> </a:t>
            </a:r>
            <a:r>
              <a:rPr lang="en-US" altLang="ja-JP" sz="2400" dirty="0" err="1" smtClean="0"/>
              <a:t>pegawai</a:t>
            </a:r>
            <a:endParaRPr kumimoji="0" lang="id-ID"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3071802" y="1428736"/>
            <a:ext cx="5522858" cy="646331"/>
          </a:xfrm>
          <a:prstGeom prst="rect">
            <a:avLst/>
          </a:prstGeom>
          <a:noFill/>
        </p:spPr>
        <p:txBody>
          <a:bodyPr wrap="none" lIns="91440" tIns="45720" rIns="91440" bIns="45720">
            <a:prstTxWarp prst="textArchUp">
              <a:avLst/>
            </a:prstTxWarp>
            <a:spAutoFit/>
          </a:bodyPr>
          <a:lstStyle/>
          <a:p>
            <a:pPr algn="ctr"/>
            <a:r>
              <a:rPr lang="id-ID" sz="3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kebijakan</a:t>
            </a:r>
            <a:endPar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Striped Right Arrow 6"/>
          <p:cNvSpPr/>
          <p:nvPr/>
        </p:nvSpPr>
        <p:spPr>
          <a:xfrm>
            <a:off x="3143240" y="2786058"/>
            <a:ext cx="1143008" cy="1143008"/>
          </a:xfrm>
          <a:prstGeom prst="striped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id-ID"/>
          </a:p>
        </p:txBody>
      </p:sp>
      <p:sp>
        <p:nvSpPr>
          <p:cNvPr id="8" name="Content Placeholder 9"/>
          <p:cNvSpPr txBox="1">
            <a:spLocks/>
          </p:cNvSpPr>
          <p:nvPr/>
        </p:nvSpPr>
        <p:spPr>
          <a:xfrm>
            <a:off x="4143372" y="1643050"/>
            <a:ext cx="4543428" cy="4681550"/>
          </a:xfrm>
          <a:prstGeom prst="rect">
            <a:avLst/>
          </a:prstGeom>
        </p:spPr>
        <p:txBody>
          <a:bodyPr>
            <a:normAutofit fontScale="8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altLang="ja-JP" sz="2800" b="0" i="0" u="none" strike="noStrike" kern="1200" cap="none" spc="0" normalizeH="0" baseline="0" noProof="0" dirty="0" err="1" smtClean="0">
                <a:ln>
                  <a:noFill/>
                </a:ln>
                <a:solidFill>
                  <a:srgbClr val="C00000"/>
                </a:solidFill>
                <a:effectLst/>
                <a:uLnTx/>
                <a:uFillTx/>
                <a:latin typeface="+mn-lt"/>
                <a:ea typeface="ＭＳ Ｐゴシック" pitchFamily="34" charset="-128"/>
                <a:cs typeface="+mn-cs"/>
              </a:rPr>
              <a:t>Kebijakan</a:t>
            </a:r>
            <a:r>
              <a:rPr kumimoji="0" lang="en-US" altLang="ja-JP" sz="2800" b="0" i="0" u="none" strike="noStrike" kern="1200" cap="none" spc="0" normalizeH="0" baseline="0" noProof="0" dirty="0" smtClean="0">
                <a:ln>
                  <a:noFill/>
                </a:ln>
                <a:solidFill>
                  <a:srgbClr val="C00000"/>
                </a:solidFill>
                <a:effectLst/>
                <a:uLnTx/>
                <a:uFillTx/>
                <a:latin typeface="+mn-lt"/>
                <a:ea typeface="ＭＳ Ｐゴシック" pitchFamily="34" charset="-128"/>
                <a:cs typeface="+mn-cs"/>
              </a:rPr>
              <a:t> </a:t>
            </a:r>
            <a:r>
              <a:rPr kumimoji="0" lang="en-US" altLang="ja-JP" sz="2800" b="0" i="0" u="none" strike="noStrike" kern="1200" cap="none" spc="0" normalizeH="0" baseline="0" noProof="0" dirty="0" err="1" smtClean="0">
                <a:ln>
                  <a:noFill/>
                </a:ln>
                <a:solidFill>
                  <a:srgbClr val="C00000"/>
                </a:solidFill>
                <a:effectLst/>
                <a:uLnTx/>
                <a:uFillTx/>
                <a:latin typeface="+mn-lt"/>
                <a:ea typeface="ＭＳ Ｐゴシック" pitchFamily="34" charset="-128"/>
                <a:cs typeface="+mn-cs"/>
              </a:rPr>
              <a:t>penataan</a:t>
            </a:r>
            <a:r>
              <a:rPr kumimoji="0" lang="en-US" altLang="ja-JP" sz="2800" b="0" i="0" u="none" strike="noStrike" kern="1200" cap="none" spc="0" normalizeH="0" baseline="0" noProof="0" dirty="0" smtClean="0">
                <a:ln>
                  <a:noFill/>
                </a:ln>
                <a:solidFill>
                  <a:srgbClr val="C00000"/>
                </a:solidFill>
                <a:effectLst/>
                <a:uLnTx/>
                <a:uFillTx/>
                <a:latin typeface="+mn-lt"/>
                <a:ea typeface="ＭＳ Ｐゴシック" pitchFamily="34" charset="-128"/>
                <a:cs typeface="+mn-cs"/>
              </a:rPr>
              <a:t> jam </a:t>
            </a:r>
            <a:r>
              <a:rPr kumimoji="0" lang="en-US" altLang="ja-JP" sz="2800" b="0" i="0" u="none" strike="noStrike" kern="1200" cap="none" spc="0" normalizeH="0" baseline="0" noProof="0" dirty="0" err="1" smtClean="0">
                <a:ln>
                  <a:noFill/>
                </a:ln>
                <a:solidFill>
                  <a:srgbClr val="C00000"/>
                </a:solidFill>
                <a:effectLst/>
                <a:uLnTx/>
                <a:uFillTx/>
                <a:latin typeface="+mn-lt"/>
                <a:ea typeface="ＭＳ Ｐゴシック" pitchFamily="34" charset="-128"/>
                <a:cs typeface="+mn-cs"/>
              </a:rPr>
              <a:t>kerja</a:t>
            </a:r>
            <a:r>
              <a:rPr kumimoji="0" lang="en-US" altLang="ja-JP" sz="2800" b="0" i="0" u="none" strike="noStrike" kern="1200" cap="none" spc="0" normalizeH="0" baseline="0" noProof="0" dirty="0" smtClean="0">
                <a:ln>
                  <a:noFill/>
                </a:ln>
                <a:solidFill>
                  <a:srgbClr val="C00000"/>
                </a:solidFill>
                <a:effectLst/>
                <a:uLnTx/>
                <a:uFillTx/>
                <a:latin typeface="+mn-lt"/>
                <a:ea typeface="ＭＳ Ｐゴシック" pitchFamily="34" charset="-128"/>
                <a:cs typeface="+mn-cs"/>
              </a:rPr>
              <a:t>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karyawan</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khusus</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untuk</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hari</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senin</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dan</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jumat</a:t>
            </a:r>
            <a:endParaRPr kumimoji="0" lang="id-ID"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Peraturan</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jam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kerja</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a:t>
            </a:r>
          </a:p>
          <a:p>
            <a:pPr marL="630238" marR="0" lvl="1" indent="-269875" algn="l" defTabSz="914400" rtl="0" eaLnBrk="1" fontAlgn="auto" latinLnBrk="0" hangingPunct="1">
              <a:lnSpc>
                <a:spcPct val="100000"/>
              </a:lnSpc>
              <a:spcBef>
                <a:spcPct val="20000"/>
              </a:spcBef>
              <a:spcAft>
                <a:spcPts val="0"/>
              </a:spcAft>
              <a:buClrTx/>
              <a:buSzTx/>
              <a:buFont typeface="+mj-lt"/>
              <a:buAutoNum type="alphaUcPeriod"/>
              <a:tabLst/>
              <a:defRPr/>
            </a:pP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Hari</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Senin</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dimulai</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jam 10:00</a:t>
            </a:r>
          </a:p>
          <a:p>
            <a:pPr marL="630238" marR="0" lvl="1" indent="-269875" algn="l" defTabSz="914400" rtl="0" eaLnBrk="1" fontAlgn="auto" latinLnBrk="0" hangingPunct="1">
              <a:lnSpc>
                <a:spcPct val="100000"/>
              </a:lnSpc>
              <a:spcBef>
                <a:spcPct val="20000"/>
              </a:spcBef>
              <a:spcAft>
                <a:spcPts val="0"/>
              </a:spcAft>
              <a:buClrTx/>
              <a:buSzTx/>
              <a:buFont typeface="+mj-lt"/>
              <a:buAutoNum type="alphaUcPeriod"/>
              <a:tabLst/>
              <a:defRPr/>
            </a:pP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Hari</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Jumat</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diakhiri</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jam 14:00</a:t>
            </a:r>
          </a:p>
          <a:p>
            <a:pPr marL="630238" marR="0" lvl="1" indent="-269875" algn="l" defTabSz="914400" rtl="0" eaLnBrk="1" fontAlgn="auto" latinLnBrk="0" hangingPunct="1">
              <a:lnSpc>
                <a:spcPct val="100000"/>
              </a:lnSpc>
              <a:spcBef>
                <a:spcPct val="20000"/>
              </a:spcBef>
              <a:spcAft>
                <a:spcPts val="0"/>
              </a:spcAft>
              <a:buClrTx/>
              <a:buSzTx/>
              <a:buFont typeface="+mj-lt"/>
              <a:buAutoNum type="alphaUcPeriod"/>
              <a:tabLst/>
              <a:defRPr/>
            </a:pP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Sisa</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jam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kerja</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dikompensasi</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ke</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t>
            </a:r>
            <a:r>
              <a:rPr kumimoji="0" lang="en-US" altLang="ja-JP" sz="2800" b="0" i="0" u="none" strike="noStrike" kern="1200" cap="none" spc="0" normalizeH="0" baseline="0" noProof="0" dirty="0" err="1" smtClean="0">
                <a:ln>
                  <a:noFill/>
                </a:ln>
                <a:solidFill>
                  <a:schemeClr val="tx1"/>
                </a:solidFill>
                <a:effectLst/>
                <a:uLnTx/>
                <a:uFillTx/>
                <a:latin typeface="+mn-lt"/>
                <a:ea typeface="ＭＳ Ｐゴシック" pitchFamily="34" charset="-128"/>
                <a:cs typeface="+mn-cs"/>
              </a:rPr>
              <a:t>hari</a:t>
            </a:r>
            <a:r>
              <a:rPr kumimoji="0" lang="en-US"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lain</a:t>
            </a:r>
            <a:r>
              <a:rPr kumimoji="0" lang="id-ID" altLang="ja-JP"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a:t>
            </a:r>
          </a:p>
          <a:p>
            <a:pPr marL="809625" marR="0" lvl="2" indent="-179388" algn="l" defTabSz="914400" rtl="0" eaLnBrk="1" fontAlgn="auto" latinLnBrk="0" hangingPunct="1">
              <a:lnSpc>
                <a:spcPct val="100000"/>
              </a:lnSpc>
              <a:spcBef>
                <a:spcPct val="20000"/>
              </a:spcBef>
              <a:spcAft>
                <a:spcPts val="0"/>
              </a:spcAft>
              <a:buClrTx/>
              <a:buSzTx/>
              <a:buFont typeface="+mj-lt"/>
              <a:buAutoNum type="arabicParenR"/>
              <a:tabLst/>
              <a:defRPr/>
            </a:pPr>
            <a:r>
              <a:rPr kumimoji="0" lang="id-ID" altLang="ja-JP" sz="24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Senin pulang setelah maghrib, </a:t>
            </a:r>
            <a:r>
              <a:rPr kumimoji="0" lang="id-ID" altLang="ja-JP" sz="24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sym typeface="Wingdings" pitchFamily="2" charset="2"/>
              </a:rPr>
              <a:t>toh jalanan jakarta macet total di sore hari (</a:t>
            </a:r>
            <a:r>
              <a:rPr kumimoji="0" lang="id-ID" altLang="ja-JP" sz="2400" b="0" i="0" u="none" strike="noStrike" kern="1200" cap="none" spc="0" normalizeH="0" baseline="0" noProof="0" dirty="0" smtClean="0">
                <a:ln>
                  <a:noFill/>
                </a:ln>
                <a:solidFill>
                  <a:srgbClr val="C00000"/>
                </a:solidFill>
                <a:effectLst/>
                <a:uLnTx/>
                <a:uFillTx/>
                <a:latin typeface="+mn-lt"/>
                <a:ea typeface="ＭＳ Ｐゴシック" pitchFamily="34" charset="-128"/>
                <a:cs typeface="+mn-cs"/>
                <a:sym typeface="Wingdings" pitchFamily="2" charset="2"/>
              </a:rPr>
              <a:t>bayar hutang 2 jam</a:t>
            </a:r>
            <a:r>
              <a:rPr kumimoji="0" lang="id-ID" altLang="ja-JP" sz="24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sym typeface="Wingdings" pitchFamily="2" charset="2"/>
              </a:rPr>
              <a:t>)</a:t>
            </a:r>
          </a:p>
          <a:p>
            <a:pPr marL="809625" marR="0" lvl="2" indent="-179388" algn="l" defTabSz="914400" rtl="0" eaLnBrk="1" fontAlgn="auto" latinLnBrk="0" hangingPunct="1">
              <a:lnSpc>
                <a:spcPct val="100000"/>
              </a:lnSpc>
              <a:spcBef>
                <a:spcPct val="20000"/>
              </a:spcBef>
              <a:spcAft>
                <a:spcPts val="0"/>
              </a:spcAft>
              <a:buClrTx/>
              <a:buSzTx/>
              <a:buFont typeface="+mj-lt"/>
              <a:buAutoNum type="arabicParenR"/>
              <a:tabLst/>
              <a:defRPr/>
            </a:pPr>
            <a:r>
              <a:rPr kumimoji="0" lang="id-ID" altLang="ja-JP" sz="24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sym typeface="Wingdings" pitchFamily="2" charset="2"/>
              </a:rPr>
              <a:t>Rabu dan kamis bayar hutang setengah jam di pagi hari dan setengah jam di sore hari (</a:t>
            </a:r>
            <a:r>
              <a:rPr kumimoji="0" lang="id-ID" altLang="ja-JP" sz="2400" b="0" i="0" u="none" strike="noStrike" kern="1200" cap="none" spc="0" normalizeH="0" baseline="0" noProof="0" dirty="0" smtClean="0">
                <a:ln>
                  <a:noFill/>
                </a:ln>
                <a:solidFill>
                  <a:srgbClr val="C00000"/>
                </a:solidFill>
                <a:effectLst/>
                <a:uLnTx/>
                <a:uFillTx/>
                <a:latin typeface="+mn-lt"/>
                <a:ea typeface="ＭＳ Ｐゴシック" pitchFamily="34" charset="-128"/>
                <a:cs typeface="+mn-cs"/>
                <a:sym typeface="Wingdings" pitchFamily="2" charset="2"/>
              </a:rPr>
              <a:t>bayar hutang 2 jam</a:t>
            </a:r>
            <a:r>
              <a:rPr kumimoji="0" lang="id-ID" altLang="ja-JP" sz="24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sym typeface="Wingdings" pitchFamily="2" charset="2"/>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0" presetClass="entr" presetSubtype="0" decel="10000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3"/>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5"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7" dur="1000" fill="hold"/>
                                        <p:tgtEl>
                                          <p:spTgt spid="6"/>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2000"/>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animEffect transition="in" filter="fade">
                                      <p:cBhvr>
                                        <p:cTn id="41" dur="2000"/>
                                        <p:tgtEl>
                                          <p:spTgt spid="8">
                                            <p:txEl>
                                              <p:pRg st="1" end="1"/>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fade">
                                      <p:cBhvr>
                                        <p:cTn id="44" dur="2000"/>
                                        <p:tgtEl>
                                          <p:spTgt spid="8">
                                            <p:txEl>
                                              <p:pRg st="2" end="2"/>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animEffect transition="in" filter="fade">
                                      <p:cBhvr>
                                        <p:cTn id="47" dur="2000"/>
                                        <p:tgtEl>
                                          <p:spTgt spid="8">
                                            <p:txEl>
                                              <p:pRg st="3" end="3"/>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xEl>
                                              <p:pRg st="4" end="4"/>
                                            </p:txEl>
                                          </p:spTgt>
                                        </p:tgtEl>
                                        <p:attrNameLst>
                                          <p:attrName>style.visibility</p:attrName>
                                        </p:attrNameLst>
                                      </p:cBhvr>
                                      <p:to>
                                        <p:strVal val="visible"/>
                                      </p:to>
                                    </p:set>
                                    <p:animEffect transition="in" filter="fade">
                                      <p:cBhvr>
                                        <p:cTn id="50" dur="2000"/>
                                        <p:tgtEl>
                                          <p:spTgt spid="8">
                                            <p:txEl>
                                              <p:pRg st="4" end="4"/>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txEl>
                                              <p:pRg st="5" end="5"/>
                                            </p:txEl>
                                          </p:spTgt>
                                        </p:tgtEl>
                                        <p:attrNameLst>
                                          <p:attrName>style.visibility</p:attrName>
                                        </p:attrNameLst>
                                      </p:cBhvr>
                                      <p:to>
                                        <p:strVal val="visible"/>
                                      </p:to>
                                    </p:set>
                                    <p:animEffect transition="in" filter="fade">
                                      <p:cBhvr>
                                        <p:cTn id="53" dur="2000"/>
                                        <p:tgtEl>
                                          <p:spTgt spid="8">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xEl>
                                              <p:pRg st="6" end="6"/>
                                            </p:txEl>
                                          </p:spTgt>
                                        </p:tgtEl>
                                        <p:attrNameLst>
                                          <p:attrName>style.visibility</p:attrName>
                                        </p:attrNameLst>
                                      </p:cBhvr>
                                      <p:to>
                                        <p:strVal val="visible"/>
                                      </p:to>
                                    </p:set>
                                    <p:animEffect transition="in" filter="fade">
                                      <p:cBhvr>
                                        <p:cTn id="56" dur="2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animBg="1"/>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Hierarki</a:t>
            </a:r>
            <a:r>
              <a:rPr lang="en-US" dirty="0" smtClean="0"/>
              <a:t> Data</a:t>
            </a:r>
            <a:endParaRPr lang="id-ID" dirty="0"/>
          </a:p>
        </p:txBody>
      </p:sp>
      <p:graphicFrame>
        <p:nvGraphicFramePr>
          <p:cNvPr id="4" name="Diagram 3"/>
          <p:cNvGraphicFramePr/>
          <p:nvPr/>
        </p:nvGraphicFramePr>
        <p:xfrm>
          <a:off x="1214414" y="1214422"/>
          <a:ext cx="6786610" cy="5357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142976" y="1876000"/>
            <a:ext cx="5715040" cy="338554"/>
          </a:xfrm>
          <a:prstGeom prst="rect">
            <a:avLst/>
          </a:prstGeom>
          <a:noFill/>
        </p:spPr>
        <p:txBody>
          <a:bodyPr wrap="square" rtlCol="0">
            <a:spAutoFit/>
          </a:bodyPr>
          <a:lstStyle/>
          <a:p>
            <a:r>
              <a:rPr lang="id-ID" sz="1600" dirty="0" smtClean="0"/>
              <a:t>Bagian data yang terkecil, berupa numeric, huruf, simbol</a:t>
            </a:r>
            <a:endParaRPr lang="id-ID" sz="1600" dirty="0"/>
          </a:p>
        </p:txBody>
      </p:sp>
      <p:sp>
        <p:nvSpPr>
          <p:cNvPr id="6" name="TextBox 5"/>
          <p:cNvSpPr txBox="1"/>
          <p:nvPr/>
        </p:nvSpPr>
        <p:spPr>
          <a:xfrm>
            <a:off x="1571604" y="3019008"/>
            <a:ext cx="5715040" cy="338554"/>
          </a:xfrm>
          <a:prstGeom prst="rect">
            <a:avLst/>
          </a:prstGeom>
          <a:noFill/>
        </p:spPr>
        <p:txBody>
          <a:bodyPr wrap="square" rtlCol="0">
            <a:spAutoFit/>
          </a:bodyPr>
          <a:lstStyle/>
          <a:p>
            <a:r>
              <a:rPr lang="id-ID" sz="1600" dirty="0" smtClean="0"/>
              <a:t>Data terkecil yang mempunyai makna</a:t>
            </a:r>
            <a:endParaRPr lang="id-ID" sz="1600" dirty="0"/>
          </a:p>
        </p:txBody>
      </p:sp>
      <p:sp>
        <p:nvSpPr>
          <p:cNvPr id="7" name="TextBox 6"/>
          <p:cNvSpPr txBox="1"/>
          <p:nvPr/>
        </p:nvSpPr>
        <p:spPr>
          <a:xfrm>
            <a:off x="1928794" y="4162016"/>
            <a:ext cx="5715040" cy="338554"/>
          </a:xfrm>
          <a:prstGeom prst="rect">
            <a:avLst/>
          </a:prstGeom>
          <a:noFill/>
        </p:spPr>
        <p:txBody>
          <a:bodyPr wrap="square" rtlCol="0">
            <a:spAutoFit/>
          </a:bodyPr>
          <a:lstStyle/>
          <a:p>
            <a:r>
              <a:rPr lang="id-ID" sz="1600" dirty="0" smtClean="0"/>
              <a:t>Kumpulan dari sejumlah field yang terkait</a:t>
            </a:r>
            <a:endParaRPr lang="id-ID" sz="1600" dirty="0"/>
          </a:p>
        </p:txBody>
      </p:sp>
      <p:sp>
        <p:nvSpPr>
          <p:cNvPr id="8" name="TextBox 7"/>
          <p:cNvSpPr txBox="1"/>
          <p:nvPr/>
        </p:nvSpPr>
        <p:spPr>
          <a:xfrm>
            <a:off x="2357422" y="5376462"/>
            <a:ext cx="5715040" cy="338554"/>
          </a:xfrm>
          <a:prstGeom prst="rect">
            <a:avLst/>
          </a:prstGeom>
          <a:noFill/>
        </p:spPr>
        <p:txBody>
          <a:bodyPr wrap="square" rtlCol="0">
            <a:spAutoFit/>
          </a:bodyPr>
          <a:lstStyle/>
          <a:p>
            <a:r>
              <a:rPr lang="id-ID" sz="1600" dirty="0" smtClean="0"/>
              <a:t>Tempat untuk menghimpun record-record</a:t>
            </a:r>
            <a:endParaRPr lang="id-ID" sz="1600" dirty="0"/>
          </a:p>
        </p:txBody>
      </p:sp>
      <p:sp>
        <p:nvSpPr>
          <p:cNvPr id="9" name="TextBox 8"/>
          <p:cNvSpPr txBox="1"/>
          <p:nvPr/>
        </p:nvSpPr>
        <p:spPr>
          <a:xfrm>
            <a:off x="2786050" y="6448032"/>
            <a:ext cx="5715040" cy="338554"/>
          </a:xfrm>
          <a:prstGeom prst="rect">
            <a:avLst/>
          </a:prstGeom>
          <a:noFill/>
        </p:spPr>
        <p:txBody>
          <a:bodyPr wrap="square" rtlCol="0">
            <a:spAutoFit/>
          </a:bodyPr>
          <a:lstStyle/>
          <a:p>
            <a:r>
              <a:rPr lang="id-ID" sz="1600" dirty="0" smtClean="0"/>
              <a:t>Kumpulan dari table-table</a:t>
            </a:r>
            <a:endParaRPr lang="id-ID"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64F2F47D-03FF-4BF8-BF12-0C1CBAAB5457}"/>
                                            </p:graphicEl>
                                          </p:spTgt>
                                        </p:tgtEl>
                                        <p:attrNameLst>
                                          <p:attrName>style.visibility</p:attrName>
                                        </p:attrNameLst>
                                      </p:cBhvr>
                                      <p:to>
                                        <p:strVal val="visible"/>
                                      </p:to>
                                    </p:set>
                                    <p:animEffect transition="in" filter="fade">
                                      <p:cBhvr>
                                        <p:cTn id="7" dur="2000"/>
                                        <p:tgtEl>
                                          <p:spTgt spid="4">
                                            <p:graphicEl>
                                              <a:dgm id="{64F2F47D-03FF-4BF8-BF12-0C1CBAAB545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graphicEl>
                                              <a:dgm id="{D1A8D043-5277-484B-96AB-7C6FDA151C13}"/>
                                            </p:graphicEl>
                                          </p:spTgt>
                                        </p:tgtEl>
                                        <p:attrNameLst>
                                          <p:attrName>style.visibility</p:attrName>
                                        </p:attrNameLst>
                                      </p:cBhvr>
                                      <p:to>
                                        <p:strVal val="visible"/>
                                      </p:to>
                                    </p:set>
                                    <p:animEffect transition="in" filter="fade">
                                      <p:cBhvr>
                                        <p:cTn id="24" dur="2000"/>
                                        <p:tgtEl>
                                          <p:spTgt spid="4">
                                            <p:graphicEl>
                                              <a:dgm id="{D1A8D043-5277-484B-96AB-7C6FDA151C13}"/>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graphicEl>
                                              <a:dgm id="{3977EBE4-6ACA-43A7-A3DB-3DDFFD4BF2F7}"/>
                                            </p:graphicEl>
                                          </p:spTgt>
                                        </p:tgtEl>
                                        <p:attrNameLst>
                                          <p:attrName>style.visibility</p:attrName>
                                        </p:attrNameLst>
                                      </p:cBhvr>
                                      <p:to>
                                        <p:strVal val="visible"/>
                                      </p:to>
                                    </p:set>
                                    <p:animEffect transition="in" filter="fade">
                                      <p:cBhvr>
                                        <p:cTn id="27" dur="2000"/>
                                        <p:tgtEl>
                                          <p:spTgt spid="4">
                                            <p:graphicEl>
                                              <a:dgm id="{3977EBE4-6ACA-43A7-A3DB-3DDFFD4BF2F7}"/>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5"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5" dur="1000" fill="hold"/>
                                        <p:tgtEl>
                                          <p:spTgt spid="6"/>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D4AB22D1-18B4-4EA9-BFF0-85FB1CF670D2}"/>
                                            </p:graphicEl>
                                          </p:spTgt>
                                        </p:tgtEl>
                                        <p:attrNameLst>
                                          <p:attrName>style.visibility</p:attrName>
                                        </p:attrNameLst>
                                      </p:cBhvr>
                                      <p:to>
                                        <p:strVal val="visible"/>
                                      </p:to>
                                    </p:set>
                                    <p:animEffect transition="in" filter="fade">
                                      <p:cBhvr>
                                        <p:cTn id="44" dur="2000"/>
                                        <p:tgtEl>
                                          <p:spTgt spid="4">
                                            <p:graphicEl>
                                              <a:dgm id="{D4AB22D1-18B4-4EA9-BFF0-85FB1CF670D2}"/>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1DC84A19-A1E9-4912-B745-7226A26225BB}"/>
                                            </p:graphicEl>
                                          </p:spTgt>
                                        </p:tgtEl>
                                        <p:attrNameLst>
                                          <p:attrName>style.visibility</p:attrName>
                                        </p:attrNameLst>
                                      </p:cBhvr>
                                      <p:to>
                                        <p:strVal val="visible"/>
                                      </p:to>
                                    </p:set>
                                    <p:animEffect transition="in" filter="fade">
                                      <p:cBhvr>
                                        <p:cTn id="47" dur="2000"/>
                                        <p:tgtEl>
                                          <p:spTgt spid="4">
                                            <p:graphicEl>
                                              <a:dgm id="{1DC84A19-A1E9-4912-B745-7226A26225BB}"/>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5"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55" dur="1000" fill="hold"/>
                                        <p:tgtEl>
                                          <p:spTgt spid="7"/>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
                                            <p:graphicEl>
                                              <a:dgm id="{A53F69C0-AA49-47ED-8779-28163F513F44}"/>
                                            </p:graphicEl>
                                          </p:spTgt>
                                        </p:tgtEl>
                                        <p:attrNameLst>
                                          <p:attrName>style.visibility</p:attrName>
                                        </p:attrNameLst>
                                      </p:cBhvr>
                                      <p:to>
                                        <p:strVal val="visible"/>
                                      </p:to>
                                    </p:set>
                                    <p:animEffect transition="in" filter="fade">
                                      <p:cBhvr>
                                        <p:cTn id="64" dur="2000"/>
                                        <p:tgtEl>
                                          <p:spTgt spid="4">
                                            <p:graphicEl>
                                              <a:dgm id="{A53F69C0-AA49-47ED-8779-28163F513F44}"/>
                                            </p:graphic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
                                            <p:graphicEl>
                                              <a:dgm id="{73DA9C51-B705-4FE3-B223-56B7F7E260F0}"/>
                                            </p:graphicEl>
                                          </p:spTgt>
                                        </p:tgtEl>
                                        <p:attrNameLst>
                                          <p:attrName>style.visibility</p:attrName>
                                        </p:attrNameLst>
                                      </p:cBhvr>
                                      <p:to>
                                        <p:strVal val="visible"/>
                                      </p:to>
                                    </p:set>
                                    <p:animEffect transition="in" filter="fade">
                                      <p:cBhvr>
                                        <p:cTn id="67" dur="2000"/>
                                        <p:tgtEl>
                                          <p:spTgt spid="4">
                                            <p:graphicEl>
                                              <a:dgm id="{73DA9C51-B705-4FE3-B223-56B7F7E260F0}"/>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25"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 calcmode="lin" valueType="num">
                                      <p:cBhvr>
                                        <p:cTn id="72"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73"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74"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75" dur="1000" fill="hold"/>
                                        <p:tgtEl>
                                          <p:spTgt spid="8"/>
                                        </p:tgtEl>
                                        <p:attrNameLst>
                                          <p:attrName>ppt_h</p:attrName>
                                        </p:attrNameLst>
                                      </p:cBhvr>
                                      <p:tavLst>
                                        <p:tav tm="0">
                                          <p:val>
                                            <p:strVal val="#ppt_h"/>
                                          </p:val>
                                        </p:tav>
                                        <p:tav tm="100000">
                                          <p:val>
                                            <p:strVal val="#ppt_h"/>
                                          </p:val>
                                        </p:tav>
                                      </p:tavLst>
                                    </p:anim>
                                    <p:anim calcmode="lin" valueType="num">
                                      <p:cBhvr>
                                        <p:cTn id="76"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77"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78"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79" dur="1000" decel="50000">
                                          <p:stCondLst>
                                            <p:cond delay="0"/>
                                          </p:stCondLst>
                                        </p:cTn>
                                        <p:tgtEl>
                                          <p:spTgt spid="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
                                            <p:graphicEl>
                                              <a:dgm id="{B9D51750-000E-45FC-8059-6F21CA1F8C80}"/>
                                            </p:graphicEl>
                                          </p:spTgt>
                                        </p:tgtEl>
                                        <p:attrNameLst>
                                          <p:attrName>style.visibility</p:attrName>
                                        </p:attrNameLst>
                                      </p:cBhvr>
                                      <p:to>
                                        <p:strVal val="visible"/>
                                      </p:to>
                                    </p:set>
                                    <p:animEffect transition="in" filter="fade">
                                      <p:cBhvr>
                                        <p:cTn id="84" dur="2000"/>
                                        <p:tgtEl>
                                          <p:spTgt spid="4">
                                            <p:graphicEl>
                                              <a:dgm id="{B9D51750-000E-45FC-8059-6F21CA1F8C80}"/>
                                            </p:graphic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graphicEl>
                                              <a:dgm id="{FD6935E7-90E8-42C0-8B40-6E14888331A6}"/>
                                            </p:graphicEl>
                                          </p:spTgt>
                                        </p:tgtEl>
                                        <p:attrNameLst>
                                          <p:attrName>style.visibility</p:attrName>
                                        </p:attrNameLst>
                                      </p:cBhvr>
                                      <p:to>
                                        <p:strVal val="visible"/>
                                      </p:to>
                                    </p:set>
                                    <p:animEffect transition="in" filter="fade">
                                      <p:cBhvr>
                                        <p:cTn id="87" dur="2000"/>
                                        <p:tgtEl>
                                          <p:spTgt spid="4">
                                            <p:graphicEl>
                                              <a:dgm id="{FD6935E7-90E8-42C0-8B40-6E14888331A6}"/>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25" presetClass="entr" presetSubtype="0" fill="hold" grpId="0" nodeType="clickEffect">
                                  <p:stCondLst>
                                    <p:cond delay="0"/>
                                  </p:stCondLst>
                                  <p:childTnLst>
                                    <p:set>
                                      <p:cBhvr>
                                        <p:cTn id="91" dur="1" fill="hold">
                                          <p:stCondLst>
                                            <p:cond delay="0"/>
                                          </p:stCondLst>
                                        </p:cTn>
                                        <p:tgtEl>
                                          <p:spTgt spid="9"/>
                                        </p:tgtEl>
                                        <p:attrNameLst>
                                          <p:attrName>style.visibility</p:attrName>
                                        </p:attrNameLst>
                                      </p:cBhvr>
                                      <p:to>
                                        <p:strVal val="visible"/>
                                      </p:to>
                                    </p:set>
                                    <p:anim calcmode="lin" valueType="num">
                                      <p:cBhvr>
                                        <p:cTn id="92"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93"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4"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anim calcmode="lin" valueType="num">
                                      <p:cBhvr>
                                        <p:cTn id="96"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97"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98"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99"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5" grpId="0"/>
      <p:bldP spid="6" grpId="0"/>
      <p:bldP spid="7" grpId="0"/>
      <p:bldP spid="8" grpId="0"/>
      <p:bldP spid="9" grpId="0"/>
    </p:bldLst>
  </p:timing>
</p:sld>
</file>

<file path=ppt/theme/theme1.xml><?xml version="1.0" encoding="utf-8"?>
<a:theme xmlns:a="http://schemas.openxmlformats.org/drawingml/2006/main" name="581TGp_gold_light_ani">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2052</TotalTime>
  <Words>2152</Words>
  <Application>Microsoft Office PowerPoint</Application>
  <PresentationFormat>On-screen Show (4:3)</PresentationFormat>
  <Paragraphs>376</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581TGp_gold_light_ani</vt:lpstr>
      <vt:lpstr>Data Mining  Pendahuluan</vt:lpstr>
      <vt:lpstr>Tujuan Instruksional</vt:lpstr>
      <vt:lpstr>Pendahuluan</vt:lpstr>
      <vt:lpstr>Data, Informasi, Pengetahuan</vt:lpstr>
      <vt:lpstr>Data</vt:lpstr>
      <vt:lpstr>Informasi</vt:lpstr>
      <vt:lpstr>Informasi</vt:lpstr>
      <vt:lpstr>Pengetahuan</vt:lpstr>
      <vt:lpstr>Hierarki Data</vt:lpstr>
      <vt:lpstr>Database </vt:lpstr>
      <vt:lpstr>Evolusi Teknologi Database</vt:lpstr>
      <vt:lpstr>Definisi Data Mining</vt:lpstr>
      <vt:lpstr>Irisan Bidang Ilmu Data Mining</vt:lpstr>
      <vt:lpstr>Metode Learning Data Mining</vt:lpstr>
      <vt:lpstr>Fungsi Data Mining</vt:lpstr>
      <vt:lpstr>Description</vt:lpstr>
      <vt:lpstr>Estimation</vt:lpstr>
      <vt:lpstr>Prediction/Forecasting</vt:lpstr>
      <vt:lpstr>Clasification</vt:lpstr>
      <vt:lpstr>Clasification</vt:lpstr>
      <vt:lpstr>Clustering</vt:lpstr>
      <vt:lpstr>Association</vt:lpstr>
      <vt:lpstr>Penerapan Data Mining</vt:lpstr>
      <vt:lpstr>Penerapan Data Mining (artikel)</vt:lpstr>
      <vt:lpstr>Penerapan Data Mining (artikel)</vt:lpstr>
      <vt:lpstr>Penerapan Data Mining (artikel)</vt:lpstr>
      <vt:lpstr>Penerapan Data Mining (artikel)</vt:lpstr>
      <vt:lpstr>Penerapan Data Mining (artikel)</vt:lpstr>
      <vt:lpstr>Penerapan Data Mining (artikel)</vt:lpstr>
      <vt:lpstr>Tugas Individu 1</vt:lpstr>
      <vt:lpstr>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USER</dc:creator>
  <cp:lastModifiedBy>Asyadda</cp:lastModifiedBy>
  <cp:revision>56</cp:revision>
  <dcterms:created xsi:type="dcterms:W3CDTF">2014-10-08T13:51:30Z</dcterms:created>
  <dcterms:modified xsi:type="dcterms:W3CDTF">2018-09-24T05:34:28Z</dcterms:modified>
</cp:coreProperties>
</file>