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1"/>
  </p:notesMasterIdLst>
  <p:sldIdLst>
    <p:sldId id="256" r:id="rId2"/>
    <p:sldId id="365" r:id="rId3"/>
    <p:sldId id="258" r:id="rId4"/>
    <p:sldId id="367" r:id="rId5"/>
    <p:sldId id="366"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4" r:id="rId19"/>
    <p:sldId id="285" r:id="rId20"/>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A3B2"/>
    <a:srgbClr val="969696"/>
    <a:srgbClr val="808080"/>
    <a:srgbClr val="000000"/>
    <a:srgbClr val="1C1C1C"/>
    <a:srgbClr val="5F5F5F"/>
    <a:srgbClr val="FFFFFF"/>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27" autoAdjust="0"/>
    <p:restoredTop sz="92902" autoAdjust="0"/>
  </p:normalViewPr>
  <p:slideViewPr>
    <p:cSldViewPr>
      <p:cViewPr>
        <p:scale>
          <a:sx n="50" d="100"/>
          <a:sy n="50" d="100"/>
        </p:scale>
        <p:origin x="-1830" y="-4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4211E1A9-87FD-4912-9AED-2B5D40EE5D1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p:spPr>
          <p:txBody>
            <a:bodyPr/>
            <a:lstStyle/>
            <a:p>
              <a:endParaRPr lang="id-ID"/>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w="9525">
            <a:noFill/>
            <a:miter lim="800000"/>
            <a:headEnd/>
            <a:tailEnd/>
          </a:ln>
          <a:effectLst/>
        </p:spPr>
        <p:txBody>
          <a:bodyPr wrap="none" anchor="ctr"/>
          <a:lstStyle/>
          <a:p>
            <a:endParaRPr lang="id-ID"/>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w="9525">
            <a:noFill/>
            <a:miter lim="800000"/>
            <a:headEnd/>
            <a:tailEnd/>
          </a:ln>
          <a:effectLst/>
        </p:spPr>
        <p:txBody>
          <a:bodyPr wrap="none" anchor="ctr"/>
          <a:lstStyle/>
          <a:p>
            <a:endParaRPr lang="id-ID"/>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w="9525">
            <a:noFill/>
            <a:miter lim="800000"/>
            <a:headEnd/>
            <a:tailEnd/>
          </a:ln>
          <a:effectLst/>
        </p:spPr>
        <p:txBody>
          <a:bodyPr wrap="none" anchor="ctr"/>
          <a:lstStyle/>
          <a:p>
            <a:endParaRPr lang="id-ID"/>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w="9525">
            <a:noFill/>
            <a:miter lim="800000"/>
            <a:headEnd/>
            <a:tailEnd/>
          </a:ln>
          <a:effectLst/>
        </p:spPr>
        <p:txBody>
          <a:bodyPr wrap="none" anchor="ctr"/>
          <a:lstStyle/>
          <a:p>
            <a:endParaRPr lang="id-ID"/>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w="9525">
            <a:noFill/>
            <a:miter lim="800000"/>
            <a:headEnd/>
            <a:tailEnd/>
          </a:ln>
          <a:effectLst/>
        </p:spPr>
        <p:txBody>
          <a:bodyPr wrap="none" anchor="ctr"/>
          <a:lstStyle/>
          <a:p>
            <a:endParaRPr lang="id-ID"/>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w="9525">
            <a:noFill/>
            <a:miter lim="800000"/>
            <a:headEnd/>
            <a:tailEnd/>
          </a:ln>
          <a:effectLst/>
        </p:spPr>
        <p:txBody>
          <a:bodyPr wrap="none" anchor="ctr"/>
          <a:lstStyle/>
          <a:p>
            <a:endParaRPr lang="id-ID"/>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w="9525">
            <a:noFill/>
            <a:miter lim="800000"/>
            <a:headEnd/>
            <a:tailEnd/>
          </a:ln>
          <a:effectLst/>
        </p:spPr>
        <p:txBody>
          <a:bodyPr wrap="none" anchor="ctr"/>
          <a:lstStyle/>
          <a:p>
            <a:endParaRPr lang="id-ID"/>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w="9525">
            <a:noFill/>
            <a:miter lim="800000"/>
            <a:headEnd/>
            <a:tailEnd/>
          </a:ln>
          <a:effectLst/>
        </p:spPr>
        <p:txBody>
          <a:bodyPr wrap="none" anchor="ctr"/>
          <a:lstStyle/>
          <a:p>
            <a:endParaRPr lang="id-ID"/>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w="9525">
            <a:noFill/>
            <a:miter lim="800000"/>
            <a:headEnd/>
            <a:tailEnd/>
          </a:ln>
          <a:effectLst/>
        </p:spPr>
        <p:txBody>
          <a:bodyPr wrap="none" anchor="ctr"/>
          <a:lstStyle/>
          <a:p>
            <a:endParaRPr lang="id-ID"/>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w="9525">
            <a:noFill/>
            <a:miter lim="800000"/>
            <a:headEnd/>
            <a:tailEnd/>
          </a:ln>
          <a:effectLst/>
        </p:spPr>
        <p:txBody>
          <a:bodyPr wrap="none" anchor="ctr"/>
          <a:lstStyle/>
          <a:p>
            <a:endParaRPr lang="id-ID"/>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w="9525">
            <a:noFill/>
            <a:miter lim="800000"/>
            <a:headEnd/>
            <a:tailEnd/>
          </a:ln>
          <a:effectLst/>
        </p:spPr>
        <p:txBody>
          <a:bodyPr wrap="none" anchor="ctr"/>
          <a:lstStyle/>
          <a:p>
            <a:endParaRPr lang="id-ID"/>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w="9525">
            <a:noFill/>
            <a:miter lim="800000"/>
            <a:headEnd/>
            <a:tailEnd/>
          </a:ln>
          <a:effectLst/>
        </p:spPr>
        <p:txBody>
          <a:bodyPr wrap="none" anchor="ctr"/>
          <a:lstStyle/>
          <a:p>
            <a:endParaRPr lang="id-ID"/>
          </a:p>
        </p:txBody>
      </p:sp>
      <p:sp>
        <p:nvSpPr>
          <p:cNvPr id="3249" name="Rectangle 177"/>
          <p:cNvSpPr>
            <a:spLocks noChangeArrowheads="1"/>
          </p:cNvSpPr>
          <p:nvPr/>
        </p:nvSpPr>
        <p:spPr bwMode="gray">
          <a:xfrm>
            <a:off x="8435975" y="4300538"/>
            <a:ext cx="703263" cy="646112"/>
          </a:xfrm>
          <a:prstGeom prst="rect">
            <a:avLst/>
          </a:prstGeom>
          <a:solidFill>
            <a:schemeClr val="accent2">
              <a:alpha val="10001"/>
            </a:schemeClr>
          </a:solidFill>
          <a:ln w="9525">
            <a:noFill/>
            <a:miter lim="800000"/>
            <a:headEnd/>
            <a:tailEnd/>
          </a:ln>
          <a:effectLst/>
        </p:spPr>
        <p:txBody>
          <a:bodyPr wrap="none" anchor="ctr"/>
          <a:lstStyle/>
          <a:p>
            <a:endParaRPr lang="id-ID"/>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w="9525">
            <a:noFill/>
            <a:miter lim="800000"/>
            <a:headEnd/>
            <a:tailEnd/>
          </a:ln>
          <a:effectLst/>
        </p:spPr>
        <p:txBody>
          <a:bodyPr wrap="none" anchor="ctr"/>
          <a:lstStyle/>
          <a:p>
            <a:endParaRPr lang="id-ID"/>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w="9525">
            <a:noFill/>
            <a:miter lim="800000"/>
            <a:headEnd/>
            <a:tailEnd/>
          </a:ln>
          <a:effectLst/>
        </p:spPr>
        <p:txBody>
          <a:bodyPr wrap="none" anchor="ctr"/>
          <a:lstStyle/>
          <a:p>
            <a:endParaRPr lang="id-ID"/>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w="9525">
            <a:noFill/>
            <a:miter lim="800000"/>
            <a:headEnd/>
            <a:tailEnd/>
          </a:ln>
          <a:effectLst/>
        </p:spPr>
        <p:txBody>
          <a:bodyPr wrap="none" anchor="ctr"/>
          <a:lstStyle/>
          <a:p>
            <a:endParaRPr lang="id-ID"/>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w="9525">
            <a:noFill/>
            <a:miter lim="800000"/>
            <a:headEnd/>
            <a:tailEnd/>
          </a:ln>
          <a:effectLst/>
        </p:spPr>
        <p:txBody>
          <a:bodyPr wrap="none" anchor="ctr"/>
          <a:lstStyle/>
          <a:p>
            <a:endParaRPr lang="id-ID"/>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w="9525">
            <a:noFill/>
            <a:miter lim="800000"/>
            <a:headEnd/>
            <a:tailEnd/>
          </a:ln>
          <a:effectLst/>
        </p:spPr>
        <p:txBody>
          <a:bodyPr wrap="none" anchor="ctr"/>
          <a:lstStyle/>
          <a:p>
            <a:endParaRPr lang="id-ID"/>
          </a:p>
        </p:txBody>
      </p:sp>
      <p:grpSp>
        <p:nvGrpSpPr>
          <p:cNvPr id="3"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p:spPr>
          <p:txBody>
            <a:bodyPr/>
            <a:lstStyle/>
            <a:p>
              <a:endParaRPr lang="id-ID"/>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p:spPr>
          <p:txBody>
            <a:bodyPr/>
            <a:lstStyle/>
            <a:p>
              <a:endParaRPr lang="id-ID"/>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p:spPr>
          <p:txBody>
            <a:bodyPr/>
            <a:lstStyle/>
            <a:p>
              <a:endParaRPr lang="id-ID"/>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p:spPr>
          <p:txBody>
            <a:bodyPr/>
            <a:lstStyle/>
            <a:p>
              <a:endParaRPr lang="id-ID"/>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p:spPr>
          <p:txBody>
            <a:bodyPr/>
            <a:lstStyle/>
            <a:p>
              <a:endParaRPr lang="id-ID"/>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p:spPr>
          <p:txBody>
            <a:bodyPr/>
            <a:lstStyle/>
            <a:p>
              <a:endParaRPr lang="id-ID"/>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p:spPr>
          <p:txBody>
            <a:bodyPr/>
            <a:lstStyle/>
            <a:p>
              <a:endParaRPr lang="id-ID"/>
            </a:p>
          </p:txBody>
        </p:sp>
      </p:grpSp>
      <p:sp>
        <p:nvSpPr>
          <p:cNvPr id="3075" name="Rectangle 3"/>
          <p:cNvSpPr>
            <a:spLocks noGrp="1" noChangeArrowheads="1"/>
          </p:cNvSpPr>
          <p:nvPr>
            <p:ph type="subTitle" idx="1"/>
          </p:nvPr>
        </p:nvSpPr>
        <p:spPr>
          <a:xfrm>
            <a:off x="4572000" y="4343400"/>
            <a:ext cx="4419600" cy="609600"/>
          </a:xfrm>
        </p:spPr>
        <p:txBody>
          <a:bodyPr/>
          <a:lstStyle>
            <a:lvl1pPr marL="0" indent="0" algn="r">
              <a:buFontTx/>
              <a:buNone/>
              <a:defRPr sz="2000"/>
            </a:lvl1pPr>
          </a:lstStyle>
          <a:p>
            <a:r>
              <a:rPr lang="en-US" smtClean="0"/>
              <a:t>Click to edit Master subtitle style</a:t>
            </a:r>
            <a:endParaRPr lang="en-US"/>
          </a:p>
        </p:txBody>
      </p:sp>
      <p:sp>
        <p:nvSpPr>
          <p:cNvPr id="3083" name="Text Box 11"/>
          <p:cNvSpPr txBox="1">
            <a:spLocks noChangeArrowheads="1"/>
          </p:cNvSpPr>
          <p:nvPr/>
        </p:nvSpPr>
        <p:spPr bwMode="gray">
          <a:xfrm>
            <a:off x="0" y="461963"/>
            <a:ext cx="1098550" cy="427037"/>
          </a:xfrm>
          <a:prstGeom prst="rect">
            <a:avLst/>
          </a:prstGeom>
          <a:noFill/>
          <a:ln w="9525">
            <a:noFill/>
            <a:miter lim="800000"/>
            <a:headEnd/>
            <a:tailEnd/>
          </a:ln>
          <a:effectLst/>
        </p:spPr>
        <p:txBody>
          <a:bodyPr>
            <a:spAutoFit/>
          </a:bodyPr>
          <a:lstStyle/>
          <a:p>
            <a:pPr algn="ctr">
              <a:spcBef>
                <a:spcPct val="50000"/>
              </a:spcBef>
            </a:pPr>
            <a:r>
              <a:rPr lang="en-US" sz="2200">
                <a:solidFill>
                  <a:srgbClr val="FFFFFF"/>
                </a:solidFill>
              </a:rPr>
              <a:t>LOGO</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w="9525">
            <a:noFill/>
            <a:miter lim="800000"/>
            <a:headEnd/>
            <a:tailEnd/>
          </a:ln>
          <a:effectLst/>
        </p:spPr>
        <p:txBody>
          <a:bodyPr wrap="none" anchor="ctr"/>
          <a:lstStyle/>
          <a:p>
            <a:endParaRPr lang="id-ID"/>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w="9525">
            <a:noFill/>
            <a:miter lim="800000"/>
            <a:headEnd/>
            <a:tailEnd/>
          </a:ln>
          <a:effectLst/>
        </p:spPr>
        <p:txBody>
          <a:bodyPr wrap="none" anchor="ctr"/>
          <a:lstStyle/>
          <a:p>
            <a:endParaRPr lang="id-ID"/>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w="9525">
            <a:noFill/>
            <a:miter lim="800000"/>
            <a:headEnd/>
            <a:tailEnd/>
          </a:ln>
          <a:effectLst/>
        </p:spPr>
        <p:txBody>
          <a:bodyPr wrap="none" anchor="ctr"/>
          <a:lstStyle/>
          <a:p>
            <a:endParaRPr lang="id-ID"/>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w="9525">
            <a:noFill/>
            <a:miter lim="800000"/>
            <a:headEnd/>
            <a:tailEnd/>
          </a:ln>
          <a:effectLst/>
        </p:spPr>
        <p:txBody>
          <a:bodyPr wrap="none" anchor="ctr"/>
          <a:lstStyle/>
          <a:p>
            <a:endParaRPr lang="id-ID"/>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w="9525">
            <a:noFill/>
            <a:miter lim="800000"/>
            <a:headEnd/>
            <a:tailEnd/>
          </a:ln>
          <a:effectLst/>
        </p:spPr>
        <p:txBody>
          <a:bodyPr wrap="none" anchor="ctr"/>
          <a:lstStyle/>
          <a:p>
            <a:endParaRPr lang="id-ID"/>
          </a:p>
        </p:txBody>
      </p:sp>
      <p:sp>
        <p:nvSpPr>
          <p:cNvPr id="3234" name="Rectangle 162"/>
          <p:cNvSpPr>
            <a:spLocks noChangeArrowheads="1"/>
          </p:cNvSpPr>
          <p:nvPr/>
        </p:nvSpPr>
        <p:spPr bwMode="gray">
          <a:xfrm>
            <a:off x="446088" y="1147763"/>
            <a:ext cx="725487" cy="633412"/>
          </a:xfrm>
          <a:prstGeom prst="rect">
            <a:avLst/>
          </a:prstGeom>
          <a:solidFill>
            <a:schemeClr val="folHlink">
              <a:alpha val="20000"/>
            </a:schemeClr>
          </a:solidFill>
          <a:ln w="9525">
            <a:noFill/>
            <a:miter lim="800000"/>
            <a:headEnd/>
            <a:tailEnd/>
          </a:ln>
          <a:effectLst/>
        </p:spPr>
        <p:txBody>
          <a:bodyPr wrap="none" anchor="ctr"/>
          <a:lstStyle/>
          <a:p>
            <a:endParaRPr lang="id-ID"/>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w="9525">
            <a:noFill/>
            <a:miter lim="800000"/>
            <a:headEnd/>
            <a:tailEnd/>
          </a:ln>
          <a:effectLst/>
        </p:spPr>
        <p:txBody>
          <a:bodyPr wrap="none" anchor="ctr"/>
          <a:lstStyle/>
          <a:p>
            <a:endParaRPr lang="id-ID"/>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w="9525">
            <a:noFill/>
            <a:miter lim="800000"/>
            <a:headEnd/>
            <a:tailEnd/>
          </a:ln>
          <a:effectLst/>
        </p:spPr>
        <p:txBody>
          <a:bodyPr wrap="none" anchor="ctr"/>
          <a:lstStyle/>
          <a:p>
            <a:endParaRPr lang="id-ID"/>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w="9525">
            <a:noFill/>
            <a:miter lim="800000"/>
            <a:headEnd/>
            <a:tailEnd/>
          </a:ln>
          <a:effectLst/>
        </p:spPr>
        <p:txBody>
          <a:bodyPr wrap="none" anchor="ctr"/>
          <a:lstStyle/>
          <a:p>
            <a:endParaRPr lang="id-ID"/>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w="9525">
            <a:noFill/>
            <a:miter lim="800000"/>
            <a:headEnd/>
            <a:tailEnd/>
          </a:ln>
          <a:effectLst/>
        </p:spPr>
        <p:txBody>
          <a:bodyPr wrap="none" anchor="ctr"/>
          <a:lstStyle/>
          <a:p>
            <a:endParaRPr lang="id-ID"/>
          </a:p>
        </p:txBody>
      </p:sp>
      <p:sp>
        <p:nvSpPr>
          <p:cNvPr id="3254" name="Rectangle 182"/>
          <p:cNvSpPr>
            <a:spLocks noChangeArrowheads="1"/>
          </p:cNvSpPr>
          <p:nvPr/>
        </p:nvSpPr>
        <p:spPr bwMode="gray">
          <a:xfrm>
            <a:off x="4800600" y="1165225"/>
            <a:ext cx="725488" cy="633413"/>
          </a:xfrm>
          <a:prstGeom prst="rect">
            <a:avLst/>
          </a:prstGeom>
          <a:solidFill>
            <a:schemeClr val="folHlink">
              <a:alpha val="10001"/>
            </a:schemeClr>
          </a:solidFill>
          <a:ln w="9525">
            <a:noFill/>
            <a:miter lim="800000"/>
            <a:headEnd/>
            <a:tailEnd/>
          </a:ln>
          <a:effectLst/>
        </p:spPr>
        <p:txBody>
          <a:bodyPr wrap="none" anchor="ctr"/>
          <a:lstStyle/>
          <a:p>
            <a:endParaRPr lang="id-ID"/>
          </a:p>
        </p:txBody>
      </p:sp>
      <p:sp>
        <p:nvSpPr>
          <p:cNvPr id="3255" name="Rectangle 183"/>
          <p:cNvSpPr>
            <a:spLocks noChangeArrowheads="1"/>
          </p:cNvSpPr>
          <p:nvPr/>
        </p:nvSpPr>
        <p:spPr bwMode="gray">
          <a:xfrm>
            <a:off x="1889125" y="1165225"/>
            <a:ext cx="725488" cy="633413"/>
          </a:xfrm>
          <a:prstGeom prst="rect">
            <a:avLst/>
          </a:prstGeom>
          <a:solidFill>
            <a:schemeClr val="folHlink">
              <a:alpha val="10001"/>
            </a:schemeClr>
          </a:solidFill>
          <a:ln w="9525">
            <a:noFill/>
            <a:miter lim="800000"/>
            <a:headEnd/>
            <a:tailEnd/>
          </a:ln>
          <a:effectLst/>
        </p:spPr>
        <p:txBody>
          <a:bodyPr wrap="none" anchor="ctr"/>
          <a:lstStyle/>
          <a:p>
            <a:endParaRPr lang="id-ID"/>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w="9525">
            <a:noFill/>
            <a:miter lim="800000"/>
            <a:headEnd/>
            <a:tailEnd/>
          </a:ln>
          <a:effectLst/>
        </p:spPr>
        <p:txBody>
          <a:bodyPr wrap="none" anchor="ctr"/>
          <a:lstStyle/>
          <a:p>
            <a:endParaRPr lang="id-ID"/>
          </a:p>
        </p:txBody>
      </p:sp>
      <p:sp>
        <p:nvSpPr>
          <p:cNvPr id="3262" name="Rectangle 190"/>
          <p:cNvSpPr>
            <a:spLocks noChangeArrowheads="1"/>
          </p:cNvSpPr>
          <p:nvPr/>
        </p:nvSpPr>
        <p:spPr bwMode="gray">
          <a:xfrm>
            <a:off x="1143000" y="533400"/>
            <a:ext cx="725488" cy="633413"/>
          </a:xfrm>
          <a:prstGeom prst="rect">
            <a:avLst/>
          </a:prstGeom>
          <a:solidFill>
            <a:srgbClr val="DDDDDD">
              <a:alpha val="20000"/>
            </a:srgbClr>
          </a:solidFill>
          <a:ln w="9525">
            <a:noFill/>
            <a:miter lim="800000"/>
            <a:headEnd/>
            <a:tailEnd/>
          </a:ln>
          <a:effectLst/>
        </p:spPr>
        <p:txBody>
          <a:bodyPr wrap="none" anchor="ctr"/>
          <a:lstStyle/>
          <a:p>
            <a:endParaRPr lang="id-ID"/>
          </a:p>
        </p:txBody>
      </p:sp>
      <p:sp>
        <p:nvSpPr>
          <p:cNvPr id="3272" name="Rectangle 200"/>
          <p:cNvSpPr>
            <a:spLocks noChangeArrowheads="1"/>
          </p:cNvSpPr>
          <p:nvPr/>
        </p:nvSpPr>
        <p:spPr bwMode="gray">
          <a:xfrm>
            <a:off x="2578100" y="534988"/>
            <a:ext cx="725488" cy="633412"/>
          </a:xfrm>
          <a:prstGeom prst="rect">
            <a:avLst/>
          </a:prstGeom>
          <a:solidFill>
            <a:srgbClr val="DDDDDD">
              <a:alpha val="20000"/>
            </a:srgbClr>
          </a:solidFill>
          <a:ln w="9525">
            <a:noFill/>
            <a:miter lim="800000"/>
            <a:headEnd/>
            <a:tailEnd/>
          </a:ln>
          <a:effectLst/>
        </p:spPr>
        <p:txBody>
          <a:bodyPr wrap="none" anchor="ctr"/>
          <a:lstStyle/>
          <a:p>
            <a:endParaRPr lang="id-ID"/>
          </a:p>
        </p:txBody>
      </p:sp>
      <p:grpSp>
        <p:nvGrpSpPr>
          <p:cNvPr id="4"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srcRect l="46681" r="2339"/>
            <a:stretch>
              <a:fillRect/>
            </a:stretch>
          </p:blipFill>
          <p:spPr bwMode="gray">
            <a:xfrm>
              <a:off x="0" y="1395"/>
              <a:ext cx="2976" cy="2898"/>
            </a:xfrm>
            <a:prstGeom prst="rect">
              <a:avLst/>
            </a:prstGeom>
            <a:noFill/>
          </p:spPr>
        </p:pic>
        <p:sp>
          <p:nvSpPr>
            <p:cNvPr id="3281" name="Freeform 209" descr="wiz_gold03"/>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w="9525">
              <a:noFill/>
              <a:round/>
              <a:headEnd/>
              <a:tailEnd/>
            </a:ln>
            <a:effectLst/>
          </p:spPr>
          <p:txBody>
            <a:bodyPr/>
            <a:lstStyle/>
            <a:p>
              <a:endParaRPr lang="id-ID"/>
            </a:p>
          </p:txBody>
        </p:sp>
      </p:grpSp>
      <p:grpSp>
        <p:nvGrpSpPr>
          <p:cNvPr id="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srcRect l="51730" r="2339"/>
            <a:stretch>
              <a:fillRect/>
            </a:stretch>
          </p:blipFill>
          <p:spPr bwMode="gray">
            <a:xfrm>
              <a:off x="0" y="1039"/>
              <a:ext cx="2681" cy="2897"/>
            </a:xfrm>
            <a:prstGeom prst="rect">
              <a:avLst/>
            </a:prstGeom>
            <a:noFill/>
          </p:spPr>
        </p:pic>
        <p:sp>
          <p:nvSpPr>
            <p:cNvPr id="3293" name="Freeform 221" descr="wiz_gold04"/>
            <p:cNvSpPr>
              <a:spLocks/>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w="9525">
              <a:noFill/>
              <a:round/>
              <a:headEnd/>
              <a:tailEnd/>
            </a:ln>
            <a:effectLst/>
          </p:spPr>
          <p:txBody>
            <a:bodyPr/>
            <a:lstStyle/>
            <a:p>
              <a:endParaRPr lang="id-ID"/>
            </a:p>
          </p:txBody>
        </p:sp>
      </p:grpSp>
      <p:grpSp>
        <p:nvGrpSpPr>
          <p:cNvPr id="6"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srcRect l="60431" r="2339"/>
            <a:stretch>
              <a:fillRect/>
            </a:stretch>
          </p:blipFill>
          <p:spPr bwMode="gray">
            <a:xfrm>
              <a:off x="0" y="240"/>
              <a:ext cx="2400" cy="3199"/>
            </a:xfrm>
            <a:prstGeom prst="rect">
              <a:avLst/>
            </a:prstGeom>
            <a:noFill/>
          </p:spPr>
        </p:pic>
        <p:sp>
          <p:nvSpPr>
            <p:cNvPr id="3296" name="Freeform 224" descr="wiz_gold01"/>
            <p:cNvSpPr>
              <a:spLocks/>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w="9525">
              <a:noFill/>
              <a:round/>
              <a:headEnd/>
              <a:tailEnd/>
            </a:ln>
            <a:effectLst/>
          </p:spPr>
          <p:txBody>
            <a:bodyPr/>
            <a:lstStyle/>
            <a:p>
              <a:endParaRPr lang="id-ID"/>
            </a:p>
          </p:txBody>
        </p:sp>
      </p:grpSp>
      <p:sp>
        <p:nvSpPr>
          <p:cNvPr id="3074" name="Rectangle 2"/>
          <p:cNvSpPr>
            <a:spLocks noGrp="1" noChangeArrowheads="1"/>
          </p:cNvSpPr>
          <p:nvPr>
            <p:ph type="ctrTitle"/>
          </p:nvPr>
        </p:nvSpPr>
        <p:spPr>
          <a:xfrm>
            <a:off x="4267200" y="1981200"/>
            <a:ext cx="4724400" cy="2057400"/>
          </a:xfrm>
        </p:spPr>
        <p:txBody>
          <a:bodyPr/>
          <a:lstStyle>
            <a:lvl1pPr algn="r">
              <a:defRPr sz="4400"/>
            </a:lvl1pPr>
          </a:lstStyle>
          <a:p>
            <a:r>
              <a:rPr lang="en-US" smtClean="0"/>
              <a:t>Click to edit Master title style</a:t>
            </a:r>
            <a:endParaRPr lang="en-US"/>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a:p>
        </p:txBody>
      </p:sp>
      <p:sp>
        <p:nvSpPr>
          <p:cNvPr id="3077" name="Rectangle 5"/>
          <p:cNvSpPr>
            <a:spLocks noGrp="1" noChangeArrowheads="1"/>
          </p:cNvSpPr>
          <p:nvPr>
            <p:ph type="ftr" sz="quarter" idx="3"/>
          </p:nvPr>
        </p:nvSpPr>
        <p:spPr>
          <a:xfrm>
            <a:off x="6172200" y="6400800"/>
            <a:ext cx="2895600" cy="320675"/>
          </a:xfrm>
        </p:spPr>
        <p:txBody>
          <a:bodyPr/>
          <a:lstStyle>
            <a:lvl1pPr algn="r">
              <a:defRPr>
                <a:latin typeface="+mj-lt"/>
              </a:defRPr>
            </a:lvl1pPr>
          </a:lstStyle>
          <a:p>
            <a:r>
              <a:rPr lang="en-US" smtClean="0"/>
              <a:t>www.themegallery.com</a:t>
            </a:r>
            <a:endParaRPr lang="en-US"/>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586AB7F9-3875-4345-BDB1-827E84C41216}" type="slidenum">
              <a:rPr lang="en-US" smtClean="0"/>
              <a:pPr/>
              <a:t>‹#›</a:t>
            </a:fld>
            <a:endParaRPr lang="en-US"/>
          </a:p>
        </p:txBody>
      </p:sp>
      <p:sp>
        <p:nvSpPr>
          <p:cNvPr id="3307" name="Text Box 235"/>
          <p:cNvSpPr txBox="1">
            <a:spLocks noChangeArrowheads="1"/>
          </p:cNvSpPr>
          <p:nvPr/>
        </p:nvSpPr>
        <p:spPr bwMode="gray">
          <a:xfrm>
            <a:off x="7924800" y="1295400"/>
            <a:ext cx="1098550" cy="427038"/>
          </a:xfrm>
          <a:prstGeom prst="rect">
            <a:avLst/>
          </a:prstGeom>
          <a:noFill/>
          <a:ln w="9525">
            <a:noFill/>
            <a:miter lim="800000"/>
            <a:headEnd/>
            <a:tailEnd/>
          </a:ln>
          <a:effectLst/>
        </p:spPr>
        <p:txBody>
          <a:bodyPr>
            <a:spAutoFit/>
          </a:bodyPr>
          <a:lstStyle/>
          <a:p>
            <a:pPr algn="r">
              <a:spcBef>
                <a:spcPct val="50000"/>
              </a:spcBef>
            </a:pPr>
            <a:r>
              <a:rPr lang="en-US" sz="2200"/>
              <a:t>LOGO</a:t>
            </a:r>
          </a:p>
        </p:txBody>
      </p:sp>
      <p:sp>
        <p:nvSpPr>
          <p:cNvPr id="72" name="Text Box 235"/>
          <p:cNvSpPr txBox="1">
            <a:spLocks noChangeArrowheads="1"/>
          </p:cNvSpPr>
          <p:nvPr userDrawn="1"/>
        </p:nvSpPr>
        <p:spPr bwMode="gray">
          <a:xfrm>
            <a:off x="7924800" y="1295400"/>
            <a:ext cx="1098550" cy="427038"/>
          </a:xfrm>
          <a:prstGeom prst="rect">
            <a:avLst/>
          </a:prstGeom>
          <a:noFill/>
          <a:ln w="9525">
            <a:noFill/>
            <a:miter lim="800000"/>
            <a:headEnd/>
            <a:tailEnd/>
          </a:ln>
          <a:effectLst/>
        </p:spPr>
        <p:txBody>
          <a:bodyPr>
            <a:spAutoFit/>
          </a:bodyPr>
          <a:lstStyle/>
          <a:p>
            <a:pPr algn="r">
              <a:spcBef>
                <a:spcPct val="50000"/>
              </a:spcBef>
            </a:pPr>
            <a:r>
              <a:rPr lang="en-US" sz="2200"/>
              <a:t>LOGO</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66E2F3-0077-406B-BA2D-BDCA935B5A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26AB7AA-8162-4D58-83FE-EB17347D87D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id-ID"/>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5469B095-E5CF-4BF6-A14F-60563097FB5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id-ID"/>
          </a:p>
        </p:txBody>
      </p:sp>
      <p:sp>
        <p:nvSpPr>
          <p:cNvPr id="3" name="Chart Placeholder 2"/>
          <p:cNvSpPr>
            <a:spLocks noGrp="1"/>
          </p:cNvSpPr>
          <p:nvPr>
            <p:ph type="chart" idx="1"/>
          </p:nvPr>
        </p:nvSpPr>
        <p:spPr>
          <a:xfrm>
            <a:off x="457200" y="1600200"/>
            <a:ext cx="8229600" cy="4724400"/>
          </a:xfrm>
        </p:spPr>
        <p:txBody>
          <a:bodyPr/>
          <a:lstStyle/>
          <a:p>
            <a:r>
              <a:rPr lang="en-US" smtClean="0"/>
              <a:t>Click icon to add chart</a:t>
            </a:r>
            <a:endParaRPr lang="id-ID"/>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80D53087-A778-415B-9C01-996FA8806E2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457200" y="1600200"/>
            <a:ext cx="8229600" cy="4724400"/>
          </a:xfrm>
        </p:spPr>
        <p:txBody>
          <a:bodyPr/>
          <a:lstStyle/>
          <a:p>
            <a:r>
              <a:rPr lang="en-US" smtClean="0"/>
              <a:t>Click icon to add table</a:t>
            </a:r>
            <a:endParaRPr lang="id-ID"/>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8A561235-98A0-47D0-AC59-8798E24B529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9A2217-9041-4ECA-974C-E03914BE70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7E7BD82-0660-44FF-ACE6-B28DD4ED6CA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F9EBCA5-EE39-47AE-8DD5-F8C33B3CB8A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E6CFF52-ADA8-4782-96D9-62757AB19D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AD4A062-F4DF-4E81-BE5D-A27984CAC3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B381912-5F8E-4B17-A32B-8F49D5C0B9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2EBC494-C687-4B24-AC09-A7CAF6DD98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287CAD-08D9-494C-AF72-F36BFDCE41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w="9525">
            <a:noFill/>
            <a:miter lim="800000"/>
            <a:headEnd/>
            <a:tailEnd/>
          </a:ln>
          <a:effectLst/>
        </p:spPr>
        <p:txBody>
          <a:bodyPr wrap="none" anchor="ctr"/>
          <a:lstStyle/>
          <a:p>
            <a:endParaRPr lang="id-ID"/>
          </a:p>
        </p:txBody>
      </p:sp>
      <p:sp>
        <p:nvSpPr>
          <p:cNvPr id="1028" name="Rectangle 4"/>
          <p:cNvSpPr>
            <a:spLocks noGrp="1" noChangeArrowheads="1"/>
          </p:cNvSpPr>
          <p:nvPr>
            <p:ph type="dt" sz="half" idx="2"/>
          </p:nvPr>
        </p:nvSpPr>
        <p:spPr bwMode="gray">
          <a:xfrm>
            <a:off x="457200" y="6467475"/>
            <a:ext cx="2133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en-US"/>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569B3424-3F8F-45E2-9B1C-25FE764E2136}" type="slidenum">
              <a:rPr lang="en-US" smtClean="0"/>
              <a:pPr/>
              <a:t>‹#›</a:t>
            </a:fld>
            <a:endParaRPr lang="en-US"/>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p:spPr>
        <p:txBody>
          <a:bodyPr wrap="none" anchor="ctr"/>
          <a:lstStyle/>
          <a:p>
            <a:endParaRPr lang="id-ID"/>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id-ID"/>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id-ID"/>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id-ID"/>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p:spPr>
        <p:txBody>
          <a:bodyPr wrap="none" anchor="ctr"/>
          <a:lstStyle/>
          <a:p>
            <a:endParaRPr lang="id-ID"/>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endParaRPr lang="id-ID"/>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endParaRPr lang="id-ID"/>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endParaRPr lang="id-ID"/>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endParaRPr lang="id-ID"/>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p:spPr>
        <p:txBody>
          <a:bodyPr wrap="none" anchor="ctr"/>
          <a:lstStyle/>
          <a:p>
            <a:endParaRPr lang="id-ID"/>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p:spPr>
        <p:txBody>
          <a:bodyPr wrap="none" anchor="ctr"/>
          <a:lstStyle/>
          <a:p>
            <a:endParaRPr lang="id-ID"/>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endParaRPr lang="id-ID"/>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id-ID"/>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endParaRPr lang="id-ID"/>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p:spPr>
        <p:txBody>
          <a:bodyPr wrap="none" anchor="ctr"/>
          <a:lstStyle/>
          <a:p>
            <a:endParaRPr lang="id-ID"/>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p:spPr>
        <p:txBody>
          <a:bodyPr wrap="none" anchor="ctr"/>
          <a:lstStyle/>
          <a:p>
            <a:endParaRPr lang="id-ID"/>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id-ID"/>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id-ID"/>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id-ID"/>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endParaRPr lang="id-ID"/>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endParaRPr lang="id-ID"/>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endParaRPr lang="id-ID"/>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endParaRPr lang="id-ID"/>
          </a:p>
        </p:txBody>
      </p:sp>
      <p:sp>
        <p:nvSpPr>
          <p:cNvPr id="1027" name="Rectangle 3"/>
          <p:cNvSpPr>
            <a:spLocks noGrp="1" noChangeArrowheads="1"/>
          </p:cNvSpPr>
          <p:nvPr>
            <p:ph type="body" idx="1"/>
          </p:nvPr>
        </p:nvSpPr>
        <p:spPr bwMode="gray">
          <a:xfrm>
            <a:off x="457200" y="1600200"/>
            <a:ext cx="82296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2" name="Group 195"/>
          <p:cNvGrpSpPr>
            <a:grpSpLocks/>
          </p:cNvGrpSpPr>
          <p:nvPr/>
        </p:nvGrpSpPr>
        <p:grpSpPr bwMode="auto">
          <a:xfrm>
            <a:off x="0" y="357188"/>
            <a:ext cx="1157288" cy="1123950"/>
            <a:chOff x="-9" y="1395"/>
            <a:chExt cx="2985" cy="2898"/>
          </a:xfrm>
        </p:grpSpPr>
        <p:pic>
          <p:nvPicPr>
            <p:cNvPr id="1220" name="Picture 196" descr="pan01"/>
            <p:cNvPicPr>
              <a:picLocks noChangeAspect="1" noChangeArrowheads="1"/>
            </p:cNvPicPr>
            <p:nvPr/>
          </p:nvPicPr>
          <p:blipFill>
            <a:blip r:embed="rId16" cstate="print"/>
            <a:srcRect l="46681" r="2339"/>
            <a:stretch>
              <a:fillRect/>
            </a:stretch>
          </p:blipFill>
          <p:spPr bwMode="gray">
            <a:xfrm>
              <a:off x="0" y="1395"/>
              <a:ext cx="2976" cy="2898"/>
            </a:xfrm>
            <a:prstGeom prst="rect">
              <a:avLst/>
            </a:prstGeom>
            <a:noFill/>
          </p:spPr>
        </p:pic>
        <p:sp>
          <p:nvSpPr>
            <p:cNvPr id="1221" name="Freeform 197" descr="wiz_gold03"/>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17" cstate="print"/>
              <a:srcRect/>
              <a:stretch>
                <a:fillRect r="-15708"/>
              </a:stretch>
            </a:blipFill>
            <a:ln w="9525">
              <a:noFill/>
              <a:round/>
              <a:headEnd/>
              <a:tailEnd/>
            </a:ln>
            <a:effectLst/>
          </p:spPr>
          <p:txBody>
            <a:bodyPr/>
            <a:lstStyle/>
            <a:p>
              <a:endParaRPr lang="id-ID"/>
            </a:p>
          </p:txBody>
        </p:sp>
      </p:grpSp>
      <p:grpSp>
        <p:nvGrpSpPr>
          <p:cNvPr id="3" name="Group 198"/>
          <p:cNvGrpSpPr>
            <a:grpSpLocks/>
          </p:cNvGrpSpPr>
          <p:nvPr/>
        </p:nvGrpSpPr>
        <p:grpSpPr bwMode="auto">
          <a:xfrm>
            <a:off x="-6350" y="195263"/>
            <a:ext cx="1057275" cy="1143000"/>
            <a:chOff x="0" y="1039"/>
            <a:chExt cx="2681" cy="2897"/>
          </a:xfrm>
        </p:grpSpPr>
        <p:pic>
          <p:nvPicPr>
            <p:cNvPr id="1223" name="Picture 199" descr="pan01"/>
            <p:cNvPicPr>
              <a:picLocks noChangeAspect="1" noChangeArrowheads="1"/>
            </p:cNvPicPr>
            <p:nvPr userDrawn="1"/>
          </p:nvPicPr>
          <p:blipFill>
            <a:blip r:embed="rId18" cstate="print"/>
            <a:srcRect l="51730" r="2339"/>
            <a:stretch>
              <a:fillRect/>
            </a:stretch>
          </p:blipFill>
          <p:spPr bwMode="gray">
            <a:xfrm>
              <a:off x="0" y="1039"/>
              <a:ext cx="2681" cy="2897"/>
            </a:xfrm>
            <a:prstGeom prst="rect">
              <a:avLst/>
            </a:prstGeom>
            <a:noFill/>
          </p:spPr>
        </p:pic>
        <p:sp>
          <p:nvSpPr>
            <p:cNvPr id="1224" name="Freeform 200" descr="wiz_gold04"/>
            <p:cNvSpPr>
              <a:spLocks/>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19" cstate="print"/>
              <a:srcRect/>
              <a:stretch>
                <a:fillRect/>
              </a:stretch>
            </a:blipFill>
            <a:ln w="9525">
              <a:noFill/>
              <a:round/>
              <a:headEnd/>
              <a:tailEnd/>
            </a:ln>
            <a:effectLst/>
          </p:spPr>
          <p:txBody>
            <a:bodyPr/>
            <a:lstStyle/>
            <a:p>
              <a:endParaRPr lang="id-ID"/>
            </a:p>
          </p:txBody>
        </p:sp>
      </p:grpSp>
      <p:grpSp>
        <p:nvGrpSpPr>
          <p:cNvPr id="4" name="Group 201"/>
          <p:cNvGrpSpPr>
            <a:grpSpLocks/>
          </p:cNvGrpSpPr>
          <p:nvPr/>
        </p:nvGrpSpPr>
        <p:grpSpPr bwMode="auto">
          <a:xfrm>
            <a:off x="0" y="0"/>
            <a:ext cx="933450" cy="1239838"/>
            <a:chOff x="-7" y="240"/>
            <a:chExt cx="2407" cy="3199"/>
          </a:xfrm>
        </p:grpSpPr>
        <p:pic>
          <p:nvPicPr>
            <p:cNvPr id="1226" name="Picture 202" descr="pan01"/>
            <p:cNvPicPr>
              <a:picLocks noChangeAspect="1" noChangeArrowheads="1"/>
            </p:cNvPicPr>
            <p:nvPr userDrawn="1"/>
          </p:nvPicPr>
          <p:blipFill>
            <a:blip r:embed="rId20" cstate="print"/>
            <a:srcRect l="60431" r="2339"/>
            <a:stretch>
              <a:fillRect/>
            </a:stretch>
          </p:blipFill>
          <p:spPr bwMode="gray">
            <a:xfrm>
              <a:off x="0" y="240"/>
              <a:ext cx="2400" cy="3199"/>
            </a:xfrm>
            <a:prstGeom prst="rect">
              <a:avLst/>
            </a:prstGeom>
            <a:noFill/>
          </p:spPr>
        </p:pic>
        <p:sp>
          <p:nvSpPr>
            <p:cNvPr id="1227" name="Freeform 203" descr="wiz_gold01"/>
            <p:cNvSpPr>
              <a:spLocks/>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21" cstate="print"/>
              <a:srcRect/>
              <a:stretch>
                <a:fillRect/>
              </a:stretch>
            </a:blipFill>
            <a:ln w="9525">
              <a:noFill/>
              <a:round/>
              <a:headEnd/>
              <a:tailEnd/>
            </a:ln>
            <a:effectLst/>
          </p:spPr>
          <p:txBody>
            <a:bodyPr/>
            <a:lstStyle/>
            <a:p>
              <a:endParaRPr lang="id-ID"/>
            </a:p>
          </p:txBody>
        </p:sp>
      </p:grpSp>
      <p:sp>
        <p:nvSpPr>
          <p:cNvPr id="1026" name="Rectangle 2"/>
          <p:cNvSpPr>
            <a:spLocks noGrp="1" noChangeArrowheads="1"/>
          </p:cNvSpPr>
          <p:nvPr>
            <p:ph type="title"/>
          </p:nvPr>
        </p:nvSpPr>
        <p:spPr bwMode="gray">
          <a:xfrm>
            <a:off x="1219200" y="228600"/>
            <a:ext cx="73914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iming>
    <p:tnLst>
      <p:par>
        <p:cTn id="1" dur="indefinite" restart="never" nodeType="tmRoot"/>
      </p:par>
    </p:tnLst>
  </p:timing>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Grp="1" noChangeArrowheads="1"/>
          </p:cNvSpPr>
          <p:nvPr>
            <p:ph type="subTitle" idx="1"/>
          </p:nvPr>
        </p:nvSpPr>
        <p:spPr>
          <a:xfrm>
            <a:off x="4648200" y="4343400"/>
            <a:ext cx="4419600" cy="609600"/>
          </a:xfrm>
        </p:spPr>
        <p:txBody>
          <a:bodyPr/>
          <a:lstStyle/>
          <a:p>
            <a:r>
              <a:rPr lang="id-ID" b="1" dirty="0" smtClean="0"/>
              <a:t>Tutik Khotimah, S.Kom, M.Kom</a:t>
            </a:r>
            <a:endParaRPr lang="en-US" b="1" dirty="0"/>
          </a:p>
        </p:txBody>
      </p:sp>
      <p:sp>
        <p:nvSpPr>
          <p:cNvPr id="2050" name="Rectangle 2"/>
          <p:cNvSpPr>
            <a:spLocks noGrp="1" noChangeArrowheads="1"/>
          </p:cNvSpPr>
          <p:nvPr>
            <p:ph type="ctrTitle"/>
          </p:nvPr>
        </p:nvSpPr>
        <p:spPr>
          <a:xfrm>
            <a:off x="2500298" y="2303463"/>
            <a:ext cx="6567502" cy="1582737"/>
          </a:xfrm>
        </p:spPr>
        <p:txBody>
          <a:bodyPr/>
          <a:lstStyle/>
          <a:p>
            <a:r>
              <a:rPr lang="id-ID" sz="6600" b="0" dirty="0" smtClean="0">
                <a:solidFill>
                  <a:schemeClr val="accent2"/>
                </a:solidFill>
              </a:rPr>
              <a:t>Data Mining</a:t>
            </a:r>
            <a:r>
              <a:rPr lang="en-US" sz="6600" b="0" dirty="0" smtClean="0"/>
              <a:t> </a:t>
            </a:r>
            <a:br>
              <a:rPr lang="en-US" sz="6600" b="0" dirty="0" smtClean="0"/>
            </a:br>
            <a:r>
              <a:rPr lang="en-US" sz="4800" dirty="0" err="1" smtClean="0"/>
              <a:t>Fungsi</a:t>
            </a:r>
            <a:r>
              <a:rPr lang="en-US" sz="4800" dirty="0" smtClean="0"/>
              <a:t> Clustering</a:t>
            </a:r>
            <a:endParaRPr lang="en-US" dirty="0"/>
          </a:p>
        </p:txBody>
      </p:sp>
      <p:pic>
        <p:nvPicPr>
          <p:cNvPr id="6" name="Picture 14" descr="C:\Users\USER\Pictures\ft-umk.gif"/>
          <p:cNvPicPr>
            <a:picLocks noChangeAspect="1" noChangeArrowheads="1"/>
          </p:cNvPicPr>
          <p:nvPr/>
        </p:nvPicPr>
        <p:blipFill>
          <a:blip r:embed="rId2"/>
          <a:srcRect/>
          <a:stretch>
            <a:fillRect/>
          </a:stretch>
        </p:blipFill>
        <p:spPr bwMode="auto">
          <a:xfrm>
            <a:off x="7715272" y="285728"/>
            <a:ext cx="1428760" cy="142876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Langkah-langkah</a:t>
            </a:r>
            <a:endParaRPr lang="id-ID" dirty="0"/>
          </a:p>
        </p:txBody>
      </p:sp>
      <p:sp>
        <p:nvSpPr>
          <p:cNvPr id="6" name="Content Placeholder 5"/>
          <p:cNvSpPr>
            <a:spLocks noGrp="1"/>
          </p:cNvSpPr>
          <p:nvPr>
            <p:ph sz="half" idx="2"/>
          </p:nvPr>
        </p:nvSpPr>
        <p:spPr>
          <a:xfrm>
            <a:off x="500034" y="1600200"/>
            <a:ext cx="8186766" cy="4724400"/>
          </a:xfrm>
        </p:spPr>
        <p:txBody>
          <a:bodyPr/>
          <a:lstStyle/>
          <a:p>
            <a:pPr>
              <a:buNone/>
            </a:pPr>
            <a:r>
              <a:rPr lang="en-US" b="1" dirty="0" err="1" smtClean="0"/>
              <a:t>Langkah</a:t>
            </a:r>
            <a:r>
              <a:rPr lang="en-US" b="1" dirty="0" smtClean="0"/>
              <a:t> #1: </a:t>
            </a:r>
            <a:r>
              <a:rPr lang="en-US" b="1" dirty="0" err="1" smtClean="0"/>
              <a:t>Menentukan</a:t>
            </a:r>
            <a:r>
              <a:rPr lang="en-US" b="1" dirty="0" smtClean="0"/>
              <a:t> </a:t>
            </a:r>
            <a:r>
              <a:rPr lang="en-US" b="1" dirty="0" err="1" smtClean="0"/>
              <a:t>Jumlah</a:t>
            </a:r>
            <a:r>
              <a:rPr lang="en-US" b="1" dirty="0" smtClean="0"/>
              <a:t> Cluster</a:t>
            </a:r>
          </a:p>
          <a:p>
            <a:pPr>
              <a:buNone/>
            </a:pPr>
            <a:endParaRPr lang="en-US" dirty="0" smtClean="0"/>
          </a:p>
          <a:p>
            <a:pPr>
              <a:buNone/>
            </a:pPr>
            <a:endParaRPr lang="en-US" dirty="0" smtClean="0"/>
          </a:p>
          <a:p>
            <a:pPr>
              <a:buNone/>
            </a:pPr>
            <a:r>
              <a:rPr lang="en-US" dirty="0" smtClean="0"/>
              <a:t>K = 3 </a:t>
            </a:r>
            <a:r>
              <a:rPr lang="en-US" dirty="0" smtClean="0">
                <a:sym typeface="Wingdings" pitchFamily="2" charset="2"/>
              </a:rPr>
              <a:t> cluster 0, cluster 1, </a:t>
            </a:r>
            <a:r>
              <a:rPr lang="en-US" dirty="0" err="1" smtClean="0">
                <a:sym typeface="Wingdings" pitchFamily="2" charset="2"/>
              </a:rPr>
              <a:t>dan</a:t>
            </a:r>
            <a:r>
              <a:rPr lang="en-US" dirty="0" smtClean="0">
                <a:sym typeface="Wingdings" pitchFamily="2" charset="2"/>
              </a:rPr>
              <a:t> cluster 2</a:t>
            </a:r>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Iterasi</a:t>
            </a:r>
            <a:r>
              <a:rPr lang="en-US" dirty="0" smtClean="0"/>
              <a:t> 1</a:t>
            </a:r>
            <a:endParaRPr lang="id-ID" dirty="0"/>
          </a:p>
        </p:txBody>
      </p:sp>
      <p:sp>
        <p:nvSpPr>
          <p:cNvPr id="6" name="Content Placeholder 5"/>
          <p:cNvSpPr>
            <a:spLocks noGrp="1"/>
          </p:cNvSpPr>
          <p:nvPr>
            <p:ph sz="half" idx="2"/>
          </p:nvPr>
        </p:nvSpPr>
        <p:spPr>
          <a:xfrm>
            <a:off x="500034" y="1071546"/>
            <a:ext cx="8186766" cy="5253054"/>
          </a:xfrm>
        </p:spPr>
        <p:txBody>
          <a:bodyPr/>
          <a:lstStyle/>
          <a:p>
            <a:pPr>
              <a:buNone/>
            </a:pPr>
            <a:r>
              <a:rPr lang="en-US" b="1" dirty="0" err="1" smtClean="0"/>
              <a:t>Langkah</a:t>
            </a:r>
            <a:r>
              <a:rPr lang="en-US" b="1" dirty="0" smtClean="0"/>
              <a:t> #2: </a:t>
            </a:r>
            <a:r>
              <a:rPr lang="en-US" b="1" dirty="0" err="1" smtClean="0"/>
              <a:t>Menentukan</a:t>
            </a:r>
            <a:r>
              <a:rPr lang="en-US" b="1" dirty="0" smtClean="0"/>
              <a:t> </a:t>
            </a:r>
            <a:r>
              <a:rPr lang="en-US" b="1" dirty="0" err="1" smtClean="0"/>
              <a:t>Centroid</a:t>
            </a:r>
            <a:endParaRPr lang="en-US" b="1" dirty="0" smtClean="0"/>
          </a:p>
          <a:p>
            <a:pPr>
              <a:buNone/>
            </a:pPr>
            <a:r>
              <a:rPr lang="en-US" dirty="0" err="1" smtClean="0"/>
              <a:t>Centroid</a:t>
            </a:r>
            <a:r>
              <a:rPr lang="en-US" dirty="0" smtClean="0"/>
              <a:t> </a:t>
            </a:r>
            <a:r>
              <a:rPr lang="en-US" dirty="0" err="1" smtClean="0"/>
              <a:t>dipilih</a:t>
            </a:r>
            <a:r>
              <a:rPr lang="en-US" dirty="0" smtClean="0"/>
              <a:t> </a:t>
            </a:r>
            <a:r>
              <a:rPr lang="en-US" dirty="0" err="1" smtClean="0"/>
              <a:t>secara</a:t>
            </a:r>
            <a:r>
              <a:rPr lang="en-US" dirty="0" smtClean="0"/>
              <a:t> random</a:t>
            </a:r>
            <a:endParaRPr lang="id-ID" dirty="0"/>
          </a:p>
        </p:txBody>
      </p:sp>
      <p:pic>
        <p:nvPicPr>
          <p:cNvPr id="25602" name="Picture 2"/>
          <p:cNvPicPr>
            <a:picLocks noChangeAspect="1" noChangeArrowheads="1"/>
          </p:cNvPicPr>
          <p:nvPr/>
        </p:nvPicPr>
        <p:blipFill>
          <a:blip r:embed="rId2"/>
          <a:srcRect/>
          <a:stretch>
            <a:fillRect/>
          </a:stretch>
        </p:blipFill>
        <p:spPr bwMode="auto">
          <a:xfrm>
            <a:off x="1357290" y="2357430"/>
            <a:ext cx="5591174" cy="43559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Iterasi</a:t>
            </a:r>
            <a:r>
              <a:rPr lang="en-US" dirty="0" smtClean="0"/>
              <a:t> 1</a:t>
            </a:r>
            <a:endParaRPr lang="id-ID" dirty="0"/>
          </a:p>
        </p:txBody>
      </p:sp>
      <p:sp>
        <p:nvSpPr>
          <p:cNvPr id="6" name="Content Placeholder 5"/>
          <p:cNvSpPr>
            <a:spLocks noGrp="1"/>
          </p:cNvSpPr>
          <p:nvPr>
            <p:ph sz="half" idx="2"/>
          </p:nvPr>
        </p:nvSpPr>
        <p:spPr>
          <a:xfrm>
            <a:off x="500034" y="1071546"/>
            <a:ext cx="8186766" cy="5253054"/>
          </a:xfrm>
        </p:spPr>
        <p:txBody>
          <a:bodyPr/>
          <a:lstStyle/>
          <a:p>
            <a:pPr>
              <a:buNone/>
            </a:pPr>
            <a:r>
              <a:rPr lang="en-US" b="1" dirty="0" err="1" smtClean="0"/>
              <a:t>Langkah</a:t>
            </a:r>
            <a:r>
              <a:rPr lang="en-US" b="1" dirty="0" smtClean="0"/>
              <a:t> #3: </a:t>
            </a:r>
            <a:r>
              <a:rPr lang="en-US" b="1" dirty="0" err="1" smtClean="0"/>
              <a:t>Menghitung</a:t>
            </a:r>
            <a:r>
              <a:rPr lang="en-US" b="1" dirty="0" smtClean="0"/>
              <a:t> </a:t>
            </a:r>
            <a:r>
              <a:rPr lang="en-US" b="1" dirty="0" err="1" smtClean="0"/>
              <a:t>Jarak</a:t>
            </a:r>
            <a:r>
              <a:rPr lang="en-US" b="1" dirty="0" smtClean="0"/>
              <a:t> </a:t>
            </a:r>
            <a:r>
              <a:rPr lang="en-US" b="1" dirty="0" err="1" smtClean="0"/>
              <a:t>Objek</a:t>
            </a:r>
            <a:r>
              <a:rPr lang="en-US" b="1" dirty="0" smtClean="0"/>
              <a:t> - </a:t>
            </a:r>
            <a:r>
              <a:rPr lang="en-US" b="1" dirty="0" err="1" smtClean="0"/>
              <a:t>Centroid</a:t>
            </a:r>
            <a:endParaRPr lang="en-US" b="1" dirty="0" smtClean="0"/>
          </a:p>
          <a:p>
            <a:pPr>
              <a:buNone/>
            </a:pPr>
            <a:r>
              <a:rPr lang="en-US" dirty="0" err="1" smtClean="0"/>
              <a:t>Menggunakan</a:t>
            </a:r>
            <a:r>
              <a:rPr lang="en-US" dirty="0" smtClean="0"/>
              <a:t> </a:t>
            </a:r>
            <a:r>
              <a:rPr lang="en-US" dirty="0" err="1" smtClean="0"/>
              <a:t>Euclidien</a:t>
            </a:r>
            <a:r>
              <a:rPr lang="en-US" dirty="0" smtClean="0"/>
              <a:t> Distance</a:t>
            </a:r>
          </a:p>
        </p:txBody>
      </p:sp>
      <p:graphicFrame>
        <p:nvGraphicFramePr>
          <p:cNvPr id="26626" name="Object 2"/>
          <p:cNvGraphicFramePr>
            <a:graphicFrameLocks noChangeAspect="1"/>
          </p:cNvGraphicFramePr>
          <p:nvPr/>
        </p:nvGraphicFramePr>
        <p:xfrm>
          <a:off x="6143636" y="1714488"/>
          <a:ext cx="2527300" cy="531812"/>
        </p:xfrm>
        <a:graphic>
          <a:graphicData uri="http://schemas.openxmlformats.org/presentationml/2006/ole">
            <p:oleObj spid="_x0000_s26626" name="Equation" r:id="rId3" imgW="2527200" imgH="533160" progId="Equation.3">
              <p:embed/>
            </p:oleObj>
          </a:graphicData>
        </a:graphic>
      </p:graphicFrame>
      <p:pic>
        <p:nvPicPr>
          <p:cNvPr id="26627" name="Picture 3"/>
          <p:cNvPicPr>
            <a:picLocks noChangeAspect="1" noChangeArrowheads="1"/>
          </p:cNvPicPr>
          <p:nvPr/>
        </p:nvPicPr>
        <p:blipFill>
          <a:blip r:embed="rId4"/>
          <a:srcRect/>
          <a:stretch>
            <a:fillRect/>
          </a:stretch>
        </p:blipFill>
        <p:spPr bwMode="auto">
          <a:xfrm>
            <a:off x="571472" y="2376488"/>
            <a:ext cx="7055874" cy="43679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Iterasi</a:t>
            </a:r>
            <a:r>
              <a:rPr lang="en-US" dirty="0" smtClean="0"/>
              <a:t> 1</a:t>
            </a:r>
            <a:endParaRPr lang="id-ID" dirty="0"/>
          </a:p>
        </p:txBody>
      </p:sp>
      <p:sp>
        <p:nvSpPr>
          <p:cNvPr id="6" name="Content Placeholder 5"/>
          <p:cNvSpPr>
            <a:spLocks noGrp="1"/>
          </p:cNvSpPr>
          <p:nvPr>
            <p:ph sz="half" idx="2"/>
          </p:nvPr>
        </p:nvSpPr>
        <p:spPr>
          <a:xfrm>
            <a:off x="500034" y="1071546"/>
            <a:ext cx="8186766" cy="5253054"/>
          </a:xfrm>
        </p:spPr>
        <p:txBody>
          <a:bodyPr/>
          <a:lstStyle/>
          <a:p>
            <a:pPr>
              <a:buNone/>
            </a:pPr>
            <a:r>
              <a:rPr lang="en-US" b="1" dirty="0" err="1" smtClean="0"/>
              <a:t>Langkah</a:t>
            </a:r>
            <a:r>
              <a:rPr lang="en-US" b="1" dirty="0" smtClean="0"/>
              <a:t> #4: </a:t>
            </a:r>
            <a:r>
              <a:rPr lang="en-US" b="1" dirty="0" err="1" smtClean="0"/>
              <a:t>Mengelompokkan</a:t>
            </a:r>
            <a:r>
              <a:rPr lang="en-US" b="1" dirty="0" smtClean="0"/>
              <a:t> </a:t>
            </a:r>
            <a:r>
              <a:rPr lang="en-US" b="1" dirty="0" err="1" smtClean="0"/>
              <a:t>Objek</a:t>
            </a:r>
            <a:endParaRPr lang="en-US" b="1" dirty="0" smtClean="0"/>
          </a:p>
          <a:p>
            <a:pPr>
              <a:buNone/>
            </a:pPr>
            <a:r>
              <a:rPr lang="en-US" dirty="0" err="1" smtClean="0"/>
              <a:t>Pengelompokan</a:t>
            </a:r>
            <a:r>
              <a:rPr lang="en-US" dirty="0" smtClean="0"/>
              <a:t> </a:t>
            </a:r>
            <a:r>
              <a:rPr lang="en-US" dirty="0" err="1" smtClean="0"/>
              <a:t>dengan</a:t>
            </a:r>
            <a:r>
              <a:rPr lang="en-US" dirty="0" smtClean="0"/>
              <a:t> </a:t>
            </a:r>
            <a:r>
              <a:rPr lang="en-US" dirty="0" err="1" smtClean="0"/>
              <a:t>jarak</a:t>
            </a:r>
            <a:r>
              <a:rPr lang="en-US" dirty="0" smtClean="0"/>
              <a:t> </a:t>
            </a:r>
            <a:r>
              <a:rPr lang="en-US" dirty="0" err="1" smtClean="0"/>
              <a:t>terkecil</a:t>
            </a:r>
            <a:endParaRPr lang="en-US" dirty="0" smtClean="0"/>
          </a:p>
        </p:txBody>
      </p:sp>
      <p:pic>
        <p:nvPicPr>
          <p:cNvPr id="27651" name="Picture 3"/>
          <p:cNvPicPr>
            <a:picLocks noChangeAspect="1" noChangeArrowheads="1"/>
          </p:cNvPicPr>
          <p:nvPr/>
        </p:nvPicPr>
        <p:blipFill>
          <a:blip r:embed="rId2"/>
          <a:srcRect/>
          <a:stretch>
            <a:fillRect/>
          </a:stretch>
        </p:blipFill>
        <p:spPr bwMode="auto">
          <a:xfrm>
            <a:off x="585391" y="2371724"/>
            <a:ext cx="8222691" cy="3343292"/>
          </a:xfrm>
          <a:prstGeom prst="rect">
            <a:avLst/>
          </a:prstGeom>
          <a:noFill/>
          <a:ln w="9525">
            <a:noFill/>
            <a:miter lim="800000"/>
            <a:headEnd/>
            <a:tailEnd/>
          </a:ln>
          <a:effectLst/>
        </p:spPr>
      </p:pic>
      <p:sp>
        <p:nvSpPr>
          <p:cNvPr id="7" name="TextBox 6"/>
          <p:cNvSpPr txBox="1"/>
          <p:nvPr/>
        </p:nvSpPr>
        <p:spPr>
          <a:xfrm>
            <a:off x="642910" y="5786454"/>
            <a:ext cx="2787943" cy="369332"/>
          </a:xfrm>
          <a:prstGeom prst="rect">
            <a:avLst/>
          </a:prstGeom>
          <a:noFill/>
        </p:spPr>
        <p:txBody>
          <a:bodyPr wrap="none" rtlCol="0">
            <a:spAutoFit/>
          </a:bodyPr>
          <a:lstStyle/>
          <a:p>
            <a:r>
              <a:rPr lang="en-US" dirty="0" smtClean="0"/>
              <a:t>Cluster 0 : 1, 2, 6, 7, 8, 9</a:t>
            </a:r>
            <a:endParaRPr lang="id-ID" dirty="0"/>
          </a:p>
        </p:txBody>
      </p:sp>
      <p:sp>
        <p:nvSpPr>
          <p:cNvPr id="8" name="TextBox 7"/>
          <p:cNvSpPr txBox="1"/>
          <p:nvPr/>
        </p:nvSpPr>
        <p:spPr>
          <a:xfrm>
            <a:off x="642910" y="6060064"/>
            <a:ext cx="1762021" cy="369332"/>
          </a:xfrm>
          <a:prstGeom prst="rect">
            <a:avLst/>
          </a:prstGeom>
          <a:noFill/>
        </p:spPr>
        <p:txBody>
          <a:bodyPr wrap="none" rtlCol="0">
            <a:spAutoFit/>
          </a:bodyPr>
          <a:lstStyle/>
          <a:p>
            <a:r>
              <a:rPr lang="en-US" dirty="0" smtClean="0"/>
              <a:t>Cluster 1 : 3, 4</a:t>
            </a:r>
            <a:endParaRPr lang="id-ID" dirty="0"/>
          </a:p>
        </p:txBody>
      </p:sp>
      <p:sp>
        <p:nvSpPr>
          <p:cNvPr id="9" name="TextBox 8"/>
          <p:cNvSpPr txBox="1"/>
          <p:nvPr/>
        </p:nvSpPr>
        <p:spPr>
          <a:xfrm>
            <a:off x="642910" y="6345816"/>
            <a:ext cx="1890261" cy="369332"/>
          </a:xfrm>
          <a:prstGeom prst="rect">
            <a:avLst/>
          </a:prstGeom>
          <a:noFill/>
        </p:spPr>
        <p:txBody>
          <a:bodyPr wrap="none" rtlCol="0">
            <a:spAutoFit/>
          </a:bodyPr>
          <a:lstStyle/>
          <a:p>
            <a:r>
              <a:rPr lang="en-US" dirty="0" smtClean="0"/>
              <a:t>Cluster 2 : 5, 10</a:t>
            </a:r>
            <a:endParaRPr lang="id-ID"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Iterasi</a:t>
            </a:r>
            <a:r>
              <a:rPr lang="en-US" dirty="0" smtClean="0"/>
              <a:t> 2</a:t>
            </a:r>
            <a:endParaRPr lang="id-ID" dirty="0"/>
          </a:p>
        </p:txBody>
      </p:sp>
      <p:sp>
        <p:nvSpPr>
          <p:cNvPr id="6" name="Content Placeholder 5"/>
          <p:cNvSpPr>
            <a:spLocks noGrp="1"/>
          </p:cNvSpPr>
          <p:nvPr>
            <p:ph sz="half" idx="2"/>
          </p:nvPr>
        </p:nvSpPr>
        <p:spPr>
          <a:xfrm>
            <a:off x="285720" y="1071546"/>
            <a:ext cx="8858280" cy="5253054"/>
          </a:xfrm>
        </p:spPr>
        <p:txBody>
          <a:bodyPr/>
          <a:lstStyle/>
          <a:p>
            <a:pPr>
              <a:buNone/>
            </a:pPr>
            <a:r>
              <a:rPr lang="en-US" b="1" dirty="0" err="1" smtClean="0"/>
              <a:t>Langkah</a:t>
            </a:r>
            <a:r>
              <a:rPr lang="en-US" b="1" dirty="0" smtClean="0"/>
              <a:t> #2: </a:t>
            </a:r>
            <a:r>
              <a:rPr lang="en-US" b="1" dirty="0" err="1" smtClean="0"/>
              <a:t>Menentukan</a:t>
            </a:r>
            <a:r>
              <a:rPr lang="en-US" b="1" dirty="0" smtClean="0"/>
              <a:t> </a:t>
            </a:r>
            <a:r>
              <a:rPr lang="en-US" b="1" dirty="0" err="1" smtClean="0"/>
              <a:t>Centroid</a:t>
            </a:r>
            <a:endParaRPr lang="en-US" b="1" dirty="0" smtClean="0"/>
          </a:p>
          <a:p>
            <a:pPr>
              <a:buNone/>
            </a:pPr>
            <a:r>
              <a:rPr lang="en-US" dirty="0" err="1" smtClean="0"/>
              <a:t>Dengan</a:t>
            </a:r>
            <a:r>
              <a:rPr lang="en-US" dirty="0" smtClean="0"/>
              <a:t> </a:t>
            </a:r>
            <a:r>
              <a:rPr lang="en-US" dirty="0" err="1" smtClean="0"/>
              <a:t>rumus</a:t>
            </a:r>
            <a:endParaRPr lang="en-US" dirty="0" smtClean="0"/>
          </a:p>
          <a:p>
            <a:pPr>
              <a:buNone/>
            </a:pPr>
            <a:endParaRPr lang="en-US" sz="2400" dirty="0" smtClean="0"/>
          </a:p>
          <a:p>
            <a:pPr>
              <a:buNone/>
            </a:pPr>
            <a:r>
              <a:rPr lang="en-US" sz="2400" dirty="0" err="1" smtClean="0"/>
              <a:t>Centroid</a:t>
            </a:r>
            <a:r>
              <a:rPr lang="en-US" sz="2400" dirty="0" smtClean="0"/>
              <a:t> Cluster 0</a:t>
            </a:r>
          </a:p>
          <a:p>
            <a:pPr>
              <a:buFont typeface="Wingdings" pitchFamily="2" charset="2"/>
              <a:buChar char="q"/>
            </a:pPr>
            <a:r>
              <a:rPr lang="en-US" sz="2400" dirty="0" smtClean="0"/>
              <a:t>BB = 1/6 * (42+49+58+45+42+53) = 48,167</a:t>
            </a:r>
          </a:p>
          <a:p>
            <a:pPr>
              <a:buFont typeface="Wingdings" pitchFamily="2" charset="2"/>
              <a:buChar char="q"/>
            </a:pPr>
            <a:r>
              <a:rPr lang="en-US" sz="2400" dirty="0" smtClean="0"/>
              <a:t>TB = 1/6 * (153+160+156+160+152+165) = 157,67</a:t>
            </a:r>
          </a:p>
          <a:p>
            <a:pPr>
              <a:buNone/>
            </a:pPr>
            <a:r>
              <a:rPr lang="en-US" sz="2400" dirty="0" err="1" smtClean="0"/>
              <a:t>Centroid</a:t>
            </a:r>
            <a:r>
              <a:rPr lang="en-US" sz="2400" dirty="0" smtClean="0"/>
              <a:t> Cluster 1</a:t>
            </a:r>
          </a:p>
          <a:p>
            <a:pPr>
              <a:buFont typeface="Wingdings" pitchFamily="2" charset="2"/>
              <a:buChar char="q"/>
            </a:pPr>
            <a:r>
              <a:rPr lang="en-US" sz="2400" dirty="0" smtClean="0"/>
              <a:t>BB = 1/2 * (81+77) = 79</a:t>
            </a:r>
          </a:p>
          <a:p>
            <a:pPr>
              <a:buFont typeface="Wingdings" pitchFamily="2" charset="2"/>
              <a:buChar char="q"/>
            </a:pPr>
            <a:r>
              <a:rPr lang="en-US" sz="2400" dirty="0" smtClean="0"/>
              <a:t>TB = 1/2 * (176+172) = 174</a:t>
            </a:r>
          </a:p>
          <a:p>
            <a:pPr>
              <a:buNone/>
            </a:pPr>
            <a:r>
              <a:rPr lang="en-US" sz="2400" dirty="0" err="1" smtClean="0"/>
              <a:t>Centroid</a:t>
            </a:r>
            <a:r>
              <a:rPr lang="en-US" sz="2400" dirty="0" smtClean="0"/>
              <a:t> Cluster 2</a:t>
            </a:r>
          </a:p>
          <a:p>
            <a:pPr>
              <a:buFont typeface="Wingdings" pitchFamily="2" charset="2"/>
              <a:buChar char="q"/>
            </a:pPr>
            <a:r>
              <a:rPr lang="en-US" sz="2400" dirty="0" smtClean="0"/>
              <a:t>BB = 1/2 * (65+62) = 63,5</a:t>
            </a:r>
          </a:p>
          <a:p>
            <a:pPr>
              <a:buFont typeface="Wingdings" pitchFamily="2" charset="2"/>
              <a:buChar char="q"/>
            </a:pPr>
            <a:r>
              <a:rPr lang="en-US" sz="2400" dirty="0" smtClean="0"/>
              <a:t>TB = 1/2 * (180+170) = 175</a:t>
            </a:r>
            <a:endParaRPr lang="en-US" dirty="0" smtClean="0"/>
          </a:p>
          <a:p>
            <a:pPr>
              <a:buNone/>
            </a:pPr>
            <a:endParaRPr lang="en-US" dirty="0" smtClean="0"/>
          </a:p>
        </p:txBody>
      </p:sp>
      <p:pic>
        <p:nvPicPr>
          <p:cNvPr id="11" name="Picture 2"/>
          <p:cNvPicPr>
            <a:picLocks noChangeAspect="1" noChangeArrowheads="1"/>
          </p:cNvPicPr>
          <p:nvPr/>
        </p:nvPicPr>
        <p:blipFill>
          <a:blip r:embed="rId2"/>
          <a:srcRect/>
          <a:stretch>
            <a:fillRect/>
          </a:stretch>
        </p:blipFill>
        <p:spPr bwMode="auto">
          <a:xfrm>
            <a:off x="3214678" y="1643050"/>
            <a:ext cx="1379830" cy="714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Iterasi</a:t>
            </a:r>
            <a:r>
              <a:rPr lang="en-US" dirty="0" smtClean="0"/>
              <a:t> 2</a:t>
            </a:r>
            <a:endParaRPr lang="id-ID" dirty="0"/>
          </a:p>
        </p:txBody>
      </p:sp>
      <p:sp>
        <p:nvSpPr>
          <p:cNvPr id="6" name="Content Placeholder 5"/>
          <p:cNvSpPr>
            <a:spLocks noGrp="1"/>
          </p:cNvSpPr>
          <p:nvPr>
            <p:ph sz="half" idx="2"/>
          </p:nvPr>
        </p:nvSpPr>
        <p:spPr>
          <a:xfrm>
            <a:off x="500034" y="1071546"/>
            <a:ext cx="8186766" cy="5253054"/>
          </a:xfrm>
        </p:spPr>
        <p:txBody>
          <a:bodyPr/>
          <a:lstStyle/>
          <a:p>
            <a:pPr>
              <a:buNone/>
            </a:pPr>
            <a:r>
              <a:rPr lang="en-US" b="1" dirty="0" err="1" smtClean="0"/>
              <a:t>Langkah</a:t>
            </a:r>
            <a:r>
              <a:rPr lang="en-US" b="1" dirty="0" smtClean="0"/>
              <a:t> #3: </a:t>
            </a:r>
            <a:r>
              <a:rPr lang="en-US" b="1" dirty="0" err="1" smtClean="0"/>
              <a:t>Menghitung</a:t>
            </a:r>
            <a:r>
              <a:rPr lang="en-US" b="1" dirty="0" smtClean="0"/>
              <a:t> </a:t>
            </a:r>
            <a:r>
              <a:rPr lang="en-US" b="1" dirty="0" err="1" smtClean="0"/>
              <a:t>Jarak</a:t>
            </a:r>
            <a:r>
              <a:rPr lang="en-US" b="1" dirty="0" smtClean="0"/>
              <a:t> </a:t>
            </a:r>
            <a:r>
              <a:rPr lang="en-US" b="1" dirty="0" err="1" smtClean="0"/>
              <a:t>Objek</a:t>
            </a:r>
            <a:r>
              <a:rPr lang="en-US" b="1" dirty="0" smtClean="0"/>
              <a:t> - </a:t>
            </a:r>
            <a:r>
              <a:rPr lang="en-US" b="1" dirty="0" err="1" smtClean="0"/>
              <a:t>Centroid</a:t>
            </a:r>
            <a:endParaRPr lang="en-US" b="1" dirty="0" smtClean="0"/>
          </a:p>
          <a:p>
            <a:pPr>
              <a:buNone/>
            </a:pPr>
            <a:r>
              <a:rPr lang="en-US" dirty="0" err="1" smtClean="0"/>
              <a:t>Menggunakan</a:t>
            </a:r>
            <a:r>
              <a:rPr lang="en-US" dirty="0" smtClean="0"/>
              <a:t> </a:t>
            </a:r>
            <a:r>
              <a:rPr lang="en-US" dirty="0" err="1" smtClean="0"/>
              <a:t>Euclidien</a:t>
            </a:r>
            <a:r>
              <a:rPr lang="en-US" dirty="0" smtClean="0"/>
              <a:t> Distance</a:t>
            </a:r>
          </a:p>
        </p:txBody>
      </p:sp>
      <p:graphicFrame>
        <p:nvGraphicFramePr>
          <p:cNvPr id="26626" name="Object 2"/>
          <p:cNvGraphicFramePr>
            <a:graphicFrameLocks noChangeAspect="1"/>
          </p:cNvGraphicFramePr>
          <p:nvPr/>
        </p:nvGraphicFramePr>
        <p:xfrm>
          <a:off x="6143636" y="1714488"/>
          <a:ext cx="2527300" cy="531812"/>
        </p:xfrm>
        <a:graphic>
          <a:graphicData uri="http://schemas.openxmlformats.org/presentationml/2006/ole">
            <p:oleObj spid="_x0000_s28674" name="Equation" r:id="rId3" imgW="2527200" imgH="533160" progId="Equation.3">
              <p:embed/>
            </p:oleObj>
          </a:graphicData>
        </a:graphic>
      </p:graphicFrame>
      <p:pic>
        <p:nvPicPr>
          <p:cNvPr id="28675" name="Picture 3"/>
          <p:cNvPicPr>
            <a:picLocks noChangeAspect="1" noChangeArrowheads="1"/>
          </p:cNvPicPr>
          <p:nvPr/>
        </p:nvPicPr>
        <p:blipFill>
          <a:blip r:embed="rId4"/>
          <a:srcRect/>
          <a:stretch>
            <a:fillRect/>
          </a:stretch>
        </p:blipFill>
        <p:spPr bwMode="auto">
          <a:xfrm>
            <a:off x="503280" y="2381250"/>
            <a:ext cx="6997677" cy="43002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Iterasi</a:t>
            </a:r>
            <a:r>
              <a:rPr lang="en-US" dirty="0" smtClean="0"/>
              <a:t> 2</a:t>
            </a:r>
            <a:endParaRPr lang="id-ID" dirty="0"/>
          </a:p>
        </p:txBody>
      </p:sp>
      <p:sp>
        <p:nvSpPr>
          <p:cNvPr id="6" name="Content Placeholder 5"/>
          <p:cNvSpPr>
            <a:spLocks noGrp="1"/>
          </p:cNvSpPr>
          <p:nvPr>
            <p:ph sz="half" idx="2"/>
          </p:nvPr>
        </p:nvSpPr>
        <p:spPr>
          <a:xfrm>
            <a:off x="500034" y="1071546"/>
            <a:ext cx="8186766" cy="5253054"/>
          </a:xfrm>
        </p:spPr>
        <p:txBody>
          <a:bodyPr/>
          <a:lstStyle/>
          <a:p>
            <a:pPr>
              <a:buNone/>
            </a:pPr>
            <a:r>
              <a:rPr lang="en-US" b="1" dirty="0" err="1" smtClean="0"/>
              <a:t>Langkah</a:t>
            </a:r>
            <a:r>
              <a:rPr lang="en-US" b="1" dirty="0" smtClean="0"/>
              <a:t> #4: </a:t>
            </a:r>
            <a:r>
              <a:rPr lang="en-US" b="1" dirty="0" err="1" smtClean="0"/>
              <a:t>Mengelompokkan</a:t>
            </a:r>
            <a:r>
              <a:rPr lang="en-US" b="1" dirty="0" smtClean="0"/>
              <a:t> </a:t>
            </a:r>
            <a:r>
              <a:rPr lang="en-US" b="1" dirty="0" err="1" smtClean="0"/>
              <a:t>Objek</a:t>
            </a:r>
            <a:endParaRPr lang="en-US" b="1" dirty="0" smtClean="0"/>
          </a:p>
          <a:p>
            <a:pPr>
              <a:buNone/>
            </a:pPr>
            <a:r>
              <a:rPr lang="en-US" dirty="0" err="1" smtClean="0"/>
              <a:t>Pengelompokan</a:t>
            </a:r>
            <a:r>
              <a:rPr lang="en-US" dirty="0" smtClean="0"/>
              <a:t> </a:t>
            </a:r>
            <a:r>
              <a:rPr lang="en-US" dirty="0" err="1" smtClean="0"/>
              <a:t>dengan</a:t>
            </a:r>
            <a:r>
              <a:rPr lang="en-US" dirty="0" smtClean="0"/>
              <a:t> </a:t>
            </a:r>
            <a:r>
              <a:rPr lang="en-US" dirty="0" err="1" smtClean="0"/>
              <a:t>jarak</a:t>
            </a:r>
            <a:r>
              <a:rPr lang="en-US" dirty="0" smtClean="0"/>
              <a:t> </a:t>
            </a:r>
            <a:r>
              <a:rPr lang="en-US" dirty="0" err="1" smtClean="0"/>
              <a:t>terkecil</a:t>
            </a:r>
            <a:endParaRPr lang="en-US" dirty="0" smtClean="0"/>
          </a:p>
        </p:txBody>
      </p:sp>
      <p:sp>
        <p:nvSpPr>
          <p:cNvPr id="7" name="TextBox 6"/>
          <p:cNvSpPr txBox="1"/>
          <p:nvPr/>
        </p:nvSpPr>
        <p:spPr>
          <a:xfrm>
            <a:off x="642910" y="5786454"/>
            <a:ext cx="2787943" cy="369332"/>
          </a:xfrm>
          <a:prstGeom prst="rect">
            <a:avLst/>
          </a:prstGeom>
          <a:noFill/>
        </p:spPr>
        <p:txBody>
          <a:bodyPr wrap="none" rtlCol="0">
            <a:spAutoFit/>
          </a:bodyPr>
          <a:lstStyle/>
          <a:p>
            <a:r>
              <a:rPr lang="en-US" dirty="0" smtClean="0"/>
              <a:t>Cluster 0 : 1, 2, 6, 7, 8, 9</a:t>
            </a:r>
            <a:endParaRPr lang="id-ID" dirty="0"/>
          </a:p>
        </p:txBody>
      </p:sp>
      <p:sp>
        <p:nvSpPr>
          <p:cNvPr id="8" name="TextBox 7"/>
          <p:cNvSpPr txBox="1"/>
          <p:nvPr/>
        </p:nvSpPr>
        <p:spPr>
          <a:xfrm>
            <a:off x="642910" y="6060064"/>
            <a:ext cx="1762021" cy="369332"/>
          </a:xfrm>
          <a:prstGeom prst="rect">
            <a:avLst/>
          </a:prstGeom>
          <a:noFill/>
        </p:spPr>
        <p:txBody>
          <a:bodyPr wrap="none" rtlCol="0">
            <a:spAutoFit/>
          </a:bodyPr>
          <a:lstStyle/>
          <a:p>
            <a:r>
              <a:rPr lang="en-US" dirty="0" smtClean="0"/>
              <a:t>Cluster 1 : 3, 4</a:t>
            </a:r>
            <a:endParaRPr lang="id-ID" dirty="0"/>
          </a:p>
        </p:txBody>
      </p:sp>
      <p:sp>
        <p:nvSpPr>
          <p:cNvPr id="9" name="TextBox 8"/>
          <p:cNvSpPr txBox="1"/>
          <p:nvPr/>
        </p:nvSpPr>
        <p:spPr>
          <a:xfrm>
            <a:off x="642910" y="6345816"/>
            <a:ext cx="1890261" cy="369332"/>
          </a:xfrm>
          <a:prstGeom prst="rect">
            <a:avLst/>
          </a:prstGeom>
          <a:noFill/>
        </p:spPr>
        <p:txBody>
          <a:bodyPr wrap="none" rtlCol="0">
            <a:spAutoFit/>
          </a:bodyPr>
          <a:lstStyle/>
          <a:p>
            <a:r>
              <a:rPr lang="en-US" dirty="0" smtClean="0"/>
              <a:t>Cluster 2 : 5, 10</a:t>
            </a:r>
            <a:endParaRPr lang="id-ID" dirty="0"/>
          </a:p>
        </p:txBody>
      </p:sp>
      <p:pic>
        <p:nvPicPr>
          <p:cNvPr id="29698" name="Picture 2"/>
          <p:cNvPicPr>
            <a:picLocks noChangeAspect="1" noChangeArrowheads="1"/>
          </p:cNvPicPr>
          <p:nvPr/>
        </p:nvPicPr>
        <p:blipFill>
          <a:blip r:embed="rId2"/>
          <a:srcRect/>
          <a:stretch>
            <a:fillRect/>
          </a:stretch>
        </p:blipFill>
        <p:spPr bwMode="auto">
          <a:xfrm>
            <a:off x="543872" y="2381250"/>
            <a:ext cx="8242970" cy="33031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Text Placeholder 2"/>
          <p:cNvSpPr>
            <a:spLocks noGrp="1"/>
          </p:cNvSpPr>
          <p:nvPr>
            <p:ph type="body" sz="half" idx="1"/>
          </p:nvPr>
        </p:nvSpPr>
        <p:spPr>
          <a:xfrm>
            <a:off x="457200" y="1600200"/>
            <a:ext cx="8186766" cy="4724400"/>
          </a:xfrm>
        </p:spPr>
        <p:txBody>
          <a:bodyPr/>
          <a:lstStyle/>
          <a:p>
            <a:pPr algn="just"/>
            <a:r>
              <a:rPr lang="en-US" dirty="0" err="1" smtClean="0"/>
              <a:t>Iterasi</a:t>
            </a:r>
            <a:r>
              <a:rPr lang="en-US" dirty="0" smtClean="0"/>
              <a:t> </a:t>
            </a:r>
            <a:r>
              <a:rPr lang="en-US" dirty="0" err="1" smtClean="0"/>
              <a:t>dilakukan</a:t>
            </a:r>
            <a:r>
              <a:rPr lang="en-US" dirty="0" smtClean="0"/>
              <a:t> </a:t>
            </a:r>
            <a:r>
              <a:rPr lang="en-US" dirty="0" err="1" smtClean="0"/>
              <a:t>hingga</a:t>
            </a:r>
            <a:r>
              <a:rPr lang="en-US" dirty="0" smtClean="0"/>
              <a:t> </a:t>
            </a:r>
            <a:r>
              <a:rPr lang="en-US" dirty="0" err="1" smtClean="0"/>
              <a:t>diperoleh</a:t>
            </a:r>
            <a:r>
              <a:rPr lang="en-US" dirty="0" smtClean="0"/>
              <a:t> </a:t>
            </a:r>
            <a:r>
              <a:rPr lang="en-US" dirty="0" err="1" smtClean="0"/>
              <a:t>nilai</a:t>
            </a:r>
            <a:r>
              <a:rPr lang="en-US" dirty="0" smtClean="0"/>
              <a:t> yang optimal, </a:t>
            </a:r>
            <a:r>
              <a:rPr lang="en-US" dirty="0" err="1" smtClean="0"/>
              <a:t>yaitu</a:t>
            </a:r>
            <a:r>
              <a:rPr lang="en-US" dirty="0" smtClean="0"/>
              <a:t> </a:t>
            </a:r>
            <a:r>
              <a:rPr lang="en-US" dirty="0" err="1" smtClean="0"/>
              <a:t>nilai</a:t>
            </a:r>
            <a:r>
              <a:rPr lang="en-US" dirty="0" smtClean="0"/>
              <a:t> </a:t>
            </a:r>
            <a:r>
              <a:rPr lang="en-US" dirty="0" err="1" smtClean="0"/>
              <a:t>centroid</a:t>
            </a:r>
            <a:r>
              <a:rPr lang="en-US" dirty="0" smtClean="0"/>
              <a:t> </a:t>
            </a:r>
            <a:r>
              <a:rPr lang="en-US" dirty="0" err="1" smtClean="0"/>
              <a:t>tidak</a:t>
            </a:r>
            <a:r>
              <a:rPr lang="en-US" dirty="0" smtClean="0"/>
              <a:t> </a:t>
            </a:r>
            <a:r>
              <a:rPr lang="en-US" dirty="0" err="1" smtClean="0"/>
              <a:t>lagi</a:t>
            </a:r>
            <a:r>
              <a:rPr lang="en-US" dirty="0" smtClean="0"/>
              <a:t> </a:t>
            </a:r>
            <a:r>
              <a:rPr lang="en-US" dirty="0" err="1" smtClean="0"/>
              <a:t>berubah</a:t>
            </a:r>
            <a:r>
              <a:rPr lang="en-US" dirty="0" smtClean="0"/>
              <a:t> </a:t>
            </a:r>
            <a:r>
              <a:rPr lang="en-US" dirty="0" err="1" smtClean="0"/>
              <a:t>secara</a:t>
            </a:r>
            <a:r>
              <a:rPr lang="en-US" dirty="0" smtClean="0"/>
              <a:t> significant </a:t>
            </a:r>
            <a:r>
              <a:rPr lang="en-US" dirty="0" err="1" smtClean="0"/>
              <a:t>atau</a:t>
            </a:r>
            <a:r>
              <a:rPr lang="en-US" dirty="0" smtClean="0"/>
              <a:t> </a:t>
            </a:r>
            <a:r>
              <a:rPr lang="en-US" dirty="0" err="1" smtClean="0"/>
              <a:t>keanggotaannya</a:t>
            </a:r>
            <a:r>
              <a:rPr lang="en-US" dirty="0" smtClean="0"/>
              <a:t> </a:t>
            </a:r>
            <a:r>
              <a:rPr lang="en-US" dirty="0" err="1" smtClean="0"/>
              <a:t>tidak</a:t>
            </a:r>
            <a:r>
              <a:rPr lang="en-US" dirty="0" smtClean="0"/>
              <a:t> </a:t>
            </a:r>
            <a:r>
              <a:rPr lang="en-US" dirty="0" err="1" smtClean="0"/>
              <a:t>berubah</a:t>
            </a:r>
            <a:r>
              <a:rPr lang="en-US" dirty="0" smtClean="0"/>
              <a:t> </a:t>
            </a:r>
            <a:r>
              <a:rPr lang="en-US" dirty="0" err="1" smtClean="0"/>
              <a:t>secara</a:t>
            </a:r>
            <a:r>
              <a:rPr lang="en-US" dirty="0" smtClean="0"/>
              <a:t> significant</a:t>
            </a:r>
            <a:endParaRPr lang="id-ID"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Tugas</a:t>
            </a:r>
            <a:r>
              <a:rPr lang="en-US" dirty="0" smtClean="0"/>
              <a:t> </a:t>
            </a:r>
            <a:r>
              <a:rPr lang="en-US" dirty="0" err="1" smtClean="0"/>
              <a:t>Individu</a:t>
            </a:r>
            <a:endParaRPr lang="id-ID" dirty="0"/>
          </a:p>
        </p:txBody>
      </p:sp>
      <p:sp>
        <p:nvSpPr>
          <p:cNvPr id="3" name="Text Placeholder 2"/>
          <p:cNvSpPr>
            <a:spLocks noGrp="1"/>
          </p:cNvSpPr>
          <p:nvPr>
            <p:ph type="body" sz="half" idx="1"/>
          </p:nvPr>
        </p:nvSpPr>
        <p:spPr>
          <a:xfrm>
            <a:off x="457200" y="1600200"/>
            <a:ext cx="6758006" cy="4724400"/>
          </a:xfrm>
        </p:spPr>
        <p:txBody>
          <a:bodyPr/>
          <a:lstStyle/>
          <a:p>
            <a:endParaRPr lang="id-ID" dirty="0"/>
          </a:p>
        </p:txBody>
      </p:sp>
      <p:graphicFrame>
        <p:nvGraphicFramePr>
          <p:cNvPr id="6" name="Table 5"/>
          <p:cNvGraphicFramePr>
            <a:graphicFrameLocks noGrp="1"/>
          </p:cNvGraphicFramePr>
          <p:nvPr/>
        </p:nvGraphicFramePr>
        <p:xfrm>
          <a:off x="428596" y="1714488"/>
          <a:ext cx="6143667" cy="4128135"/>
        </p:xfrm>
        <a:graphic>
          <a:graphicData uri="http://schemas.openxmlformats.org/drawingml/2006/table">
            <a:tbl>
              <a:tblPr firstRow="1" bandRow="1">
                <a:tableStyleId>{5C22544A-7EE6-4342-B048-85BDC9FD1C3A}</a:tableStyleId>
              </a:tblPr>
              <a:tblGrid>
                <a:gridCol w="929603"/>
                <a:gridCol w="1818860"/>
                <a:gridCol w="1697602"/>
                <a:gridCol w="1697602"/>
              </a:tblGrid>
              <a:tr h="370840">
                <a:tc>
                  <a:txBody>
                    <a:bodyPr/>
                    <a:lstStyle/>
                    <a:p>
                      <a:pPr algn="l" fontAlgn="b"/>
                      <a:r>
                        <a:rPr lang="id-ID" sz="2400" b="0" i="0" u="none" strike="noStrike" dirty="0">
                          <a:solidFill>
                            <a:srgbClr val="000000"/>
                          </a:solidFill>
                          <a:latin typeface="Calibri"/>
                        </a:rPr>
                        <a:t>NO</a:t>
                      </a:r>
                    </a:p>
                  </a:txBody>
                  <a:tcPr marL="9525" marR="9525" marT="9525" marB="0" anchor="b"/>
                </a:tc>
                <a:tc>
                  <a:txBody>
                    <a:bodyPr/>
                    <a:lstStyle/>
                    <a:p>
                      <a:pPr algn="l" fontAlgn="b"/>
                      <a:r>
                        <a:rPr lang="en-US" sz="2400" b="0" i="0" u="none" strike="noStrike" dirty="0" smtClean="0">
                          <a:solidFill>
                            <a:srgbClr val="000000"/>
                          </a:solidFill>
                          <a:latin typeface="Calibri"/>
                        </a:rPr>
                        <a:t>LAMPU</a:t>
                      </a:r>
                      <a:endParaRPr lang="id-ID" sz="2400" b="0" i="0" u="none" strike="noStrike" dirty="0">
                        <a:solidFill>
                          <a:srgbClr val="000000"/>
                        </a:solidFill>
                        <a:latin typeface="Calibri"/>
                      </a:endParaRPr>
                    </a:p>
                  </a:txBody>
                  <a:tcPr marL="9525" marR="9525" marT="9525" marB="0" anchor="b"/>
                </a:tc>
                <a:tc>
                  <a:txBody>
                    <a:bodyPr/>
                    <a:lstStyle/>
                    <a:p>
                      <a:pPr algn="l" fontAlgn="b"/>
                      <a:r>
                        <a:rPr lang="id-ID" sz="2400" b="0" i="0" u="none" strike="noStrike" dirty="0">
                          <a:solidFill>
                            <a:srgbClr val="000000"/>
                          </a:solidFill>
                          <a:latin typeface="Calibri"/>
                        </a:rPr>
                        <a:t>JARAK</a:t>
                      </a:r>
                    </a:p>
                  </a:txBody>
                  <a:tcPr marL="9525" marR="9525" marT="9525" marB="0" anchor="b"/>
                </a:tc>
                <a:tc>
                  <a:txBody>
                    <a:bodyPr/>
                    <a:lstStyle/>
                    <a:p>
                      <a:pPr algn="l" fontAlgn="b"/>
                      <a:r>
                        <a:rPr lang="id-ID" sz="2400" b="0" i="0" u="none" strike="noStrike">
                          <a:solidFill>
                            <a:srgbClr val="000000"/>
                          </a:solidFill>
                          <a:latin typeface="Calibri"/>
                        </a:rPr>
                        <a:t>WAKTU</a:t>
                      </a:r>
                    </a:p>
                  </a:txBody>
                  <a:tcPr marL="9525" marR="9525" marT="9525" marB="0" anchor="b"/>
                </a:tc>
              </a:tr>
              <a:tr h="370840">
                <a:tc>
                  <a:txBody>
                    <a:bodyPr/>
                    <a:lstStyle/>
                    <a:p>
                      <a:pPr algn="r" fontAlgn="b"/>
                      <a:r>
                        <a:rPr lang="id-ID" sz="2400" b="0" i="0" u="none" strike="noStrike" dirty="0">
                          <a:solidFill>
                            <a:srgbClr val="000000"/>
                          </a:solidFill>
                          <a:latin typeface="Calibri"/>
                        </a:rPr>
                        <a:t>1</a:t>
                      </a:r>
                    </a:p>
                  </a:txBody>
                  <a:tcPr marL="9525" marR="9525" marT="9525" marB="0" anchor="b"/>
                </a:tc>
                <a:tc>
                  <a:txBody>
                    <a:bodyPr/>
                    <a:lstStyle/>
                    <a:p>
                      <a:pPr algn="r" fontAlgn="b"/>
                      <a:r>
                        <a:rPr lang="en-US" sz="2400" b="0" i="0" u="none" strike="noStrike" dirty="0" smtClean="0">
                          <a:solidFill>
                            <a:srgbClr val="000000"/>
                          </a:solidFill>
                          <a:latin typeface="Calibri"/>
                        </a:rPr>
                        <a:t>5</a:t>
                      </a:r>
                      <a:endParaRPr lang="id-ID" sz="2400" b="0" i="0" u="none" strike="noStrike" dirty="0">
                        <a:solidFill>
                          <a:srgbClr val="000000"/>
                        </a:solidFill>
                        <a:latin typeface="Calibri"/>
                      </a:endParaRPr>
                    </a:p>
                  </a:txBody>
                  <a:tcPr marL="0" marR="0" marT="0" marB="0" anchor="b"/>
                </a:tc>
                <a:tc>
                  <a:txBody>
                    <a:bodyPr/>
                    <a:lstStyle/>
                    <a:p>
                      <a:pPr algn="r" fontAlgn="b"/>
                      <a:r>
                        <a:rPr lang="id-ID" sz="2400" b="0" i="0" u="none" strike="noStrike">
                          <a:solidFill>
                            <a:srgbClr val="000000"/>
                          </a:solidFill>
                          <a:latin typeface="Calibri"/>
                        </a:rPr>
                        <a:t>5</a:t>
                      </a:r>
                    </a:p>
                  </a:txBody>
                  <a:tcPr marL="0" marR="0" marT="0" marB="0" anchor="b"/>
                </a:tc>
                <a:tc>
                  <a:txBody>
                    <a:bodyPr/>
                    <a:lstStyle/>
                    <a:p>
                      <a:pPr algn="r" fontAlgn="b"/>
                      <a:r>
                        <a:rPr lang="id-ID" sz="2400" b="0" i="0" u="none" strike="noStrike">
                          <a:solidFill>
                            <a:srgbClr val="000000"/>
                          </a:solidFill>
                          <a:latin typeface="Calibri"/>
                        </a:rPr>
                        <a:t>10</a:t>
                      </a:r>
                    </a:p>
                  </a:txBody>
                  <a:tcPr marL="0" marR="0" marT="0" marB="0" anchor="b"/>
                </a:tc>
              </a:tr>
              <a:tr h="370840">
                <a:tc>
                  <a:txBody>
                    <a:bodyPr/>
                    <a:lstStyle/>
                    <a:p>
                      <a:pPr algn="r" fontAlgn="b"/>
                      <a:r>
                        <a:rPr lang="id-ID" sz="2400" b="0" i="0" u="none" strike="noStrike">
                          <a:solidFill>
                            <a:srgbClr val="000000"/>
                          </a:solidFill>
                          <a:latin typeface="Calibri"/>
                        </a:rPr>
                        <a:t>2</a:t>
                      </a:r>
                    </a:p>
                  </a:txBody>
                  <a:tcPr marL="9525" marR="9525" marT="9525" marB="0" anchor="b"/>
                </a:tc>
                <a:tc>
                  <a:txBody>
                    <a:bodyPr/>
                    <a:lstStyle/>
                    <a:p>
                      <a:pPr algn="r" fontAlgn="b"/>
                      <a:r>
                        <a:rPr lang="en-US" sz="2400" b="0" i="0" u="none" strike="noStrike" dirty="0" smtClean="0">
                          <a:solidFill>
                            <a:srgbClr val="000000"/>
                          </a:solidFill>
                          <a:latin typeface="Calibri"/>
                        </a:rPr>
                        <a:t>3</a:t>
                      </a:r>
                      <a:endParaRPr lang="id-ID" sz="2400" b="0" i="0" u="none" strike="noStrike" dirty="0">
                        <a:solidFill>
                          <a:srgbClr val="000000"/>
                        </a:solidFill>
                        <a:latin typeface="Calibri"/>
                      </a:endParaRPr>
                    </a:p>
                  </a:txBody>
                  <a:tcPr marL="0" marR="0" marT="0" marB="0" anchor="b"/>
                </a:tc>
                <a:tc>
                  <a:txBody>
                    <a:bodyPr/>
                    <a:lstStyle/>
                    <a:p>
                      <a:pPr algn="r" fontAlgn="b"/>
                      <a:r>
                        <a:rPr lang="id-ID" sz="2400" b="0" i="0" u="none" strike="noStrike">
                          <a:solidFill>
                            <a:srgbClr val="000000"/>
                          </a:solidFill>
                          <a:latin typeface="Calibri"/>
                        </a:rPr>
                        <a:t>40</a:t>
                      </a:r>
                    </a:p>
                  </a:txBody>
                  <a:tcPr marL="0" marR="0" marT="0" marB="0" anchor="b"/>
                </a:tc>
                <a:tc>
                  <a:txBody>
                    <a:bodyPr/>
                    <a:lstStyle/>
                    <a:p>
                      <a:pPr algn="r" fontAlgn="b"/>
                      <a:r>
                        <a:rPr lang="id-ID" sz="2400" b="0" i="0" u="none" strike="noStrike">
                          <a:solidFill>
                            <a:srgbClr val="000000"/>
                          </a:solidFill>
                          <a:latin typeface="Calibri"/>
                        </a:rPr>
                        <a:t>90</a:t>
                      </a:r>
                    </a:p>
                  </a:txBody>
                  <a:tcPr marL="0" marR="0" marT="0" marB="0" anchor="b"/>
                </a:tc>
              </a:tr>
              <a:tr h="370840">
                <a:tc>
                  <a:txBody>
                    <a:bodyPr/>
                    <a:lstStyle/>
                    <a:p>
                      <a:pPr algn="r" fontAlgn="b"/>
                      <a:r>
                        <a:rPr lang="id-ID" sz="2400" b="1" i="0" u="none" strike="noStrike" dirty="0">
                          <a:solidFill>
                            <a:schemeClr val="bg1"/>
                          </a:solidFill>
                          <a:latin typeface="Calibri"/>
                        </a:rPr>
                        <a:t>3</a:t>
                      </a:r>
                    </a:p>
                  </a:txBody>
                  <a:tcPr marL="9525" marR="9525" marT="9525" marB="0" anchor="b">
                    <a:solidFill>
                      <a:srgbClr val="C00000"/>
                    </a:solidFill>
                  </a:tcPr>
                </a:tc>
                <a:tc>
                  <a:txBody>
                    <a:bodyPr/>
                    <a:lstStyle/>
                    <a:p>
                      <a:pPr algn="r" fontAlgn="b"/>
                      <a:r>
                        <a:rPr lang="en-US" sz="2400" b="1" i="0" u="none" strike="noStrike" dirty="0" smtClean="0">
                          <a:solidFill>
                            <a:schemeClr val="bg1"/>
                          </a:solidFill>
                          <a:latin typeface="Calibri"/>
                        </a:rPr>
                        <a:t>3</a:t>
                      </a:r>
                      <a:endParaRPr lang="id-ID" sz="2400" b="1" i="0" u="none" strike="noStrike" dirty="0">
                        <a:solidFill>
                          <a:schemeClr val="bg1"/>
                        </a:solidFill>
                        <a:latin typeface="Calibri"/>
                      </a:endParaRPr>
                    </a:p>
                  </a:txBody>
                  <a:tcPr marL="0" marR="0" marT="0" marB="0" anchor="b">
                    <a:solidFill>
                      <a:srgbClr val="C00000"/>
                    </a:solidFill>
                  </a:tcPr>
                </a:tc>
                <a:tc>
                  <a:txBody>
                    <a:bodyPr/>
                    <a:lstStyle/>
                    <a:p>
                      <a:pPr algn="r" fontAlgn="b"/>
                      <a:r>
                        <a:rPr lang="id-ID" sz="2400" b="1" i="0" u="none" strike="noStrike" dirty="0">
                          <a:solidFill>
                            <a:schemeClr val="bg1"/>
                          </a:solidFill>
                          <a:latin typeface="Calibri"/>
                        </a:rPr>
                        <a:t>25</a:t>
                      </a:r>
                    </a:p>
                  </a:txBody>
                  <a:tcPr marL="0" marR="0" marT="0" marB="0" anchor="b">
                    <a:solidFill>
                      <a:srgbClr val="C00000"/>
                    </a:solidFill>
                  </a:tcPr>
                </a:tc>
                <a:tc>
                  <a:txBody>
                    <a:bodyPr/>
                    <a:lstStyle/>
                    <a:p>
                      <a:pPr algn="r" fontAlgn="b"/>
                      <a:r>
                        <a:rPr lang="id-ID" sz="2400" b="1" i="0" u="none" strike="noStrike" dirty="0">
                          <a:solidFill>
                            <a:schemeClr val="bg1"/>
                          </a:solidFill>
                          <a:latin typeface="Calibri"/>
                        </a:rPr>
                        <a:t>30</a:t>
                      </a:r>
                    </a:p>
                  </a:txBody>
                  <a:tcPr marL="0" marR="0" marT="0" marB="0" anchor="b">
                    <a:solidFill>
                      <a:srgbClr val="C00000"/>
                    </a:solidFill>
                  </a:tcPr>
                </a:tc>
              </a:tr>
              <a:tr h="370840">
                <a:tc>
                  <a:txBody>
                    <a:bodyPr/>
                    <a:lstStyle/>
                    <a:p>
                      <a:pPr algn="r" fontAlgn="b"/>
                      <a:r>
                        <a:rPr lang="id-ID" sz="2400" b="1" i="0" u="none" strike="noStrike" dirty="0">
                          <a:solidFill>
                            <a:schemeClr val="bg1"/>
                          </a:solidFill>
                          <a:latin typeface="Calibri"/>
                        </a:rPr>
                        <a:t>4</a:t>
                      </a:r>
                    </a:p>
                  </a:txBody>
                  <a:tcPr marL="9525" marR="9525" marT="9525" marB="0" anchor="b">
                    <a:solidFill>
                      <a:schemeClr val="accent1">
                        <a:lumMod val="50000"/>
                      </a:schemeClr>
                    </a:solidFill>
                  </a:tcPr>
                </a:tc>
                <a:tc>
                  <a:txBody>
                    <a:bodyPr/>
                    <a:lstStyle/>
                    <a:p>
                      <a:pPr algn="r" fontAlgn="b"/>
                      <a:r>
                        <a:rPr lang="en-US" sz="2400" b="1" i="0" u="none" strike="noStrike" dirty="0" smtClean="0">
                          <a:solidFill>
                            <a:schemeClr val="bg1"/>
                          </a:solidFill>
                          <a:latin typeface="Calibri"/>
                        </a:rPr>
                        <a:t>6</a:t>
                      </a:r>
                      <a:endParaRPr lang="id-ID" sz="2400" b="1" i="0" u="none" strike="noStrike" dirty="0">
                        <a:solidFill>
                          <a:schemeClr val="bg1"/>
                        </a:solidFill>
                        <a:latin typeface="Calibri"/>
                      </a:endParaRPr>
                    </a:p>
                  </a:txBody>
                  <a:tcPr marL="0" marR="0" marT="0" marB="0" anchor="b">
                    <a:solidFill>
                      <a:schemeClr val="accent1">
                        <a:lumMod val="50000"/>
                      </a:schemeClr>
                    </a:solidFill>
                  </a:tcPr>
                </a:tc>
                <a:tc>
                  <a:txBody>
                    <a:bodyPr/>
                    <a:lstStyle/>
                    <a:p>
                      <a:pPr algn="r" fontAlgn="b"/>
                      <a:r>
                        <a:rPr lang="id-ID" sz="2400" b="1" i="0" u="none" strike="noStrike" dirty="0">
                          <a:solidFill>
                            <a:schemeClr val="bg1"/>
                          </a:solidFill>
                          <a:latin typeface="Calibri"/>
                        </a:rPr>
                        <a:t>1</a:t>
                      </a:r>
                    </a:p>
                  </a:txBody>
                  <a:tcPr marL="0" marR="0" marT="0" marB="0" anchor="b">
                    <a:solidFill>
                      <a:schemeClr val="accent1">
                        <a:lumMod val="50000"/>
                      </a:schemeClr>
                    </a:solidFill>
                  </a:tcPr>
                </a:tc>
                <a:tc>
                  <a:txBody>
                    <a:bodyPr/>
                    <a:lstStyle/>
                    <a:p>
                      <a:pPr algn="r" fontAlgn="b"/>
                      <a:r>
                        <a:rPr lang="id-ID" sz="2400" b="1" i="0" u="none" strike="noStrike" dirty="0">
                          <a:solidFill>
                            <a:schemeClr val="bg1"/>
                          </a:solidFill>
                          <a:latin typeface="Calibri"/>
                        </a:rPr>
                        <a:t>5</a:t>
                      </a:r>
                    </a:p>
                  </a:txBody>
                  <a:tcPr marL="0" marR="0" marT="0" marB="0" anchor="b">
                    <a:solidFill>
                      <a:schemeClr val="accent1">
                        <a:lumMod val="50000"/>
                      </a:schemeClr>
                    </a:solidFill>
                  </a:tcPr>
                </a:tc>
              </a:tr>
              <a:tr h="370840">
                <a:tc>
                  <a:txBody>
                    <a:bodyPr/>
                    <a:lstStyle/>
                    <a:p>
                      <a:pPr algn="r" fontAlgn="b"/>
                      <a:r>
                        <a:rPr lang="id-ID" sz="2400" b="0" i="0" u="none" strike="noStrike">
                          <a:solidFill>
                            <a:srgbClr val="000000"/>
                          </a:solidFill>
                          <a:latin typeface="Calibri"/>
                        </a:rPr>
                        <a:t>5</a:t>
                      </a:r>
                    </a:p>
                  </a:txBody>
                  <a:tcPr marL="9525" marR="9525" marT="9525" marB="0" anchor="b"/>
                </a:tc>
                <a:tc>
                  <a:txBody>
                    <a:bodyPr/>
                    <a:lstStyle/>
                    <a:p>
                      <a:pPr algn="r" fontAlgn="b"/>
                      <a:r>
                        <a:rPr lang="en-US" sz="2400" b="0" i="0" u="none" strike="noStrike" dirty="0" smtClean="0">
                          <a:solidFill>
                            <a:srgbClr val="000000"/>
                          </a:solidFill>
                          <a:latin typeface="Calibri"/>
                        </a:rPr>
                        <a:t>2</a:t>
                      </a:r>
                      <a:endParaRPr lang="id-ID" sz="2400" b="0" i="0" u="none" strike="noStrike" dirty="0">
                        <a:solidFill>
                          <a:srgbClr val="000000"/>
                        </a:solidFill>
                        <a:latin typeface="Calibri"/>
                      </a:endParaRPr>
                    </a:p>
                  </a:txBody>
                  <a:tcPr marL="0" marR="0" marT="0" marB="0" anchor="b"/>
                </a:tc>
                <a:tc>
                  <a:txBody>
                    <a:bodyPr/>
                    <a:lstStyle/>
                    <a:p>
                      <a:pPr algn="r" fontAlgn="b"/>
                      <a:r>
                        <a:rPr lang="id-ID" sz="2400" b="0" i="0" u="none" strike="noStrike" dirty="0">
                          <a:solidFill>
                            <a:srgbClr val="000000"/>
                          </a:solidFill>
                          <a:latin typeface="Calibri"/>
                        </a:rPr>
                        <a:t>3</a:t>
                      </a:r>
                    </a:p>
                  </a:txBody>
                  <a:tcPr marL="0" marR="0" marT="0" marB="0" anchor="b"/>
                </a:tc>
                <a:tc>
                  <a:txBody>
                    <a:bodyPr/>
                    <a:lstStyle/>
                    <a:p>
                      <a:pPr algn="r" fontAlgn="b"/>
                      <a:r>
                        <a:rPr lang="id-ID" sz="2400" b="0" i="0" u="none" strike="noStrike">
                          <a:solidFill>
                            <a:srgbClr val="000000"/>
                          </a:solidFill>
                          <a:latin typeface="Calibri"/>
                        </a:rPr>
                        <a:t>10</a:t>
                      </a:r>
                    </a:p>
                  </a:txBody>
                  <a:tcPr marL="0" marR="0" marT="0" marB="0" anchor="b"/>
                </a:tc>
              </a:tr>
              <a:tr h="370840">
                <a:tc>
                  <a:txBody>
                    <a:bodyPr/>
                    <a:lstStyle/>
                    <a:p>
                      <a:pPr algn="r" fontAlgn="b"/>
                      <a:r>
                        <a:rPr lang="id-ID" sz="2400" b="0" i="0" u="none" strike="noStrike">
                          <a:solidFill>
                            <a:srgbClr val="000000"/>
                          </a:solidFill>
                          <a:latin typeface="Calibri"/>
                        </a:rPr>
                        <a:t>6</a:t>
                      </a:r>
                    </a:p>
                  </a:txBody>
                  <a:tcPr marL="9525" marR="9525" marT="9525" marB="0" anchor="b"/>
                </a:tc>
                <a:tc>
                  <a:txBody>
                    <a:bodyPr/>
                    <a:lstStyle/>
                    <a:p>
                      <a:pPr algn="r" fontAlgn="b"/>
                      <a:r>
                        <a:rPr lang="en-US" sz="2400" b="0" i="0" u="none" strike="noStrike" dirty="0" smtClean="0">
                          <a:solidFill>
                            <a:srgbClr val="000000"/>
                          </a:solidFill>
                          <a:latin typeface="Calibri"/>
                        </a:rPr>
                        <a:t>1</a:t>
                      </a:r>
                      <a:endParaRPr lang="id-ID" sz="2400" b="0" i="0" u="none" strike="noStrike" dirty="0">
                        <a:solidFill>
                          <a:srgbClr val="000000"/>
                        </a:solidFill>
                        <a:latin typeface="Calibri"/>
                      </a:endParaRPr>
                    </a:p>
                  </a:txBody>
                  <a:tcPr marL="0" marR="0" marT="0" marB="0" anchor="b"/>
                </a:tc>
                <a:tc>
                  <a:txBody>
                    <a:bodyPr/>
                    <a:lstStyle/>
                    <a:p>
                      <a:pPr algn="r" fontAlgn="b"/>
                      <a:r>
                        <a:rPr lang="id-ID" sz="2400" b="0" i="0" u="none" strike="noStrike">
                          <a:solidFill>
                            <a:srgbClr val="000000"/>
                          </a:solidFill>
                          <a:latin typeface="Calibri"/>
                        </a:rPr>
                        <a:t>9</a:t>
                      </a:r>
                    </a:p>
                  </a:txBody>
                  <a:tcPr marL="0" marR="0" marT="0" marB="0" anchor="b"/>
                </a:tc>
                <a:tc>
                  <a:txBody>
                    <a:bodyPr/>
                    <a:lstStyle/>
                    <a:p>
                      <a:pPr algn="r" fontAlgn="b"/>
                      <a:r>
                        <a:rPr lang="id-ID" sz="2400" b="0" i="0" u="none" strike="noStrike">
                          <a:solidFill>
                            <a:srgbClr val="000000"/>
                          </a:solidFill>
                          <a:latin typeface="Calibri"/>
                        </a:rPr>
                        <a:t>15</a:t>
                      </a:r>
                    </a:p>
                  </a:txBody>
                  <a:tcPr marL="0" marR="0" marT="0" marB="0" anchor="b"/>
                </a:tc>
              </a:tr>
              <a:tr h="370840">
                <a:tc>
                  <a:txBody>
                    <a:bodyPr/>
                    <a:lstStyle/>
                    <a:p>
                      <a:pPr algn="r" fontAlgn="b"/>
                      <a:r>
                        <a:rPr lang="id-ID" sz="2400" b="0" i="0" u="none" strike="noStrike">
                          <a:solidFill>
                            <a:srgbClr val="000000"/>
                          </a:solidFill>
                          <a:latin typeface="Calibri"/>
                        </a:rPr>
                        <a:t>7</a:t>
                      </a:r>
                    </a:p>
                  </a:txBody>
                  <a:tcPr marL="9525" marR="9525" marT="9525" marB="0" anchor="b"/>
                </a:tc>
                <a:tc>
                  <a:txBody>
                    <a:bodyPr/>
                    <a:lstStyle/>
                    <a:p>
                      <a:pPr algn="r" fontAlgn="b"/>
                      <a:r>
                        <a:rPr lang="en-US" sz="2400" b="0" i="0" u="none" strike="noStrike" dirty="0" smtClean="0">
                          <a:solidFill>
                            <a:srgbClr val="000000"/>
                          </a:solidFill>
                          <a:latin typeface="Calibri"/>
                        </a:rPr>
                        <a:t>5</a:t>
                      </a:r>
                      <a:endParaRPr lang="id-ID" sz="2400" b="0" i="0" u="none" strike="noStrike" dirty="0">
                        <a:solidFill>
                          <a:srgbClr val="000000"/>
                        </a:solidFill>
                        <a:latin typeface="Calibri"/>
                      </a:endParaRPr>
                    </a:p>
                  </a:txBody>
                  <a:tcPr marL="0" marR="0" marT="0" marB="0" anchor="b"/>
                </a:tc>
                <a:tc>
                  <a:txBody>
                    <a:bodyPr/>
                    <a:lstStyle/>
                    <a:p>
                      <a:pPr algn="r" fontAlgn="b"/>
                      <a:r>
                        <a:rPr lang="id-ID" sz="2400" b="0" i="0" u="none" strike="noStrike">
                          <a:solidFill>
                            <a:srgbClr val="000000"/>
                          </a:solidFill>
                          <a:latin typeface="Calibri"/>
                        </a:rPr>
                        <a:t>35</a:t>
                      </a:r>
                    </a:p>
                  </a:txBody>
                  <a:tcPr marL="0" marR="0" marT="0" marB="0" anchor="b"/>
                </a:tc>
                <a:tc>
                  <a:txBody>
                    <a:bodyPr/>
                    <a:lstStyle/>
                    <a:p>
                      <a:pPr algn="r" fontAlgn="b"/>
                      <a:r>
                        <a:rPr lang="id-ID" sz="2400" b="0" i="0" u="none" strike="noStrike">
                          <a:solidFill>
                            <a:srgbClr val="000000"/>
                          </a:solidFill>
                          <a:latin typeface="Calibri"/>
                        </a:rPr>
                        <a:t>45</a:t>
                      </a:r>
                    </a:p>
                  </a:txBody>
                  <a:tcPr marL="0" marR="0" marT="0" marB="0" anchor="b"/>
                </a:tc>
              </a:tr>
              <a:tr h="370840">
                <a:tc>
                  <a:txBody>
                    <a:bodyPr/>
                    <a:lstStyle/>
                    <a:p>
                      <a:pPr algn="r" fontAlgn="b"/>
                      <a:r>
                        <a:rPr lang="id-ID" sz="2400" b="0" i="0" u="none" strike="noStrike">
                          <a:solidFill>
                            <a:srgbClr val="000000"/>
                          </a:solidFill>
                          <a:latin typeface="Calibri"/>
                        </a:rPr>
                        <a:t>8</a:t>
                      </a:r>
                    </a:p>
                  </a:txBody>
                  <a:tcPr marL="9525" marR="9525" marT="9525" marB="0" anchor="b"/>
                </a:tc>
                <a:tc>
                  <a:txBody>
                    <a:bodyPr/>
                    <a:lstStyle/>
                    <a:p>
                      <a:pPr algn="r" fontAlgn="b"/>
                      <a:r>
                        <a:rPr lang="en-US" sz="2400" b="0" i="0" u="none" strike="noStrike" dirty="0" smtClean="0">
                          <a:solidFill>
                            <a:srgbClr val="000000"/>
                          </a:solidFill>
                          <a:latin typeface="Calibri"/>
                        </a:rPr>
                        <a:t>4</a:t>
                      </a:r>
                      <a:endParaRPr lang="id-ID" sz="2400" b="0" i="0" u="none" strike="noStrike" dirty="0">
                        <a:solidFill>
                          <a:srgbClr val="000000"/>
                        </a:solidFill>
                        <a:latin typeface="Calibri"/>
                      </a:endParaRPr>
                    </a:p>
                  </a:txBody>
                  <a:tcPr marL="0" marR="0" marT="0" marB="0" anchor="b"/>
                </a:tc>
                <a:tc>
                  <a:txBody>
                    <a:bodyPr/>
                    <a:lstStyle/>
                    <a:p>
                      <a:pPr algn="r" fontAlgn="b"/>
                      <a:r>
                        <a:rPr lang="id-ID" sz="2400" b="0" i="0" u="none" strike="noStrike">
                          <a:solidFill>
                            <a:srgbClr val="000000"/>
                          </a:solidFill>
                          <a:latin typeface="Calibri"/>
                        </a:rPr>
                        <a:t>26</a:t>
                      </a:r>
                    </a:p>
                  </a:txBody>
                  <a:tcPr marL="0" marR="0" marT="0" marB="0" anchor="b"/>
                </a:tc>
                <a:tc>
                  <a:txBody>
                    <a:bodyPr/>
                    <a:lstStyle/>
                    <a:p>
                      <a:pPr algn="r" fontAlgn="b"/>
                      <a:r>
                        <a:rPr lang="id-ID" sz="2400" b="0" i="0" u="none" strike="noStrike">
                          <a:solidFill>
                            <a:srgbClr val="000000"/>
                          </a:solidFill>
                          <a:latin typeface="Calibri"/>
                        </a:rPr>
                        <a:t>40</a:t>
                      </a:r>
                    </a:p>
                  </a:txBody>
                  <a:tcPr marL="0" marR="0" marT="0" marB="0" anchor="b"/>
                </a:tc>
              </a:tr>
              <a:tr h="370840">
                <a:tc>
                  <a:txBody>
                    <a:bodyPr/>
                    <a:lstStyle/>
                    <a:p>
                      <a:pPr algn="r" fontAlgn="b"/>
                      <a:r>
                        <a:rPr lang="id-ID" sz="2400" b="0" i="0" u="none" strike="noStrike">
                          <a:solidFill>
                            <a:srgbClr val="000000"/>
                          </a:solidFill>
                          <a:latin typeface="Calibri"/>
                        </a:rPr>
                        <a:t>9</a:t>
                      </a:r>
                    </a:p>
                  </a:txBody>
                  <a:tcPr marL="9525" marR="9525" marT="9525" marB="0" anchor="b"/>
                </a:tc>
                <a:tc>
                  <a:txBody>
                    <a:bodyPr/>
                    <a:lstStyle/>
                    <a:p>
                      <a:pPr algn="r" fontAlgn="b"/>
                      <a:r>
                        <a:rPr lang="en-US" sz="2400" b="0" i="0" u="none" strike="noStrike" dirty="0" smtClean="0">
                          <a:solidFill>
                            <a:srgbClr val="000000"/>
                          </a:solidFill>
                          <a:latin typeface="Calibri"/>
                        </a:rPr>
                        <a:t>3</a:t>
                      </a:r>
                      <a:endParaRPr lang="id-ID" sz="2400" b="0" i="0" u="none" strike="noStrike" dirty="0">
                        <a:solidFill>
                          <a:srgbClr val="000000"/>
                        </a:solidFill>
                        <a:latin typeface="Calibri"/>
                      </a:endParaRPr>
                    </a:p>
                  </a:txBody>
                  <a:tcPr marL="0" marR="0" marT="0" marB="0" anchor="b"/>
                </a:tc>
                <a:tc>
                  <a:txBody>
                    <a:bodyPr/>
                    <a:lstStyle/>
                    <a:p>
                      <a:pPr algn="r" fontAlgn="b"/>
                      <a:r>
                        <a:rPr lang="id-ID" sz="2400" b="0" i="0" u="none" strike="noStrike">
                          <a:solidFill>
                            <a:srgbClr val="000000"/>
                          </a:solidFill>
                          <a:latin typeface="Calibri"/>
                        </a:rPr>
                        <a:t>3</a:t>
                      </a:r>
                    </a:p>
                  </a:txBody>
                  <a:tcPr marL="0" marR="0" marT="0" marB="0" anchor="b"/>
                </a:tc>
                <a:tc>
                  <a:txBody>
                    <a:bodyPr/>
                    <a:lstStyle/>
                    <a:p>
                      <a:pPr algn="r" fontAlgn="b"/>
                      <a:r>
                        <a:rPr lang="id-ID" sz="2400" b="0" i="0" u="none" strike="noStrike">
                          <a:solidFill>
                            <a:srgbClr val="000000"/>
                          </a:solidFill>
                          <a:latin typeface="Calibri"/>
                        </a:rPr>
                        <a:t>10</a:t>
                      </a:r>
                    </a:p>
                  </a:txBody>
                  <a:tcPr marL="0" marR="0" marT="0" marB="0" anchor="b"/>
                </a:tc>
              </a:tr>
              <a:tr h="370840">
                <a:tc>
                  <a:txBody>
                    <a:bodyPr/>
                    <a:lstStyle/>
                    <a:p>
                      <a:pPr algn="r" fontAlgn="b"/>
                      <a:r>
                        <a:rPr lang="id-ID" sz="2400" b="0" i="0" u="none" strike="noStrike">
                          <a:solidFill>
                            <a:srgbClr val="000000"/>
                          </a:solidFill>
                          <a:latin typeface="Calibri"/>
                        </a:rPr>
                        <a:t>10</a:t>
                      </a:r>
                    </a:p>
                  </a:txBody>
                  <a:tcPr marL="9525" marR="9525" marT="9525" marB="0" anchor="b"/>
                </a:tc>
                <a:tc>
                  <a:txBody>
                    <a:bodyPr/>
                    <a:lstStyle/>
                    <a:p>
                      <a:pPr algn="r" fontAlgn="b"/>
                      <a:r>
                        <a:rPr lang="en-US" sz="2400" b="0" i="0" u="none" strike="noStrike" dirty="0" smtClean="0">
                          <a:solidFill>
                            <a:srgbClr val="000000"/>
                          </a:solidFill>
                          <a:latin typeface="Calibri"/>
                        </a:rPr>
                        <a:t>4</a:t>
                      </a:r>
                      <a:endParaRPr lang="id-ID" sz="2400" b="0" i="0" u="none" strike="noStrike" dirty="0">
                        <a:solidFill>
                          <a:srgbClr val="000000"/>
                        </a:solidFill>
                        <a:latin typeface="Calibri"/>
                      </a:endParaRPr>
                    </a:p>
                  </a:txBody>
                  <a:tcPr marL="0" marR="0" marT="0" marB="0" anchor="b"/>
                </a:tc>
                <a:tc>
                  <a:txBody>
                    <a:bodyPr/>
                    <a:lstStyle/>
                    <a:p>
                      <a:pPr algn="r" fontAlgn="b"/>
                      <a:r>
                        <a:rPr lang="id-ID" sz="2400" b="0" i="0" u="none" strike="noStrike">
                          <a:solidFill>
                            <a:srgbClr val="000000"/>
                          </a:solidFill>
                          <a:latin typeface="Calibri"/>
                        </a:rPr>
                        <a:t>20</a:t>
                      </a:r>
                    </a:p>
                  </a:txBody>
                  <a:tcPr marL="0" marR="0" marT="0" marB="0" anchor="b"/>
                </a:tc>
                <a:tc>
                  <a:txBody>
                    <a:bodyPr/>
                    <a:lstStyle/>
                    <a:p>
                      <a:pPr algn="r" fontAlgn="b"/>
                      <a:r>
                        <a:rPr lang="id-ID" sz="2400" b="0" i="0" u="none" strike="noStrike" dirty="0">
                          <a:solidFill>
                            <a:srgbClr val="000000"/>
                          </a:solidFill>
                          <a:latin typeface="Calibri"/>
                        </a:rPr>
                        <a:t>20</a:t>
                      </a:r>
                    </a:p>
                  </a:txBody>
                  <a:tcPr marL="0" marR="0" marT="0" marB="0" anchor="b"/>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2"/>
          <p:cNvSpPr>
            <a:spLocks noChangeArrowheads="1" noChangeShapeType="1" noTextEdit="1"/>
          </p:cNvSpPr>
          <p:nvPr/>
        </p:nvSpPr>
        <p:spPr bwMode="gray">
          <a:xfrm>
            <a:off x="4572000" y="2868613"/>
            <a:ext cx="4343400" cy="560387"/>
          </a:xfrm>
          <a:prstGeom prst="rect">
            <a:avLst/>
          </a:prstGeom>
        </p:spPr>
        <p:txBody>
          <a:bodyPr wrap="none" fromWordArt="1">
            <a:prstTxWarp prst="textPlain">
              <a:avLst>
                <a:gd name="adj" fmla="val 50000"/>
              </a:avLst>
            </a:prstTxWarp>
          </a:bodyPr>
          <a:lstStyle/>
          <a:p>
            <a:pPr algn="ctr"/>
            <a:r>
              <a:rPr lang="id-ID" sz="3600" kern="10">
                <a:ln w="19050">
                  <a:solidFill>
                    <a:srgbClr val="FFFFFF"/>
                  </a:solidFill>
                  <a:round/>
                  <a:headEnd/>
                  <a:tailEnd/>
                </a:ln>
                <a:solidFill>
                  <a:schemeClr val="tx2"/>
                </a:solidFill>
                <a:effectLst>
                  <a:outerShdw dist="63500" dir="3187806" algn="ctr" rotWithShape="0">
                    <a:schemeClr val="bg2">
                      <a:alpha val="50000"/>
                    </a:schemeClr>
                  </a:outerShdw>
                </a:effectLst>
                <a:latin typeface="Verdana"/>
                <a:ea typeface="Verdana"/>
                <a:cs typeface="Verdana"/>
              </a:rPr>
              <a:t>Thank You!</a:t>
            </a:r>
          </a:p>
        </p:txBody>
      </p:sp>
      <p:sp>
        <p:nvSpPr>
          <p:cNvPr id="66566" name="Rectangle 6"/>
          <p:cNvSpPr>
            <a:spLocks noGrp="1" noChangeArrowheads="1"/>
          </p:cNvSpPr>
          <p:nvPr>
            <p:ph type="subTitle" idx="1"/>
          </p:nvPr>
        </p:nvSpPr>
        <p:spPr/>
        <p:txBody>
          <a:bodyPr/>
          <a:lstStyle/>
          <a:p>
            <a:r>
              <a:rPr lang="id-ID" dirty="0" smtClean="0"/>
              <a:t>Tutik Khotimah</a:t>
            </a:r>
            <a:endParaRPr lang="en-US" dirty="0"/>
          </a:p>
        </p:txBody>
      </p:sp>
      <p:pic>
        <p:nvPicPr>
          <p:cNvPr id="6" name="Picture 14" descr="C:\Users\USER\Pictures\ft-umk.gif"/>
          <p:cNvPicPr>
            <a:picLocks noChangeAspect="1" noChangeArrowheads="1"/>
          </p:cNvPicPr>
          <p:nvPr/>
        </p:nvPicPr>
        <p:blipFill>
          <a:blip r:embed="rId2"/>
          <a:srcRect/>
          <a:stretch>
            <a:fillRect/>
          </a:stretch>
        </p:blipFill>
        <p:spPr bwMode="auto">
          <a:xfrm>
            <a:off x="7715272" y="285728"/>
            <a:ext cx="1428760" cy="142876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duotone>
              <a:prstClr val="black"/>
              <a:schemeClr val="tx2">
                <a:tint val="45000"/>
                <a:satMod val="400000"/>
              </a:schemeClr>
            </a:duotone>
          </a:blip>
          <a:srcRect/>
          <a:stretch>
            <a:fillRect/>
          </a:stretch>
        </p:blipFill>
        <p:spPr bwMode="auto">
          <a:xfrm rot="3004140">
            <a:off x="4179320" y="3473610"/>
            <a:ext cx="2373690" cy="2503084"/>
          </a:xfrm>
          <a:prstGeom prst="rect">
            <a:avLst/>
          </a:prstGeom>
          <a:noFill/>
        </p:spPr>
      </p:pic>
      <p:sp>
        <p:nvSpPr>
          <p:cNvPr id="35847" name="Rectangle 7"/>
          <p:cNvSpPr>
            <a:spLocks noGrp="1" noChangeArrowheads="1"/>
          </p:cNvSpPr>
          <p:nvPr>
            <p:ph type="title"/>
          </p:nvPr>
        </p:nvSpPr>
        <p:spPr/>
        <p:txBody>
          <a:bodyPr/>
          <a:lstStyle/>
          <a:p>
            <a:r>
              <a:rPr lang="id-ID" dirty="0" smtClean="0"/>
              <a:t>Tujuan Instruksional</a:t>
            </a:r>
            <a:endParaRPr lang="en-US" dirty="0"/>
          </a:p>
        </p:txBody>
      </p:sp>
      <p:sp>
        <p:nvSpPr>
          <p:cNvPr id="52" name="圆角矩形 7"/>
          <p:cNvSpPr/>
          <p:nvPr/>
        </p:nvSpPr>
        <p:spPr>
          <a:xfrm>
            <a:off x="6000760" y="1428736"/>
            <a:ext cx="2928958" cy="3071834"/>
          </a:xfrm>
          <a:prstGeom prst="roundRect">
            <a:avLst/>
          </a:prstGeom>
          <a:solidFill>
            <a:schemeClr val="tx2">
              <a:lumMod val="75000"/>
            </a:schemeClr>
          </a:solidFill>
          <a:effectLst>
            <a:outerShdw blurRad="40000" dist="20000" dir="5400000" rotWithShape="0">
              <a:srgbClr val="000000">
                <a:alpha val="38000"/>
              </a:srgbClr>
            </a:outerShdw>
            <a:reflection blurRad="6350" stA="50000" endA="300" endPos="5550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id-ID" altLang="zh-CN" sz="2800" dirty="0" smtClean="0"/>
              <a:t>Menjelaskan  </a:t>
            </a:r>
            <a:r>
              <a:rPr lang="en-US" altLang="zh-CN" sz="2800" dirty="0" err="1" smtClean="0"/>
              <a:t>Fungsi</a:t>
            </a:r>
            <a:r>
              <a:rPr lang="en-US" altLang="zh-CN" sz="2800" dirty="0" smtClean="0"/>
              <a:t> Clustering</a:t>
            </a:r>
            <a:endParaRPr lang="zh-CN" altLang="en-US" sz="2800" dirty="0"/>
          </a:p>
        </p:txBody>
      </p:sp>
      <p:sp>
        <p:nvSpPr>
          <p:cNvPr id="53" name="圆角矩形 8"/>
          <p:cNvSpPr/>
          <p:nvPr/>
        </p:nvSpPr>
        <p:spPr>
          <a:xfrm>
            <a:off x="500034" y="5286388"/>
            <a:ext cx="3500462" cy="642942"/>
          </a:xfrm>
          <a:prstGeom prst="roundRect">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eaLnBrk="0" hangingPunct="0"/>
            <a:r>
              <a:rPr lang="id-ID" dirty="0" smtClean="0">
                <a:solidFill>
                  <a:schemeClr val="tx1"/>
                </a:solidFill>
              </a:rPr>
              <a:t>Me</a:t>
            </a:r>
            <a:r>
              <a:rPr lang="en-US" dirty="0" err="1" smtClean="0">
                <a:solidFill>
                  <a:schemeClr val="tx1"/>
                </a:solidFill>
              </a:rPr>
              <a:t>njelaskan</a:t>
            </a:r>
            <a:r>
              <a:rPr lang="en-US" dirty="0" smtClean="0">
                <a:solidFill>
                  <a:schemeClr val="tx1"/>
                </a:solidFill>
              </a:rPr>
              <a:t>  </a:t>
            </a:r>
            <a:r>
              <a:rPr lang="en-US" dirty="0" err="1" smtClean="0">
                <a:solidFill>
                  <a:schemeClr val="tx1"/>
                </a:solidFill>
              </a:rPr>
              <a:t>Algoritma</a:t>
            </a:r>
            <a:r>
              <a:rPr lang="en-US" dirty="0" smtClean="0">
                <a:solidFill>
                  <a:schemeClr val="tx1"/>
                </a:solidFill>
              </a:rPr>
              <a:t> K-Means</a:t>
            </a:r>
            <a:endParaRPr lang="en-US" dirty="0">
              <a:solidFill>
                <a:schemeClr val="tx1"/>
              </a:solidFill>
            </a:endParaRPr>
          </a:p>
        </p:txBody>
      </p:sp>
      <p:sp>
        <p:nvSpPr>
          <p:cNvPr id="58" name="圆角矩形 8"/>
          <p:cNvSpPr/>
          <p:nvPr/>
        </p:nvSpPr>
        <p:spPr>
          <a:xfrm>
            <a:off x="500034" y="3786190"/>
            <a:ext cx="3500462" cy="642942"/>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solidFill>
                  <a:schemeClr val="tx1"/>
                </a:solidFill>
              </a:rPr>
              <a:t>Menjelaskan</a:t>
            </a:r>
            <a:r>
              <a:rPr lang="en-US" altLang="zh-CN" dirty="0" smtClean="0">
                <a:solidFill>
                  <a:schemeClr val="tx1"/>
                </a:solidFill>
              </a:rPr>
              <a:t> </a:t>
            </a:r>
            <a:r>
              <a:rPr lang="en-US" altLang="zh-CN" dirty="0" err="1" smtClean="0">
                <a:solidFill>
                  <a:schemeClr val="tx1"/>
                </a:solidFill>
              </a:rPr>
              <a:t>Fungsi</a:t>
            </a:r>
            <a:r>
              <a:rPr lang="en-US" altLang="zh-CN" dirty="0" smtClean="0">
                <a:solidFill>
                  <a:schemeClr val="tx1"/>
                </a:solidFill>
              </a:rPr>
              <a:t> Clustering</a:t>
            </a:r>
            <a:endParaRPr lang="zh-CN" alt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3" presetClass="entr" presetSubtype="1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blinds(horizontal)">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5889"/>
                                        </p:tgtEl>
                                        <p:attrNameLst>
                                          <p:attrName>style.visibility</p:attrName>
                                        </p:attrNameLst>
                                      </p:cBhvr>
                                      <p:to>
                                        <p:strVal val="visible"/>
                                      </p:to>
                                    </p:set>
                                    <p:animEffect transition="in" filter="blinds(horizontal)">
                                      <p:cBhvr>
                                        <p:cTn id="16" dur="500"/>
                                        <p:tgtEl>
                                          <p:spTgt spid="3588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right)">
                                      <p:cBhvr>
                                        <p:cTn id="2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err="1" smtClean="0"/>
              <a:t>Fungsi</a:t>
            </a:r>
            <a:r>
              <a:rPr lang="en-US" dirty="0" smtClean="0"/>
              <a:t> Clustering</a:t>
            </a:r>
            <a:endParaRPr lang="en-US" dirty="0"/>
          </a:p>
        </p:txBody>
      </p:sp>
      <p:sp>
        <p:nvSpPr>
          <p:cNvPr id="36867" name="Rectangle 3"/>
          <p:cNvSpPr>
            <a:spLocks noGrp="1" noChangeArrowheads="1"/>
          </p:cNvSpPr>
          <p:nvPr>
            <p:ph type="body" sz="half" idx="1"/>
          </p:nvPr>
        </p:nvSpPr>
        <p:spPr>
          <a:xfrm>
            <a:off x="285720" y="1357298"/>
            <a:ext cx="8501121" cy="3397265"/>
          </a:xfrm>
        </p:spPr>
        <p:txBody>
          <a:bodyPr/>
          <a:lstStyle/>
          <a:p>
            <a:pPr>
              <a:lnSpc>
                <a:spcPct val="90000"/>
              </a:lnSpc>
              <a:buClr>
                <a:schemeClr val="tx1"/>
              </a:buClr>
              <a:buSzPct val="90000"/>
              <a:buFont typeface="Wingdings" pitchFamily="2" charset="2"/>
              <a:buChar char="q"/>
            </a:pPr>
            <a:r>
              <a:rPr lang="en-US" sz="2800" b="1" dirty="0" smtClean="0"/>
              <a:t>Clustering/</a:t>
            </a:r>
            <a:r>
              <a:rPr lang="en-US" sz="2800" b="1" dirty="0" err="1" smtClean="0"/>
              <a:t>Pengelompokan</a:t>
            </a:r>
            <a:r>
              <a:rPr lang="en-US" sz="2800" b="1" dirty="0" smtClean="0"/>
              <a:t> </a:t>
            </a:r>
            <a:r>
              <a:rPr lang="en-US" sz="2800" b="1" dirty="0" err="1" smtClean="0"/>
              <a:t>termasuk</a:t>
            </a:r>
            <a:r>
              <a:rPr lang="en-US" sz="2800" b="1" dirty="0" smtClean="0"/>
              <a:t> </a:t>
            </a:r>
            <a:r>
              <a:rPr lang="en-US" sz="2800" b="1" dirty="0" err="1" smtClean="0"/>
              <a:t>dalam</a:t>
            </a:r>
            <a:r>
              <a:rPr lang="en-US" sz="2800" b="1" dirty="0" smtClean="0"/>
              <a:t> </a:t>
            </a:r>
            <a:r>
              <a:rPr lang="en-US" sz="2800" b="1" dirty="0" err="1" smtClean="0"/>
              <a:t>metode</a:t>
            </a:r>
            <a:r>
              <a:rPr lang="en-US" sz="2800" b="1" dirty="0" smtClean="0"/>
              <a:t> Learning Unsupervised Learning</a:t>
            </a:r>
            <a:endParaRPr lang="id-ID" sz="2800" b="1" dirty="0" smtClean="0"/>
          </a:p>
          <a:p>
            <a:pPr>
              <a:lnSpc>
                <a:spcPct val="90000"/>
              </a:lnSpc>
              <a:buClr>
                <a:schemeClr val="tx1"/>
              </a:buClr>
              <a:buSzPct val="90000"/>
              <a:buFont typeface="Wingdings" pitchFamily="2" charset="2"/>
              <a:buChar char="q"/>
            </a:pPr>
            <a:r>
              <a:rPr lang="en-US" sz="2800" b="1" dirty="0" err="1" smtClean="0"/>
              <a:t>Tidak</a:t>
            </a:r>
            <a:r>
              <a:rPr lang="en-US" sz="2800" b="1" dirty="0" smtClean="0"/>
              <a:t> </a:t>
            </a:r>
            <a:r>
              <a:rPr lang="en-US" sz="2800" b="1" dirty="0" err="1" smtClean="0"/>
              <a:t>memiliki</a:t>
            </a:r>
            <a:r>
              <a:rPr lang="en-US" sz="2800" b="1" dirty="0" smtClean="0"/>
              <a:t> </a:t>
            </a:r>
            <a:r>
              <a:rPr lang="en-US" sz="2800" b="1" dirty="0" err="1" smtClean="0"/>
              <a:t>variabel</a:t>
            </a:r>
            <a:r>
              <a:rPr lang="en-US" sz="2800" b="1" dirty="0" smtClean="0"/>
              <a:t> target</a:t>
            </a:r>
            <a:endParaRPr lang="id-ID" sz="2800" b="1" dirty="0" smtClean="0"/>
          </a:p>
          <a:p>
            <a:pPr>
              <a:lnSpc>
                <a:spcPct val="90000"/>
              </a:lnSpc>
              <a:buClr>
                <a:schemeClr val="tx1"/>
              </a:buClr>
              <a:buSzPct val="90000"/>
              <a:buFont typeface="Wingdings" pitchFamily="2" charset="2"/>
              <a:buChar char="q"/>
            </a:pPr>
            <a:r>
              <a:rPr lang="en-US" sz="2800" b="1" dirty="0" smtClean="0"/>
              <a:t>K-Means, K-</a:t>
            </a:r>
            <a:r>
              <a:rPr lang="en-US" sz="2800" b="1" dirty="0" err="1" smtClean="0"/>
              <a:t>Medoid</a:t>
            </a:r>
            <a:r>
              <a:rPr lang="en-US" sz="2800" b="1" dirty="0" smtClean="0"/>
              <a:t>, Self-Organizing Map, Fuzzy C-Means, Support Vector Clustering </a:t>
            </a:r>
            <a:r>
              <a:rPr lang="en-US" sz="2800" b="1" dirty="0" err="1" smtClean="0"/>
              <a:t>dsb</a:t>
            </a:r>
            <a:endParaRPr lang="en-US" sz="2800" dirty="0"/>
          </a:p>
          <a:p>
            <a:pPr>
              <a:lnSpc>
                <a:spcPct val="90000"/>
              </a:lnSpc>
              <a:buFont typeface="Wingdings" pitchFamily="2" charset="2"/>
              <a:buChar char="q"/>
            </a:pP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Clustering</a:t>
            </a:r>
            <a:endParaRPr lang="id-ID" dirty="0"/>
          </a:p>
        </p:txBody>
      </p:sp>
      <p:pic>
        <p:nvPicPr>
          <p:cNvPr id="134146" name="Picture 2"/>
          <p:cNvPicPr>
            <a:picLocks noChangeAspect="1" noChangeArrowheads="1"/>
          </p:cNvPicPr>
          <p:nvPr/>
        </p:nvPicPr>
        <p:blipFill>
          <a:blip r:embed="rId2"/>
          <a:srcRect/>
          <a:stretch>
            <a:fillRect/>
          </a:stretch>
        </p:blipFill>
        <p:spPr bwMode="auto">
          <a:xfrm>
            <a:off x="142845" y="1428737"/>
            <a:ext cx="3905275" cy="3143271"/>
          </a:xfrm>
          <a:prstGeom prst="rect">
            <a:avLst/>
          </a:prstGeom>
          <a:noFill/>
          <a:ln w="9525">
            <a:noFill/>
            <a:miter lim="800000"/>
            <a:headEnd/>
            <a:tailEnd/>
          </a:ln>
          <a:effectLst/>
        </p:spPr>
      </p:pic>
      <p:pic>
        <p:nvPicPr>
          <p:cNvPr id="5" name="Picture 4"/>
          <p:cNvPicPr/>
          <p:nvPr/>
        </p:nvPicPr>
        <p:blipFill>
          <a:blip r:embed="rId3"/>
          <a:srcRect/>
          <a:stretch>
            <a:fillRect/>
          </a:stretch>
        </p:blipFill>
        <p:spPr bwMode="auto">
          <a:xfrm>
            <a:off x="1980242" y="5500702"/>
            <a:ext cx="1805940" cy="1188720"/>
          </a:xfrm>
          <a:prstGeom prst="rect">
            <a:avLst/>
          </a:prstGeom>
          <a:noFill/>
          <a:ln w="9525">
            <a:solidFill>
              <a:schemeClr val="tx1"/>
            </a:solidFill>
            <a:miter lim="800000"/>
            <a:headEnd/>
            <a:tailEnd/>
          </a:ln>
        </p:spPr>
      </p:pic>
      <p:pic>
        <p:nvPicPr>
          <p:cNvPr id="6" name="Picture 5"/>
          <p:cNvPicPr/>
          <p:nvPr/>
        </p:nvPicPr>
        <p:blipFill>
          <a:blip r:embed="rId4"/>
          <a:srcRect/>
          <a:stretch>
            <a:fillRect/>
          </a:stretch>
        </p:blipFill>
        <p:spPr bwMode="auto">
          <a:xfrm>
            <a:off x="142844" y="4714884"/>
            <a:ext cx="2876550" cy="647700"/>
          </a:xfrm>
          <a:prstGeom prst="rect">
            <a:avLst/>
          </a:prstGeom>
          <a:noFill/>
          <a:ln w="9525">
            <a:solidFill>
              <a:schemeClr val="tx1"/>
            </a:solidFill>
            <a:miter lim="800000"/>
            <a:headEnd/>
            <a:tailEnd/>
          </a:ln>
        </p:spPr>
      </p:pic>
      <p:graphicFrame>
        <p:nvGraphicFramePr>
          <p:cNvPr id="7" name="Table 6"/>
          <p:cNvGraphicFramePr>
            <a:graphicFrameLocks noGrp="1"/>
          </p:cNvGraphicFramePr>
          <p:nvPr/>
        </p:nvGraphicFramePr>
        <p:xfrm>
          <a:off x="4146934" y="1885968"/>
          <a:ext cx="4854222" cy="4257793"/>
        </p:xfrm>
        <a:graphic>
          <a:graphicData uri="http://schemas.openxmlformats.org/drawingml/2006/table">
            <a:tbl>
              <a:tblPr/>
              <a:tblGrid>
                <a:gridCol w="353628"/>
                <a:gridCol w="642942"/>
                <a:gridCol w="3500462"/>
                <a:gridCol w="357190"/>
              </a:tblGrid>
              <a:tr h="301037">
                <a:tc>
                  <a:txBody>
                    <a:bodyPr/>
                    <a:lstStyle/>
                    <a:p>
                      <a:pPr algn="ctr">
                        <a:spcAft>
                          <a:spcPts val="0"/>
                        </a:spcAft>
                      </a:pPr>
                      <a:r>
                        <a:rPr lang="id-ID" sz="1000" dirty="0">
                          <a:latin typeface="Times New Roman"/>
                          <a:ea typeface="Times New Roman"/>
                        </a:rPr>
                        <a:t>No</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1000" i="1">
                          <a:latin typeface="Times New Roman"/>
                          <a:ea typeface="Times New Roman"/>
                        </a:rPr>
                        <a:t>Cluster</a:t>
                      </a:r>
                      <a:endParaRPr lang="id-ID" sz="1000">
                        <a:latin typeface="Times New Roman"/>
                        <a:ea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1000">
                          <a:latin typeface="Times New Roman"/>
                          <a:ea typeface="Times New Roman"/>
                        </a:rPr>
                        <a:t>Anggota</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1000">
                          <a:latin typeface="Times New Roman"/>
                          <a:ea typeface="Times New Roman"/>
                        </a:rPr>
                        <a:t>Jml</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074">
                <a:tc>
                  <a:txBody>
                    <a:bodyPr/>
                    <a:lstStyle/>
                    <a:p>
                      <a:pPr>
                        <a:spcAft>
                          <a:spcPts val="0"/>
                        </a:spcAft>
                      </a:pPr>
                      <a:r>
                        <a:rPr lang="id-ID" sz="1000">
                          <a:latin typeface="Times New Roman"/>
                          <a:ea typeface="Times New Roman"/>
                        </a:rPr>
                        <a:t>1</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i="1">
                          <a:latin typeface="Times New Roman"/>
                          <a:ea typeface="Times New Roman"/>
                        </a:rPr>
                        <a:t> Cluster</a:t>
                      </a:r>
                      <a:r>
                        <a:rPr lang="id-ID" sz="1000">
                          <a:latin typeface="Times New Roman"/>
                          <a:ea typeface="Times New Roman"/>
                        </a:rPr>
                        <a:t>_0</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a:latin typeface="Times New Roman"/>
                          <a:ea typeface="Times New Roman"/>
                        </a:rPr>
                        <a:t>Al Anfaal, Yunus, Huud, Yusuf,  An Nahl, Al Israa', Al Kahfi,  Thaahaa, Al Anbiyaa', Al Hajj, Al Mu'minuun, An Nuur, Asy Syu'araa', An Naml, Al Qashash,  Al Ahzab,  Az Zumar, Al Mu'min</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id-ID" sz="1000">
                          <a:latin typeface="Times New Roman"/>
                          <a:ea typeface="Times New Roman"/>
                        </a:rPr>
                        <a:t>18</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2593">
                <a:tc>
                  <a:txBody>
                    <a:bodyPr/>
                    <a:lstStyle/>
                    <a:p>
                      <a:pPr>
                        <a:spcAft>
                          <a:spcPts val="0"/>
                        </a:spcAft>
                      </a:pPr>
                      <a:r>
                        <a:rPr lang="id-ID" sz="1000">
                          <a:latin typeface="Times New Roman"/>
                          <a:ea typeface="Times New Roman"/>
                        </a:rPr>
                        <a:t>2</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i="1">
                          <a:latin typeface="Times New Roman"/>
                          <a:ea typeface="Times New Roman"/>
                        </a:rPr>
                        <a:t> Cluster</a:t>
                      </a:r>
                      <a:r>
                        <a:rPr lang="id-ID" sz="1000">
                          <a:latin typeface="Times New Roman"/>
                          <a:ea typeface="Times New Roman"/>
                        </a:rPr>
                        <a:t>_1</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a:latin typeface="Times New Roman"/>
                          <a:ea typeface="Times New Roman"/>
                        </a:rPr>
                        <a:t>Ar Ra'd, Ibrahim, Al Hijr,   Maryam,  Al Furqaan,   Al 'Ankabuut, Ar Ruum, Luqman,  Saba', Faathir, Yaasiin, Ash Shaaffat, Shaad,  Fushshilat, Asy Syuura, Az Zukhruf,  Al Jaatsiyah, Al Ahqaaf, Muhammad, Al Fath,  Qaaf, Ar Rahmaan, Al Waaqi'ah, Al Hadiid, Al Mujaadilah, Al Hasyr</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id-ID" sz="1000">
                          <a:latin typeface="Times New Roman"/>
                          <a:ea typeface="Times New Roman"/>
                        </a:rPr>
                        <a:t>26</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56">
                <a:tc>
                  <a:txBody>
                    <a:bodyPr/>
                    <a:lstStyle/>
                    <a:p>
                      <a:pPr>
                        <a:spcAft>
                          <a:spcPts val="0"/>
                        </a:spcAft>
                      </a:pPr>
                      <a:r>
                        <a:rPr lang="id-ID" sz="1000">
                          <a:latin typeface="Times New Roman"/>
                          <a:ea typeface="Times New Roman"/>
                        </a:rPr>
                        <a:t>3</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i="1">
                          <a:latin typeface="Times New Roman"/>
                          <a:ea typeface="Times New Roman"/>
                        </a:rPr>
                        <a:t> Cluster</a:t>
                      </a:r>
                      <a:r>
                        <a:rPr lang="id-ID" sz="1000">
                          <a:latin typeface="Times New Roman"/>
                          <a:ea typeface="Times New Roman"/>
                        </a:rPr>
                        <a:t>_2</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dirty="0">
                          <a:latin typeface="Times New Roman"/>
                          <a:ea typeface="Times New Roman"/>
                        </a:rPr>
                        <a:t>Al Baqarah, Ali 'Imran, An Nisaa', Al Maa-idah, Al An'am, Al A'raaf, At Taubah</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id-ID" sz="1000">
                          <a:latin typeface="Times New Roman"/>
                          <a:ea typeface="Times New Roman"/>
                        </a:rPr>
                        <a:t>7</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222">
                <a:tc>
                  <a:txBody>
                    <a:bodyPr/>
                    <a:lstStyle/>
                    <a:p>
                      <a:pPr>
                        <a:spcAft>
                          <a:spcPts val="0"/>
                        </a:spcAft>
                      </a:pPr>
                      <a:r>
                        <a:rPr lang="id-ID" sz="1000">
                          <a:latin typeface="Times New Roman"/>
                          <a:ea typeface="Times New Roman"/>
                        </a:rPr>
                        <a:t>4</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i="1">
                          <a:latin typeface="Times New Roman"/>
                          <a:ea typeface="Times New Roman"/>
                        </a:rPr>
                        <a:t> Cluster</a:t>
                      </a:r>
                      <a:r>
                        <a:rPr lang="id-ID" sz="1000">
                          <a:latin typeface="Times New Roman"/>
                          <a:ea typeface="Times New Roman"/>
                        </a:rPr>
                        <a:t>_3</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a:latin typeface="Times New Roman"/>
                          <a:ea typeface="Times New Roman"/>
                        </a:rPr>
                        <a:t>Al Faatihah, As Sajdah, Ad Dukhaan, Al Hujuraat, Adz Dzariyaat, Ath Thuur, An Najm, Al Qamar, Al Mumtahanah, Ash Shaff, Al Jumu'ah, Al Munaafiquun, At Taghaabun, Ath Thalaaq, At Tahriim, Al Mulk, Al Qalam, Al Haaqqah, Al Ma'aarij, Nuh, Al Jin, Al Muzzammil, Al Muddatstsir, Al Qiyaamah, Al Insaan, Al Mursalaat, An Naba', An Nazi'at, 'Abasa, At Takwiir, Al Infithaar, Al Muthaffifiin, Al Insyiqaaq, Al Buruuj, Ath Thaariq, Al A'laa, Al Ghaasyiyah, Al Fajr, Al Balad, Asy Syams, Al Lail, Adh Dhuhaa, Alam Nasyrah, At Tiin, Al 'Alaq, Al Qadr, Al Bayyinah, Al Zalzalah, Al 'Aadiyaat, Al Qaari'ah, At Takaatsur, Al 'Ashr, Al Humazah, Al Fiil, Quraisy, Al Maa'uun, Al Kautsar, Al Kaafiruun, An Nashr, Al Lahab, Al Ikhlash, Al Falaq, An Naas</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id-ID" sz="1000" dirty="0">
                          <a:latin typeface="Times New Roman"/>
                          <a:ea typeface="Times New Roman"/>
                        </a:rPr>
                        <a:t>63</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519">
                <a:tc gridSpan="3">
                  <a:txBody>
                    <a:bodyPr/>
                    <a:lstStyle/>
                    <a:p>
                      <a:pPr algn="ctr">
                        <a:spcAft>
                          <a:spcPts val="0"/>
                        </a:spcAft>
                      </a:pPr>
                      <a:r>
                        <a:rPr lang="id-ID" sz="1000">
                          <a:latin typeface="Times New Roman"/>
                          <a:ea typeface="Times New Roman"/>
                        </a:rPr>
                        <a:t>Total</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a:txBody>
                    <a:bodyPr/>
                    <a:lstStyle/>
                    <a:p>
                      <a:pPr algn="r">
                        <a:spcAft>
                          <a:spcPts val="0"/>
                        </a:spcAft>
                      </a:pPr>
                      <a:r>
                        <a:rPr lang="id-ID" sz="1000" dirty="0" smtClean="0">
                          <a:latin typeface="Times New Roman"/>
                          <a:ea typeface="Times New Roman"/>
                        </a:rPr>
                        <a:t>114</a:t>
                      </a:r>
                      <a:endParaRPr lang="id-ID" sz="1000" dirty="0">
                        <a:latin typeface="Times New Roman"/>
                        <a:ea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714348" y="1000108"/>
            <a:ext cx="8429652" cy="954107"/>
          </a:xfrm>
          <a:prstGeom prst="rect">
            <a:avLst/>
          </a:prstGeom>
          <a:noFill/>
        </p:spPr>
        <p:txBody>
          <a:bodyPr wrap="square" rtlCol="0">
            <a:spAutoFit/>
          </a:bodyPr>
          <a:lstStyle/>
          <a:p>
            <a:r>
              <a:rPr lang="id-ID" sz="2800" dirty="0" smtClean="0"/>
              <a:t>Contoh: Pengelompokan surat dalam Al Qur’an</a:t>
            </a:r>
            <a:endParaRPr lang="en-US" sz="2800" dirty="0" smtClean="0"/>
          </a:p>
          <a:p>
            <a:endParaRPr lang="id-ID"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id-ID" dirty="0" smtClean="0"/>
              <a:t>K-Means</a:t>
            </a:r>
            <a:endParaRPr lang="en-US" dirty="0"/>
          </a:p>
        </p:txBody>
      </p:sp>
      <p:sp>
        <p:nvSpPr>
          <p:cNvPr id="36867" name="Rectangle 3"/>
          <p:cNvSpPr>
            <a:spLocks noGrp="1" noChangeArrowheads="1"/>
          </p:cNvSpPr>
          <p:nvPr>
            <p:ph type="body" sz="half" idx="1"/>
          </p:nvPr>
        </p:nvSpPr>
        <p:spPr>
          <a:xfrm>
            <a:off x="285720" y="1357298"/>
            <a:ext cx="8501121" cy="3397265"/>
          </a:xfrm>
        </p:spPr>
        <p:txBody>
          <a:bodyPr/>
          <a:lstStyle/>
          <a:p>
            <a:pPr>
              <a:lnSpc>
                <a:spcPct val="90000"/>
              </a:lnSpc>
              <a:buClr>
                <a:schemeClr val="tx1"/>
              </a:buClr>
              <a:buSzPct val="90000"/>
              <a:buFont typeface="Wingdings" pitchFamily="2" charset="2"/>
              <a:buChar char="q"/>
            </a:pPr>
            <a:r>
              <a:rPr lang="id-ID" sz="2800" b="1" dirty="0" smtClean="0"/>
              <a:t>Merupakan algoritma untuk clustering</a:t>
            </a:r>
          </a:p>
          <a:p>
            <a:pPr>
              <a:lnSpc>
                <a:spcPct val="90000"/>
              </a:lnSpc>
              <a:buClr>
                <a:schemeClr val="tx1"/>
              </a:buClr>
              <a:buSzPct val="90000"/>
              <a:buFont typeface="Wingdings" pitchFamily="2" charset="2"/>
              <a:buChar char="q"/>
            </a:pPr>
            <a:r>
              <a:rPr lang="id-ID" sz="2800" b="1" dirty="0" smtClean="0"/>
              <a:t>Prinsip utama adalah menyusun k prototype atau pusat massa (centroid) dari sekumpulan data berdimensi n</a:t>
            </a:r>
          </a:p>
          <a:p>
            <a:pPr>
              <a:lnSpc>
                <a:spcPct val="90000"/>
              </a:lnSpc>
              <a:buClr>
                <a:schemeClr val="tx1"/>
              </a:buClr>
              <a:buSzPct val="90000"/>
              <a:buFont typeface="Wingdings" pitchFamily="2" charset="2"/>
              <a:buChar char="q"/>
            </a:pPr>
            <a:r>
              <a:rPr lang="id-ID" sz="2800" b="1" dirty="0" smtClean="0"/>
              <a:t>Pengelompokan dilakukan berdasarkan tingkat kemiripan/kedekatan (similarity)</a:t>
            </a:r>
            <a:endParaRPr lang="en-US" sz="2800" dirty="0"/>
          </a:p>
          <a:p>
            <a:pPr>
              <a:lnSpc>
                <a:spcPct val="90000"/>
              </a:lnSpc>
              <a:buFont typeface="Wingdings" pitchFamily="2" charset="2"/>
              <a:buChar char="q"/>
            </a:pP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id-ID" dirty="0" smtClean="0"/>
              <a:t>Langkah Algoritma K-Means</a:t>
            </a:r>
            <a:endParaRPr lang="en-US" dirty="0"/>
          </a:p>
        </p:txBody>
      </p:sp>
      <p:sp>
        <p:nvSpPr>
          <p:cNvPr id="5" name="Rounded Rectangle 4"/>
          <p:cNvSpPr/>
          <p:nvPr/>
        </p:nvSpPr>
        <p:spPr bwMode="auto">
          <a:xfrm>
            <a:off x="642926" y="1357298"/>
            <a:ext cx="1905000" cy="9906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dirty="0" smtClean="0">
                <a:ln>
                  <a:noFill/>
                </a:ln>
                <a:solidFill>
                  <a:schemeClr val="tx1"/>
                </a:solidFill>
                <a:effectLst/>
                <a:latin typeface="Arial" pitchFamily="34" charset="0"/>
              </a:rPr>
              <a:t>Menentukan jumlah cluster</a:t>
            </a:r>
          </a:p>
        </p:txBody>
      </p:sp>
      <p:sp>
        <p:nvSpPr>
          <p:cNvPr id="6" name="Rounded Rectangle 5"/>
          <p:cNvSpPr/>
          <p:nvPr/>
        </p:nvSpPr>
        <p:spPr bwMode="auto">
          <a:xfrm>
            <a:off x="3862398" y="1357298"/>
            <a:ext cx="2209800" cy="9906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dirty="0" smtClean="0">
                <a:ln>
                  <a:noFill/>
                </a:ln>
                <a:solidFill>
                  <a:schemeClr val="tx1"/>
                </a:solidFill>
                <a:effectLst/>
                <a:latin typeface="Arial" pitchFamily="34" charset="0"/>
              </a:rPr>
              <a:t>Menentukan centroid</a:t>
            </a:r>
          </a:p>
        </p:txBody>
      </p:sp>
      <p:sp>
        <p:nvSpPr>
          <p:cNvPr id="7" name="Rounded Rectangle 6"/>
          <p:cNvSpPr/>
          <p:nvPr/>
        </p:nvSpPr>
        <p:spPr bwMode="auto">
          <a:xfrm>
            <a:off x="1643058" y="3367094"/>
            <a:ext cx="2876576" cy="9906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dirty="0" smtClean="0">
                <a:ln>
                  <a:noFill/>
                </a:ln>
                <a:solidFill>
                  <a:schemeClr val="tx1"/>
                </a:solidFill>
                <a:effectLst/>
                <a:latin typeface="Arial" pitchFamily="34" charset="0"/>
              </a:rPr>
              <a:t>Menghitung jarak objek dengan centroid</a:t>
            </a:r>
          </a:p>
        </p:txBody>
      </p:sp>
      <p:sp>
        <p:nvSpPr>
          <p:cNvPr id="8" name="Rounded Rectangle 7"/>
          <p:cNvSpPr/>
          <p:nvPr/>
        </p:nvSpPr>
        <p:spPr bwMode="auto">
          <a:xfrm>
            <a:off x="2571752" y="5367358"/>
            <a:ext cx="2857520" cy="9906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dirty="0" smtClean="0">
                <a:ln>
                  <a:noFill/>
                </a:ln>
                <a:solidFill>
                  <a:schemeClr val="tx1"/>
                </a:solidFill>
                <a:effectLst/>
                <a:latin typeface="Arial" pitchFamily="34" charset="0"/>
              </a:rPr>
              <a:t>Mengelompokkan objek</a:t>
            </a:r>
          </a:p>
        </p:txBody>
      </p:sp>
      <p:sp>
        <p:nvSpPr>
          <p:cNvPr id="10" name="Rectangle 9"/>
          <p:cNvSpPr/>
          <p:nvPr/>
        </p:nvSpPr>
        <p:spPr>
          <a:xfrm>
            <a:off x="500034" y="857232"/>
            <a:ext cx="569387" cy="923330"/>
          </a:xfrm>
          <a:prstGeom prst="rect">
            <a:avLst/>
          </a:prstGeom>
          <a:noFill/>
        </p:spPr>
        <p:txBody>
          <a:bodyPr wrap="none" lIns="91440" tIns="45720" rIns="91440" bIns="45720">
            <a:spAutoFit/>
          </a:bodyPr>
          <a:lstStyle/>
          <a:p>
            <a:pPr algn="ctr"/>
            <a:r>
              <a:rPr lang="id-ID" sz="5400" b="1" cap="none" spc="0" dirty="0" smtClean="0">
                <a:ln w="900" cmpd="sng">
                  <a:solidFill>
                    <a:schemeClr val="accent1">
                      <a:satMod val="190000"/>
                      <a:alpha val="55000"/>
                    </a:schemeClr>
                  </a:solidFill>
                  <a:prstDash val="solid"/>
                </a:ln>
                <a:solidFill>
                  <a:srgbClr val="FFC000"/>
                </a:solidFill>
                <a:effectLst>
                  <a:innerShdw blurRad="101600" dist="76200" dir="5400000">
                    <a:schemeClr val="accent1">
                      <a:satMod val="190000"/>
                      <a:tint val="100000"/>
                      <a:alpha val="74000"/>
                    </a:schemeClr>
                  </a:innerShdw>
                </a:effectLst>
              </a:rPr>
              <a:t>1</a:t>
            </a:r>
            <a:endParaRPr lang="en-US" sz="5400" b="1" cap="none" spc="0" dirty="0">
              <a:ln w="900" cmpd="sng">
                <a:solidFill>
                  <a:schemeClr val="accent1">
                    <a:satMod val="190000"/>
                    <a:alpha val="55000"/>
                  </a:schemeClr>
                </a:solidFill>
                <a:prstDash val="solid"/>
              </a:ln>
              <a:solidFill>
                <a:srgbClr val="FFC000"/>
              </a:solidFill>
              <a:effectLst>
                <a:innerShdw blurRad="101600" dist="76200" dir="5400000">
                  <a:schemeClr val="accent1">
                    <a:satMod val="190000"/>
                    <a:tint val="100000"/>
                    <a:alpha val="74000"/>
                  </a:schemeClr>
                </a:innerShdw>
              </a:effectLst>
            </a:endParaRPr>
          </a:p>
        </p:txBody>
      </p:sp>
      <p:sp>
        <p:nvSpPr>
          <p:cNvPr id="11" name="Rectangle 10"/>
          <p:cNvSpPr/>
          <p:nvPr/>
        </p:nvSpPr>
        <p:spPr>
          <a:xfrm>
            <a:off x="2359555" y="5006000"/>
            <a:ext cx="569387" cy="923330"/>
          </a:xfrm>
          <a:prstGeom prst="rect">
            <a:avLst/>
          </a:prstGeom>
          <a:noFill/>
        </p:spPr>
        <p:txBody>
          <a:bodyPr wrap="none" lIns="91440" tIns="45720" rIns="91440" bIns="45720">
            <a:spAutoFit/>
          </a:bodyPr>
          <a:lstStyle/>
          <a:p>
            <a:pPr algn="ctr"/>
            <a:r>
              <a:rPr lang="id-ID" sz="5400" b="1" cap="none" spc="0" dirty="0" smtClean="0">
                <a:ln w="900" cmpd="sng">
                  <a:solidFill>
                    <a:schemeClr val="accent1">
                      <a:satMod val="190000"/>
                      <a:alpha val="55000"/>
                    </a:schemeClr>
                  </a:solidFill>
                  <a:prstDash val="solid"/>
                </a:ln>
                <a:solidFill>
                  <a:srgbClr val="FFC000"/>
                </a:solidFill>
                <a:effectLst>
                  <a:innerShdw blurRad="101600" dist="76200" dir="5400000">
                    <a:schemeClr val="accent1">
                      <a:satMod val="190000"/>
                      <a:tint val="100000"/>
                      <a:alpha val="74000"/>
                    </a:schemeClr>
                  </a:innerShdw>
                </a:effectLst>
              </a:rPr>
              <a:t>4</a:t>
            </a:r>
            <a:endParaRPr lang="en-US" sz="5400" b="1" cap="none" spc="0" dirty="0">
              <a:ln w="900" cmpd="sng">
                <a:solidFill>
                  <a:schemeClr val="accent1">
                    <a:satMod val="190000"/>
                    <a:alpha val="55000"/>
                  </a:schemeClr>
                </a:solidFill>
                <a:prstDash val="solid"/>
              </a:ln>
              <a:solidFill>
                <a:srgbClr val="FFC000"/>
              </a:solidFill>
              <a:effectLst>
                <a:innerShdw blurRad="101600" dist="76200" dir="5400000">
                  <a:schemeClr val="accent1">
                    <a:satMod val="190000"/>
                    <a:tint val="100000"/>
                    <a:alpha val="74000"/>
                  </a:schemeClr>
                </a:innerShdw>
              </a:effectLst>
            </a:endParaRPr>
          </a:p>
        </p:txBody>
      </p:sp>
      <p:sp>
        <p:nvSpPr>
          <p:cNvPr id="12" name="Rectangle 11"/>
          <p:cNvSpPr/>
          <p:nvPr/>
        </p:nvSpPr>
        <p:spPr>
          <a:xfrm>
            <a:off x="3714744" y="934034"/>
            <a:ext cx="569387" cy="923330"/>
          </a:xfrm>
          <a:prstGeom prst="rect">
            <a:avLst/>
          </a:prstGeom>
          <a:noFill/>
        </p:spPr>
        <p:txBody>
          <a:bodyPr wrap="none" lIns="91440" tIns="45720" rIns="91440" bIns="45720">
            <a:spAutoFit/>
          </a:bodyPr>
          <a:lstStyle/>
          <a:p>
            <a:pPr algn="ctr"/>
            <a:r>
              <a:rPr lang="id-ID" sz="5400" b="1" cap="none" spc="0" dirty="0" smtClean="0">
                <a:ln w="900" cmpd="sng">
                  <a:solidFill>
                    <a:schemeClr val="accent1">
                      <a:satMod val="190000"/>
                      <a:alpha val="55000"/>
                    </a:schemeClr>
                  </a:solidFill>
                  <a:prstDash val="solid"/>
                </a:ln>
                <a:solidFill>
                  <a:srgbClr val="FFC000"/>
                </a:solidFill>
                <a:effectLst>
                  <a:innerShdw blurRad="101600" dist="76200" dir="5400000">
                    <a:schemeClr val="accent1">
                      <a:satMod val="190000"/>
                      <a:tint val="100000"/>
                      <a:alpha val="74000"/>
                    </a:schemeClr>
                  </a:innerShdw>
                </a:effectLst>
              </a:rPr>
              <a:t>2</a:t>
            </a:r>
            <a:endParaRPr lang="en-US" sz="5400" b="1" cap="none" spc="0" dirty="0">
              <a:ln w="900" cmpd="sng">
                <a:solidFill>
                  <a:schemeClr val="accent1">
                    <a:satMod val="190000"/>
                    <a:alpha val="55000"/>
                  </a:schemeClr>
                </a:solidFill>
                <a:prstDash val="solid"/>
              </a:ln>
              <a:solidFill>
                <a:srgbClr val="FFC000"/>
              </a:solidFill>
              <a:effectLst>
                <a:innerShdw blurRad="101600" dist="76200" dir="5400000">
                  <a:schemeClr val="accent1">
                    <a:satMod val="190000"/>
                    <a:tint val="100000"/>
                    <a:alpha val="74000"/>
                  </a:schemeClr>
                </a:innerShdw>
              </a:effectLst>
            </a:endParaRPr>
          </a:p>
        </p:txBody>
      </p:sp>
      <p:sp>
        <p:nvSpPr>
          <p:cNvPr id="13" name="Rectangle 12"/>
          <p:cNvSpPr/>
          <p:nvPr/>
        </p:nvSpPr>
        <p:spPr>
          <a:xfrm>
            <a:off x="1357306" y="3005736"/>
            <a:ext cx="569387" cy="923330"/>
          </a:xfrm>
          <a:prstGeom prst="rect">
            <a:avLst/>
          </a:prstGeom>
          <a:noFill/>
        </p:spPr>
        <p:txBody>
          <a:bodyPr wrap="none" lIns="91440" tIns="45720" rIns="91440" bIns="45720">
            <a:spAutoFit/>
          </a:bodyPr>
          <a:lstStyle/>
          <a:p>
            <a:pPr algn="ctr"/>
            <a:r>
              <a:rPr lang="id-ID" sz="5400" b="1" cap="none" spc="0" dirty="0" smtClean="0">
                <a:ln w="900" cmpd="sng">
                  <a:solidFill>
                    <a:schemeClr val="accent1">
                      <a:satMod val="190000"/>
                      <a:alpha val="55000"/>
                    </a:schemeClr>
                  </a:solidFill>
                  <a:prstDash val="solid"/>
                </a:ln>
                <a:solidFill>
                  <a:srgbClr val="FFC000"/>
                </a:solidFill>
                <a:effectLst>
                  <a:innerShdw blurRad="101600" dist="76200" dir="5400000">
                    <a:schemeClr val="accent1">
                      <a:satMod val="190000"/>
                      <a:tint val="100000"/>
                      <a:alpha val="74000"/>
                    </a:schemeClr>
                  </a:innerShdw>
                </a:effectLst>
              </a:rPr>
              <a:t>3</a:t>
            </a:r>
            <a:endParaRPr lang="en-US" sz="5400" b="1" cap="none" spc="0" dirty="0">
              <a:ln w="900" cmpd="sng">
                <a:solidFill>
                  <a:schemeClr val="accent1">
                    <a:satMod val="190000"/>
                    <a:alpha val="55000"/>
                  </a:schemeClr>
                </a:solidFill>
                <a:prstDash val="solid"/>
              </a:ln>
              <a:solidFill>
                <a:srgbClr val="FFC000"/>
              </a:solidFill>
              <a:effectLst>
                <a:innerShdw blurRad="101600" dist="76200" dir="5400000">
                  <a:schemeClr val="accent1">
                    <a:satMod val="190000"/>
                    <a:tint val="100000"/>
                    <a:alpha val="74000"/>
                  </a:schemeClr>
                </a:innerShdw>
              </a:effectLst>
            </a:endParaRPr>
          </a:p>
        </p:txBody>
      </p:sp>
      <p:sp>
        <p:nvSpPr>
          <p:cNvPr id="15" name="Right Arrow 14"/>
          <p:cNvSpPr/>
          <p:nvPr/>
        </p:nvSpPr>
        <p:spPr bwMode="auto">
          <a:xfrm>
            <a:off x="2786066" y="1500174"/>
            <a:ext cx="762000" cy="609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d-ID" sz="1800" b="1" i="0" u="none" strike="noStrike" cap="none" normalizeH="0" baseline="0" smtClean="0">
              <a:ln>
                <a:noFill/>
              </a:ln>
              <a:solidFill>
                <a:schemeClr val="tx1"/>
              </a:solidFill>
              <a:effectLst/>
              <a:latin typeface="Arial" pitchFamily="34" charset="0"/>
            </a:endParaRPr>
          </a:p>
        </p:txBody>
      </p:sp>
      <p:sp>
        <p:nvSpPr>
          <p:cNvPr id="16" name="Right Arrow 15"/>
          <p:cNvSpPr/>
          <p:nvPr/>
        </p:nvSpPr>
        <p:spPr bwMode="auto">
          <a:xfrm rot="16200000">
            <a:off x="3747357" y="3588547"/>
            <a:ext cx="2786081" cy="609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d-ID" sz="1800" b="1" i="0" u="none" strike="noStrike" cap="none" normalizeH="0" baseline="0" smtClean="0">
              <a:ln>
                <a:noFill/>
              </a:ln>
              <a:solidFill>
                <a:schemeClr val="tx1"/>
              </a:solidFill>
              <a:effectLst/>
              <a:latin typeface="Arial" pitchFamily="34" charset="0"/>
            </a:endParaRPr>
          </a:p>
        </p:txBody>
      </p:sp>
      <p:sp>
        <p:nvSpPr>
          <p:cNvPr id="17" name="Right Arrow 16"/>
          <p:cNvSpPr/>
          <p:nvPr/>
        </p:nvSpPr>
        <p:spPr bwMode="auto">
          <a:xfrm rot="8420078">
            <a:off x="3678727" y="2560910"/>
            <a:ext cx="762000" cy="609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d-ID" sz="1800" b="1" i="0" u="none" strike="noStrike" cap="none" normalizeH="0" baseline="0" smtClean="0">
              <a:ln>
                <a:noFill/>
              </a:ln>
              <a:solidFill>
                <a:schemeClr val="tx1"/>
              </a:solidFill>
              <a:effectLst/>
              <a:latin typeface="Arial" pitchFamily="34" charset="0"/>
            </a:endParaRPr>
          </a:p>
        </p:txBody>
      </p:sp>
      <p:sp>
        <p:nvSpPr>
          <p:cNvPr id="18" name="Right Arrow 17"/>
          <p:cNvSpPr/>
          <p:nvPr/>
        </p:nvSpPr>
        <p:spPr bwMode="auto">
          <a:xfrm rot="5400000">
            <a:off x="2819329" y="4608385"/>
            <a:ext cx="762000" cy="609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d-ID" sz="1800" b="1"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id-ID" dirty="0" smtClean="0"/>
              <a:t>Menentukan Centroid</a:t>
            </a:r>
            <a:endParaRPr lang="en-US" dirty="0"/>
          </a:p>
        </p:txBody>
      </p:sp>
      <p:sp>
        <p:nvSpPr>
          <p:cNvPr id="36867" name="Rectangle 3"/>
          <p:cNvSpPr>
            <a:spLocks noGrp="1" noChangeArrowheads="1"/>
          </p:cNvSpPr>
          <p:nvPr>
            <p:ph type="body" sz="half" idx="1"/>
          </p:nvPr>
        </p:nvSpPr>
        <p:spPr>
          <a:xfrm>
            <a:off x="285720" y="1357298"/>
            <a:ext cx="8501121" cy="3397265"/>
          </a:xfrm>
        </p:spPr>
        <p:txBody>
          <a:bodyPr/>
          <a:lstStyle/>
          <a:p>
            <a:pPr>
              <a:lnSpc>
                <a:spcPct val="90000"/>
              </a:lnSpc>
              <a:buClr>
                <a:schemeClr val="tx1"/>
              </a:buClr>
              <a:buSzPct val="90000"/>
              <a:buFont typeface="Wingdings" pitchFamily="2" charset="2"/>
              <a:buChar char="q"/>
            </a:pPr>
            <a:r>
              <a:rPr lang="id-ID" sz="2800" b="1" dirty="0" smtClean="0"/>
              <a:t>Tahap awal </a:t>
            </a:r>
            <a:r>
              <a:rPr lang="id-ID" sz="2800" b="1" dirty="0" smtClean="0">
                <a:sym typeface="Wingdings" pitchFamily="2" charset="2"/>
              </a:rPr>
              <a:t> random</a:t>
            </a:r>
          </a:p>
          <a:p>
            <a:pPr>
              <a:lnSpc>
                <a:spcPct val="90000"/>
              </a:lnSpc>
              <a:buClr>
                <a:schemeClr val="tx1"/>
              </a:buClr>
              <a:buSzPct val="90000"/>
              <a:buFont typeface="Wingdings" pitchFamily="2" charset="2"/>
              <a:buChar char="q"/>
            </a:pPr>
            <a:r>
              <a:rPr lang="id-ID" sz="2800" b="1" dirty="0" smtClean="0">
                <a:sym typeface="Wingdings" pitchFamily="2" charset="2"/>
              </a:rPr>
              <a:t>Iterasi 2 dst</a:t>
            </a:r>
            <a:endParaRPr lang="en-US" sz="2800" dirty="0"/>
          </a:p>
          <a:p>
            <a:pPr>
              <a:lnSpc>
                <a:spcPct val="90000"/>
              </a:lnSpc>
              <a:buNone/>
            </a:pPr>
            <a:r>
              <a:rPr lang="id-ID" sz="2800" dirty="0" smtClean="0"/>
              <a:t>                           </a:t>
            </a:r>
          </a:p>
          <a:p>
            <a:pPr>
              <a:lnSpc>
                <a:spcPct val="90000"/>
              </a:lnSpc>
              <a:buNone/>
            </a:pPr>
            <a:endParaRPr lang="id-ID" sz="2800" dirty="0" smtClean="0"/>
          </a:p>
          <a:p>
            <a:pPr>
              <a:lnSpc>
                <a:spcPct val="90000"/>
              </a:lnSpc>
              <a:buNone/>
            </a:pPr>
            <a:r>
              <a:rPr lang="id-ID" sz="2800" dirty="0" smtClean="0"/>
              <a:t>      Keterangan</a:t>
            </a:r>
            <a:endParaRPr lang="en-US" sz="2800" dirty="0"/>
          </a:p>
        </p:txBody>
      </p:sp>
      <p:pic>
        <p:nvPicPr>
          <p:cNvPr id="4" name="Picture 2"/>
          <p:cNvPicPr>
            <a:picLocks noChangeAspect="1" noChangeArrowheads="1"/>
          </p:cNvPicPr>
          <p:nvPr/>
        </p:nvPicPr>
        <p:blipFill>
          <a:blip r:embed="rId2"/>
          <a:srcRect/>
          <a:stretch>
            <a:fillRect/>
          </a:stretch>
        </p:blipFill>
        <p:spPr bwMode="auto">
          <a:xfrm>
            <a:off x="785786" y="2428868"/>
            <a:ext cx="1500198" cy="776698"/>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785786" y="3714752"/>
            <a:ext cx="5429289" cy="27996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id-ID" dirty="0" smtClean="0"/>
              <a:t>Menghitung Jarak</a:t>
            </a:r>
            <a:endParaRPr lang="en-US" dirty="0"/>
          </a:p>
        </p:txBody>
      </p:sp>
      <p:sp>
        <p:nvSpPr>
          <p:cNvPr id="36867" name="Rectangle 3"/>
          <p:cNvSpPr>
            <a:spLocks noGrp="1" noChangeArrowheads="1"/>
          </p:cNvSpPr>
          <p:nvPr>
            <p:ph type="body" sz="half" idx="1"/>
          </p:nvPr>
        </p:nvSpPr>
        <p:spPr>
          <a:xfrm>
            <a:off x="285720" y="1357298"/>
            <a:ext cx="8501121" cy="3397265"/>
          </a:xfrm>
        </p:spPr>
        <p:txBody>
          <a:bodyPr/>
          <a:lstStyle/>
          <a:p>
            <a:pPr>
              <a:lnSpc>
                <a:spcPct val="90000"/>
              </a:lnSpc>
              <a:buClr>
                <a:schemeClr val="tx1"/>
              </a:buClr>
              <a:buSzPct val="90000"/>
              <a:buFont typeface="Wingdings" pitchFamily="2" charset="2"/>
              <a:buChar char="q"/>
            </a:pPr>
            <a:r>
              <a:rPr lang="id-ID" sz="2800" b="1" dirty="0" smtClean="0"/>
              <a:t>Euclidien Distance</a:t>
            </a:r>
            <a:endParaRPr lang="id-ID" sz="2800" b="1" dirty="0" smtClean="0">
              <a:sym typeface="Wingdings" pitchFamily="2" charset="2"/>
            </a:endParaRPr>
          </a:p>
          <a:p>
            <a:pPr>
              <a:lnSpc>
                <a:spcPct val="90000"/>
              </a:lnSpc>
              <a:buNone/>
            </a:pPr>
            <a:endParaRPr lang="id-ID" sz="2800" dirty="0" smtClean="0"/>
          </a:p>
          <a:p>
            <a:pPr>
              <a:lnSpc>
                <a:spcPct val="90000"/>
              </a:lnSpc>
              <a:buNone/>
            </a:pPr>
            <a:r>
              <a:rPr lang="id-ID" sz="2800" dirty="0" smtClean="0"/>
              <a:t>      </a:t>
            </a:r>
          </a:p>
          <a:p>
            <a:pPr>
              <a:lnSpc>
                <a:spcPct val="90000"/>
              </a:lnSpc>
              <a:buNone/>
            </a:pPr>
            <a:endParaRPr lang="id-ID" sz="2800" dirty="0" smtClean="0"/>
          </a:p>
          <a:p>
            <a:pPr>
              <a:lnSpc>
                <a:spcPct val="90000"/>
              </a:lnSpc>
              <a:buNone/>
            </a:pPr>
            <a:r>
              <a:rPr lang="id-ID" sz="2800" dirty="0" smtClean="0"/>
              <a:t>    Keterangan</a:t>
            </a:r>
          </a:p>
          <a:p>
            <a:pPr indent="19050">
              <a:lnSpc>
                <a:spcPct val="90000"/>
              </a:lnSpc>
              <a:buNone/>
            </a:pPr>
            <a:r>
              <a:rPr lang="id-ID" sz="2800" dirty="0" smtClean="0"/>
              <a:t>de  = jarak euclidien</a:t>
            </a:r>
          </a:p>
          <a:p>
            <a:pPr indent="19050">
              <a:lnSpc>
                <a:spcPct val="90000"/>
              </a:lnSpc>
              <a:buNone/>
            </a:pPr>
            <a:r>
              <a:rPr lang="id-ID" sz="2800" dirty="0" smtClean="0"/>
              <a:t>x,y = koordinat objek</a:t>
            </a:r>
          </a:p>
          <a:p>
            <a:pPr indent="19050">
              <a:lnSpc>
                <a:spcPct val="90000"/>
              </a:lnSpc>
              <a:buNone/>
            </a:pPr>
            <a:r>
              <a:rPr lang="id-ID" sz="2800" smtClean="0"/>
              <a:t>s, t = koordinat centroid</a:t>
            </a:r>
            <a:endParaRPr lang="en-US" sz="2800" dirty="0"/>
          </a:p>
        </p:txBody>
      </p:sp>
      <p:graphicFrame>
        <p:nvGraphicFramePr>
          <p:cNvPr id="2050" name="Object 2"/>
          <p:cNvGraphicFramePr>
            <a:graphicFrameLocks noChangeAspect="1"/>
          </p:cNvGraphicFramePr>
          <p:nvPr/>
        </p:nvGraphicFramePr>
        <p:xfrm>
          <a:off x="2035175" y="2097088"/>
          <a:ext cx="2527300" cy="531812"/>
        </p:xfrm>
        <a:graphic>
          <a:graphicData uri="http://schemas.openxmlformats.org/presentationml/2006/ole">
            <p:oleObj spid="_x0000_s2050" name="Equation" r:id="rId3" imgW="2527200" imgH="53316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endParaRPr lang="id-ID" dirty="0"/>
          </a:p>
        </p:txBody>
      </p:sp>
      <p:sp>
        <p:nvSpPr>
          <p:cNvPr id="6" name="Content Placeholder 5"/>
          <p:cNvSpPr>
            <a:spLocks noGrp="1"/>
          </p:cNvSpPr>
          <p:nvPr>
            <p:ph sz="half" idx="2"/>
          </p:nvPr>
        </p:nvSpPr>
        <p:spPr>
          <a:xfrm>
            <a:off x="642910" y="1071546"/>
            <a:ext cx="8043890" cy="614354"/>
          </a:xfrm>
        </p:spPr>
        <p:txBody>
          <a:bodyPr/>
          <a:lstStyle/>
          <a:p>
            <a:pPr marL="0" indent="0" algn="ctr">
              <a:buNone/>
            </a:pPr>
            <a:r>
              <a:rPr lang="en-US" dirty="0" smtClean="0"/>
              <a:t>Data </a:t>
            </a:r>
            <a:r>
              <a:rPr lang="en-US" dirty="0" err="1" smtClean="0"/>
              <a:t>Berat</a:t>
            </a:r>
            <a:r>
              <a:rPr lang="en-US" dirty="0" smtClean="0"/>
              <a:t> </a:t>
            </a:r>
            <a:r>
              <a:rPr lang="en-US" dirty="0" err="1" smtClean="0"/>
              <a:t>Badan</a:t>
            </a:r>
            <a:r>
              <a:rPr lang="en-US" dirty="0" smtClean="0"/>
              <a:t> </a:t>
            </a:r>
            <a:r>
              <a:rPr lang="en-US" dirty="0" err="1" smtClean="0"/>
              <a:t>dan</a:t>
            </a:r>
            <a:r>
              <a:rPr lang="en-US" dirty="0" smtClean="0"/>
              <a:t> </a:t>
            </a:r>
            <a:r>
              <a:rPr lang="en-US" dirty="0" err="1" smtClean="0"/>
              <a:t>Tinggi</a:t>
            </a:r>
            <a:r>
              <a:rPr lang="en-US" dirty="0" smtClean="0"/>
              <a:t> </a:t>
            </a:r>
            <a:r>
              <a:rPr lang="en-US" dirty="0" err="1" smtClean="0"/>
              <a:t>Badan</a:t>
            </a:r>
            <a:r>
              <a:rPr lang="en-US" dirty="0" smtClean="0"/>
              <a:t> </a:t>
            </a:r>
            <a:r>
              <a:rPr lang="en-US" dirty="0" err="1" smtClean="0"/>
              <a:t>Mahasiswa</a:t>
            </a:r>
            <a:endParaRPr lang="id-ID" dirty="0"/>
          </a:p>
        </p:txBody>
      </p:sp>
      <p:pic>
        <p:nvPicPr>
          <p:cNvPr id="23553" name="Picture 1"/>
          <p:cNvPicPr>
            <a:picLocks noChangeAspect="1" noChangeArrowheads="1"/>
          </p:cNvPicPr>
          <p:nvPr/>
        </p:nvPicPr>
        <p:blipFill>
          <a:blip r:embed="rId2"/>
          <a:srcRect/>
          <a:stretch>
            <a:fillRect/>
          </a:stretch>
        </p:blipFill>
        <p:spPr bwMode="auto">
          <a:xfrm>
            <a:off x="2428860" y="1928802"/>
            <a:ext cx="3343918" cy="4451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81TGp_gold_light">
  <a:themeElements>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2386</TotalTime>
  <Words>771</Words>
  <Application>Microsoft Office PowerPoint</Application>
  <PresentationFormat>On-screen Show (4:3)</PresentationFormat>
  <Paragraphs>151</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581TGp_gold_light</vt:lpstr>
      <vt:lpstr>Equation</vt:lpstr>
      <vt:lpstr>Data Mining  Fungsi Clustering</vt:lpstr>
      <vt:lpstr>Tujuan Instruksional</vt:lpstr>
      <vt:lpstr>Fungsi Clustering</vt:lpstr>
      <vt:lpstr>Clustering</vt:lpstr>
      <vt:lpstr>K-Means</vt:lpstr>
      <vt:lpstr>Langkah Algoritma K-Means</vt:lpstr>
      <vt:lpstr>Menentukan Centroid</vt:lpstr>
      <vt:lpstr>Menghitung Jarak</vt:lpstr>
      <vt:lpstr>Contoh</vt:lpstr>
      <vt:lpstr>Langkah-langkah</vt:lpstr>
      <vt:lpstr>Iterasi 1</vt:lpstr>
      <vt:lpstr>Iterasi 1</vt:lpstr>
      <vt:lpstr>Iterasi 1</vt:lpstr>
      <vt:lpstr>Iterasi 2</vt:lpstr>
      <vt:lpstr>Iterasi 2</vt:lpstr>
      <vt:lpstr>Iterasi 2</vt:lpstr>
      <vt:lpstr>Slide 17</vt:lpstr>
      <vt:lpstr>Tugas Individu</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USER</dc:creator>
  <cp:lastModifiedBy>Asyadda</cp:lastModifiedBy>
  <cp:revision>52</cp:revision>
  <dcterms:created xsi:type="dcterms:W3CDTF">2014-11-24T06:16:35Z</dcterms:created>
  <dcterms:modified xsi:type="dcterms:W3CDTF">2018-11-27T03:03:53Z</dcterms:modified>
</cp:coreProperties>
</file>