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399" r:id="rId2"/>
    <p:sldId id="422" r:id="rId3"/>
    <p:sldId id="421" r:id="rId4"/>
    <p:sldId id="404" r:id="rId5"/>
    <p:sldId id="413" r:id="rId6"/>
    <p:sldId id="415" r:id="rId7"/>
    <p:sldId id="417" r:id="rId8"/>
    <p:sldId id="418" r:id="rId9"/>
    <p:sldId id="420" r:id="rId10"/>
    <p:sldId id="405" r:id="rId11"/>
    <p:sldId id="407" r:id="rId12"/>
    <p:sldId id="406" r:id="rId13"/>
    <p:sldId id="409" r:id="rId14"/>
    <p:sldId id="412" r:id="rId15"/>
    <p:sldId id="423" r:id="rId16"/>
    <p:sldId id="4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FD1"/>
    <a:srgbClr val="FF0066"/>
    <a:srgbClr val="D25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7" autoAdjust="0"/>
    <p:restoredTop sz="94095" autoAdjust="0"/>
  </p:normalViewPr>
  <p:slideViewPr>
    <p:cSldViewPr snapToGrid="0">
      <p:cViewPr>
        <p:scale>
          <a:sx n="50" d="100"/>
          <a:sy n="50" d="100"/>
        </p:scale>
        <p:origin x="-1410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E65C-B6DC-49C5-ABC7-C92A43D008E5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9699-F280-438C-9692-3093ECCEC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C5C405-9CD9-4625-BF21-A81DFD939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E789F9-F4B1-4A22-9A95-5F72DBDD2526}" type="datetimeFigureOut">
              <a:rPr lang="en-US" smtClean="0"/>
              <a:pPr/>
              <a:t>9/23/2018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ru@umk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6682" y="1738489"/>
            <a:ext cx="8222297" cy="177147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INTRODUCTION</a:t>
            </a:r>
            <a:br>
              <a:rPr lang="en-US" sz="4400" b="1" dirty="0" smtClean="0"/>
            </a:br>
            <a:r>
              <a:rPr lang="en-US" sz="4400" dirty="0"/>
              <a:t>STATISTIKA DAN </a:t>
            </a:r>
            <a:r>
              <a:rPr lang="en-US" sz="4400" dirty="0" smtClean="0"/>
              <a:t>PROBABILITAS </a:t>
            </a:r>
            <a:br>
              <a:rPr lang="en-US" sz="4400" dirty="0" smtClean="0"/>
            </a:br>
            <a:r>
              <a:rPr lang="en-US" sz="4400" dirty="0" smtClean="0"/>
              <a:t>(MTI306)</a:t>
            </a:r>
            <a:endParaRPr lang="en-US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5619" y="5865225"/>
            <a:ext cx="3974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Email</a:t>
            </a:r>
            <a:r>
              <a:rPr lang="en-US" altLang="en-US" b="1" dirty="0"/>
              <a:t>	: </a:t>
            </a:r>
            <a:r>
              <a:rPr lang="en-US" altLang="en-US" b="1" u="sng" dirty="0" smtClean="0"/>
              <a:t>esti.wijayanti</a:t>
            </a:r>
            <a:r>
              <a:rPr lang="en-US" altLang="en-US" b="1" u="sng" dirty="0" smtClean="0">
                <a:hlinkClick r:id="rId2"/>
              </a:rPr>
              <a:t>@umk.ac.id</a:t>
            </a:r>
            <a:endParaRPr lang="en-US" altLang="en-US" b="1" u="sng" dirty="0" smtClean="0"/>
          </a:p>
          <a:p>
            <a:pPr eaLnBrk="1" hangingPunct="1"/>
            <a:r>
              <a:rPr lang="en-US" altLang="en-US" b="1" dirty="0" err="1" smtClean="0"/>
              <a:t>Hp</a:t>
            </a:r>
            <a:r>
              <a:rPr lang="en-US" altLang="en-US" b="1" dirty="0" smtClean="0"/>
              <a:t>/WA	: 085226260943	 </a:t>
            </a:r>
          </a:p>
        </p:txBody>
      </p:sp>
    </p:spTree>
    <p:extLst>
      <p:ext uri="{BB962C8B-B14F-4D97-AF65-F5344CB8AC3E}">
        <p14:creationId xmlns:p14="http://schemas.microsoft.com/office/powerpoint/2010/main" val="5166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/>
              <a:t>Tata </a:t>
            </a:r>
            <a:r>
              <a:rPr lang="en-US" b="1" dirty="0" err="1" smtClean="0"/>
              <a:t>Tertib</a:t>
            </a:r>
            <a:r>
              <a:rPr lang="en-US" b="1" dirty="0" smtClean="0"/>
              <a:t> MK </a:t>
            </a:r>
            <a:r>
              <a:rPr lang="en-US" b="1" dirty="0" err="1"/>
              <a:t>Statistika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308179"/>
            <a:ext cx="10873524" cy="5048074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 smtClean="0"/>
              <a:t>disesuaikan</a:t>
            </a:r>
            <a:r>
              <a:rPr lang="en-US" dirty="0"/>
              <a:t> </a:t>
            </a:r>
            <a:r>
              <a:rPr lang="en-US" dirty="0" smtClean="0"/>
              <a:t>(mode silent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nonaktif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 err="1"/>
              <a:t>Membuka</a:t>
            </a:r>
            <a:r>
              <a:rPr lang="en-US" dirty="0"/>
              <a:t> Notebook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diperintahkan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dosen</a:t>
            </a:r>
            <a:endParaRPr lang="en-US" dirty="0"/>
          </a:p>
          <a:p>
            <a:pPr algn="just"/>
            <a:r>
              <a:rPr lang="sv-SE" dirty="0" smtClean="0"/>
              <a:t>Kehadiran </a:t>
            </a:r>
            <a:r>
              <a:rPr lang="sv-SE" dirty="0"/>
              <a:t>minimal mahasiswa adalah 75</a:t>
            </a:r>
            <a:r>
              <a:rPr lang="sv-SE" dirty="0" smtClean="0"/>
              <a:t>%</a:t>
            </a:r>
            <a:endParaRPr lang="sv-SE" dirty="0"/>
          </a:p>
          <a:p>
            <a:pPr algn="just"/>
            <a:r>
              <a:rPr lang="sv-SE" dirty="0" smtClean="0"/>
              <a:t>Toleransi </a:t>
            </a:r>
            <a:r>
              <a:rPr lang="sv-SE" dirty="0"/>
              <a:t>keterlambatan : 15 </a:t>
            </a:r>
            <a:r>
              <a:rPr lang="sv-SE" dirty="0" smtClean="0"/>
              <a:t>menit</a:t>
            </a:r>
          </a:p>
          <a:p>
            <a:pPr algn="just"/>
            <a:r>
              <a:rPr lang="sv-SE" dirty="0"/>
              <a:t>Menggunakan alas kaki (sepatu) sesuai dengan aturan yang berlaku.</a:t>
            </a:r>
          </a:p>
          <a:p>
            <a:pPr algn="just"/>
            <a:r>
              <a:rPr lang="sv-SE" dirty="0"/>
              <a:t>Meninggalkan kelas dalam keadaan bersih, bebas dari sampah atau bekas </a:t>
            </a:r>
            <a:r>
              <a:rPr lang="sv-SE" dirty="0" smtClean="0"/>
              <a:t>makanan</a:t>
            </a:r>
            <a:r>
              <a:rPr lang="sv-SE" dirty="0"/>
              <a:t> </a:t>
            </a:r>
            <a:r>
              <a:rPr lang="sv-SE" dirty="0" smtClean="0"/>
              <a:t>dan ruangan kelas kembali rapi</a:t>
            </a:r>
            <a:endParaRPr lang="sv-SE" dirty="0"/>
          </a:p>
          <a:p>
            <a:pPr algn="just"/>
            <a:r>
              <a:rPr lang="id-ID" sz="2000" dirty="0" smtClean="0"/>
              <a:t>Mahasiswa </a:t>
            </a:r>
            <a:r>
              <a:rPr lang="id-ID" sz="2000" dirty="0"/>
              <a:t>hadir sebelum perkuliahan dimulai. Bagi yang terlambat, tidak memperoleh nilai kehadiran</a:t>
            </a:r>
            <a:r>
              <a:rPr lang="en-US" sz="2000" dirty="0"/>
              <a:t> (conditional </a:t>
            </a:r>
            <a:r>
              <a:rPr lang="en-US" sz="2000" dirty="0" smtClean="0"/>
              <a:t>formatting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algn="just"/>
            <a:r>
              <a:rPr lang="id-ID" sz="2000" dirty="0" smtClean="0"/>
              <a:t>Sebelum </a:t>
            </a:r>
            <a:r>
              <a:rPr lang="id-ID" sz="2000" dirty="0"/>
              <a:t>dan sesudah perkuliahan, diawali dengan berdo'a dipimpin oleh komting atau yang mewakili</a:t>
            </a:r>
            <a:r>
              <a:rPr lang="en-US" sz="2000" dirty="0"/>
              <a:t> (</a:t>
            </a:r>
            <a:r>
              <a:rPr lang="en-US" sz="2000" dirty="0" err="1"/>
              <a:t>sholawat</a:t>
            </a:r>
            <a:r>
              <a:rPr lang="en-US" sz="2000" dirty="0"/>
              <a:t> </a:t>
            </a:r>
            <a:r>
              <a:rPr lang="en-US" sz="2000" dirty="0" err="1"/>
              <a:t>nabi</a:t>
            </a:r>
            <a:r>
              <a:rPr lang="en-US" sz="2000" dirty="0"/>
              <a:t> 10X) </a:t>
            </a:r>
            <a:r>
              <a:rPr lang="en-US" sz="2000" dirty="0" err="1"/>
              <a:t>bagi</a:t>
            </a:r>
            <a:r>
              <a:rPr lang="en-US" sz="2000" dirty="0"/>
              <a:t> yang </a:t>
            </a:r>
            <a:r>
              <a:rPr lang="en-US" sz="2000" dirty="0" err="1"/>
              <a:t>muslim</a:t>
            </a:r>
            <a:r>
              <a:rPr lang="en-US" sz="2000" dirty="0"/>
              <a:t> yang non </a:t>
            </a:r>
            <a:r>
              <a:rPr lang="en-US" sz="2000" dirty="0" err="1"/>
              <a:t>muslim</a:t>
            </a:r>
            <a:r>
              <a:rPr lang="en-US" sz="2000" dirty="0"/>
              <a:t> </a:t>
            </a:r>
            <a:r>
              <a:rPr lang="en-US" sz="2000" dirty="0" err="1"/>
              <a:t>menyesuaikan</a:t>
            </a:r>
            <a:r>
              <a:rPr lang="id-ID" sz="2000" dirty="0" smtClean="0"/>
              <a:t>.</a:t>
            </a:r>
            <a:endParaRPr lang="en-US" sz="2000" dirty="0" smtClean="0"/>
          </a:p>
          <a:p>
            <a:pPr algn="just"/>
            <a:r>
              <a:rPr lang="id-ID" sz="2000" dirty="0" smtClean="0"/>
              <a:t>Setelah </a:t>
            </a:r>
            <a:r>
              <a:rPr lang="id-ID" sz="2000" dirty="0"/>
              <a:t>perkuliahan selesai, dosen dan mahasiswa saling bersalaman (salaman menyesuaikan)</a:t>
            </a:r>
            <a:r>
              <a:rPr lang="en-US" sz="2000" dirty="0"/>
              <a:t>.</a:t>
            </a:r>
            <a:endParaRPr lang="id-ID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</a:t>
            </a:r>
            <a:r>
              <a:rPr lang="en-US" b="1" dirty="0" err="1" smtClean="0"/>
              <a:t>Komunikasi</a:t>
            </a:r>
            <a:endParaRPr lang="en-US" b="1" dirty="0"/>
          </a:p>
        </p:txBody>
      </p:sp>
      <p:pic>
        <p:nvPicPr>
          <p:cNvPr id="1030" name="Picture 6" descr="Hasil gambar untuk em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3" y="1407458"/>
            <a:ext cx="3469269" cy="19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SVLLe5IvNjgAskyCfQbolXMtN0U7XrsD0TZU8ZUVsolg7duJ5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8" y="1407457"/>
            <a:ext cx="3394448" cy="20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jervisdabreo.com/thetechcorner/wp-content/uploads/2015/03/whatsap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3" y="3736914"/>
            <a:ext cx="3009690" cy="30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asil gambar untuk 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57" y="41872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fbcdn-profile-a.akamaihd.net/hprofile-ak-xfp1/v/t1.0-1/p160x160/1377580_10152203108461729_809245696_n.png?oh=cb163ef855f9307c77b6ad913dfe01b0&amp;oe=563A937D&amp;__gda__=1450852360_4c2d866fa58e7d514e25565bd2a6a9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16" y="42718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upload.wikimedia.org/wikipedia/commons/thumb/7/74/Twitter_Logo_Mini.svg/2000px-Twitter_Logo_Mini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16" y="1983301"/>
            <a:ext cx="1837053" cy="183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ETIKA MENGIRIM 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" y="1128889"/>
            <a:ext cx="4714771" cy="5633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74" y="1128889"/>
            <a:ext cx="5396473" cy="51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Penilaian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 </a:t>
            </a:r>
            <a:r>
              <a:rPr lang="en-US" sz="4800" dirty="0" err="1" smtClean="0"/>
              <a:t>Asessment</a:t>
            </a:r>
            <a:r>
              <a:rPr lang="en-US" sz="4800" dirty="0" smtClean="0"/>
              <a:t> Attendance 	: 15%</a:t>
            </a:r>
          </a:p>
          <a:p>
            <a:r>
              <a:rPr lang="en-US" sz="4800" dirty="0" smtClean="0"/>
              <a:t> Active in the class		: 10%</a:t>
            </a:r>
          </a:p>
          <a:p>
            <a:r>
              <a:rPr lang="en-US" sz="4800" dirty="0" smtClean="0"/>
              <a:t> </a:t>
            </a:r>
            <a:r>
              <a:rPr lang="en-US" sz="4800" dirty="0" err="1" smtClean="0"/>
              <a:t>Asessment</a:t>
            </a:r>
            <a:r>
              <a:rPr lang="en-US" sz="4800" dirty="0" smtClean="0"/>
              <a:t> Task			: 30%</a:t>
            </a:r>
          </a:p>
          <a:p>
            <a:r>
              <a:rPr lang="en-US" sz="4800" dirty="0" smtClean="0"/>
              <a:t> </a:t>
            </a:r>
            <a:r>
              <a:rPr lang="en-US" sz="4800" dirty="0" err="1" smtClean="0"/>
              <a:t>Asessment</a:t>
            </a:r>
            <a:r>
              <a:rPr lang="en-US" sz="4800" dirty="0" smtClean="0"/>
              <a:t> UTS			: 25%</a:t>
            </a:r>
          </a:p>
          <a:p>
            <a:r>
              <a:rPr lang="en-US" sz="4800" dirty="0" smtClean="0"/>
              <a:t> </a:t>
            </a:r>
            <a:r>
              <a:rPr lang="en-US" sz="4800" dirty="0" err="1" smtClean="0"/>
              <a:t>Asessment</a:t>
            </a:r>
            <a:r>
              <a:rPr lang="en-US" sz="4800" dirty="0" smtClean="0"/>
              <a:t> UAS			: 20%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Referensi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111" y="1128889"/>
            <a:ext cx="6062839" cy="5048074"/>
          </a:xfrm>
        </p:spPr>
        <p:txBody>
          <a:bodyPr/>
          <a:lstStyle/>
          <a:p>
            <a:r>
              <a:rPr lang="en-US" dirty="0" err="1" smtClean="0"/>
              <a:t>Sudaryono</a:t>
            </a:r>
            <a:r>
              <a:rPr lang="en-US" dirty="0"/>
              <a:t>,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– </a:t>
            </a:r>
            <a:r>
              <a:rPr lang="en-US" dirty="0" err="1"/>
              <a:t>Teori</a:t>
            </a:r>
            <a:r>
              <a:rPr lang="en-US" dirty="0"/>
              <a:t> &amp;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Andi</a:t>
            </a:r>
            <a:r>
              <a:rPr lang="en-US" dirty="0"/>
              <a:t>, 2012</a:t>
            </a:r>
          </a:p>
          <a:p>
            <a:r>
              <a:rPr lang="en-US" dirty="0"/>
              <a:t>Johnson, James L, Probability and Statistics for computer science, </a:t>
            </a:r>
            <a:r>
              <a:rPr lang="en-US" dirty="0" err="1"/>
              <a:t>wiley</a:t>
            </a:r>
            <a:r>
              <a:rPr lang="en-US" dirty="0"/>
              <a:t> </a:t>
            </a:r>
            <a:r>
              <a:rPr lang="en-US" dirty="0" err="1"/>
              <a:t>interscience</a:t>
            </a:r>
            <a:r>
              <a:rPr lang="en-US" dirty="0"/>
              <a:t>, English, 2011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4059" y="1627094"/>
            <a:ext cx="939949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err="1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Tetaplah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6600" b="1" dirty="0" err="1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berdoa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6600" b="1" dirty="0" err="1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dan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6600" b="1" dirty="0" err="1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berusaha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</a:t>
            </a:r>
            <a:endParaRPr lang="en-US" sz="6600" b="1" dirty="0" smtClean="0">
              <a:ln w="11430"/>
              <a:solidFill>
                <a:srgbClr val="BE5FD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6600" b="1" dirty="0" err="1" smtClean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krn</a:t>
            </a:r>
            <a:r>
              <a:rPr lang="en-US" sz="6600" b="1" dirty="0" smtClean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ALLAH </a:t>
            </a:r>
            <a:r>
              <a:rPr lang="en-US" sz="6600" b="1" dirty="0" err="1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tidak</a:t>
            </a:r>
            <a:r>
              <a:rPr lang="en-US" sz="6600" b="1" dirty="0">
                <a:ln w="11430"/>
                <a:solidFill>
                  <a:srgbClr val="BE5FD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 TIDUR</a:t>
            </a:r>
          </a:p>
        </p:txBody>
      </p:sp>
    </p:spTree>
    <p:extLst>
      <p:ext uri="{BB962C8B-B14F-4D97-AF65-F5344CB8AC3E}">
        <p14:creationId xmlns:p14="http://schemas.microsoft.com/office/powerpoint/2010/main" val="107141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ank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5" y="128708"/>
            <a:ext cx="8456614" cy="54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CAPAIAN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endParaRPr lang="en-US" dirty="0"/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id-ID" dirty="0" smtClean="0"/>
              <a:t>distribusi </a:t>
            </a:r>
            <a:r>
              <a:rPr lang="id-ID" dirty="0"/>
              <a:t>frekuensi, </a:t>
            </a:r>
            <a:r>
              <a:rPr lang="id-ID" dirty="0" smtClean="0"/>
              <a:t>teori </a:t>
            </a:r>
            <a:r>
              <a:rPr lang="id-ID" dirty="0"/>
              <a:t>peluang, sampling, pegujian  hipotesis, analisis regresi </a:t>
            </a:r>
            <a:r>
              <a:rPr lang="en-US" dirty="0" smtClean="0"/>
              <a:t> d</a:t>
            </a:r>
            <a:r>
              <a:rPr lang="id-ID" smtClean="0"/>
              <a:t>an </a:t>
            </a:r>
            <a:r>
              <a:rPr lang="id-ID" dirty="0"/>
              <a:t>korelasi serta statistik non parametrik.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75938"/>
              </p:ext>
            </p:extLst>
          </p:nvPr>
        </p:nvGraphicFramePr>
        <p:xfrm>
          <a:off x="2032000" y="719666"/>
          <a:ext cx="657411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94"/>
                <a:gridCol w="4921624"/>
              </a:tblGrid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PERTEMUAN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MATERI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RPS,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Kontrak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kuliah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Pendahuluan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Konsep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Probabilitas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Pencacahan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Titik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Contoh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4-5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Distribusi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Probabilitas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Distribusi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Normal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UTS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9-10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Distribusi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Sampling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Pendugaan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12-13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Khi-Kuadrat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Review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Materi</a:t>
                      </a:r>
                      <a:endParaRPr lang="en-US" sz="2000" dirty="0"/>
                    </a:p>
                  </a:txBody>
                  <a:tcPr/>
                </a:tc>
              </a:tr>
              <a:tr h="36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367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KIAT-KIAT TIDAK </a:t>
            </a:r>
            <a:r>
              <a:rPr lang="en-US" b="1" dirty="0" smtClean="0"/>
              <a:t>LULUS</a:t>
            </a:r>
            <a:br>
              <a:rPr lang="en-US" b="1" dirty="0" smtClean="0"/>
            </a:br>
            <a:r>
              <a:rPr lang="en-US" b="1" dirty="0" smtClean="0"/>
              <a:t>MK : </a:t>
            </a:r>
            <a:r>
              <a:rPr lang="en-US" b="1" dirty="0" err="1" smtClean="0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34" y="2020873"/>
            <a:ext cx="11446933" cy="504807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sekalinya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 </a:t>
            </a:r>
            <a:r>
              <a:rPr lang="en-US" dirty="0" err="1" smtClean="0"/>
              <a:t>ganggu</a:t>
            </a:r>
            <a:r>
              <a:rPr lang="en-US" dirty="0" smtClean="0"/>
              <a:t> </a:t>
            </a:r>
            <a:r>
              <a:rPr lang="en-US" dirty="0" err="1" smtClean="0"/>
              <a:t>temennya</a:t>
            </a:r>
            <a:r>
              <a:rPr lang="en-US" dirty="0" smtClean="0"/>
              <a:t> (</a:t>
            </a:r>
            <a:r>
              <a:rPr lang="en-US" dirty="0" err="1" smtClean="0"/>
              <a:t>ngobrol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pPr>
              <a:defRPr/>
            </a:pPr>
            <a:r>
              <a:rPr lang="en-US" dirty="0" err="1"/>
              <a:t>Mencontek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quis</a:t>
            </a:r>
            <a:r>
              <a:rPr lang="en-US" dirty="0" smtClean="0"/>
              <a:t>/</a:t>
            </a:r>
            <a:r>
              <a:rPr lang="en-US" dirty="0" err="1" smtClean="0"/>
              <a:t>asessment</a:t>
            </a:r>
            <a:endParaRPr lang="en-US" dirty="0"/>
          </a:p>
          <a:p>
            <a:pPr>
              <a:defRPr/>
            </a:pP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senonoh</a:t>
            </a:r>
            <a:r>
              <a:rPr lang="en-US" dirty="0"/>
              <a:t> di </a:t>
            </a:r>
            <a:r>
              <a:rPr lang="en-US" dirty="0" err="1" smtClean="0"/>
              <a:t>kampus</a:t>
            </a:r>
            <a:r>
              <a:rPr lang="en-US" dirty="0" smtClean="0"/>
              <a:t> (missal : </a:t>
            </a:r>
            <a:r>
              <a:rPr lang="en-US" dirty="0" err="1" smtClean="0"/>
              <a:t>berkelahi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rebutan</a:t>
            </a:r>
            <a:r>
              <a:rPr lang="en-US" dirty="0" smtClean="0"/>
              <a:t> </a:t>
            </a:r>
            <a:r>
              <a:rPr lang="en-US" dirty="0" err="1" smtClean="0"/>
              <a:t>hape</a:t>
            </a:r>
            <a:r>
              <a:rPr lang="en-US" dirty="0" smtClean="0"/>
              <a:t> </a:t>
            </a:r>
            <a:r>
              <a:rPr lang="en-US" dirty="0" err="1" smtClean="0"/>
              <a:t>pacar</a:t>
            </a:r>
            <a:r>
              <a:rPr lang="en-US" dirty="0" smtClean="0"/>
              <a:t> </a:t>
            </a:r>
            <a:r>
              <a:rPr lang="en-US" dirty="0" err="1" smtClean="0"/>
              <a:t>heheheh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 yang </a:t>
            </a:r>
            <a:r>
              <a:rPr lang="en-US" dirty="0" err="1" smtClean="0"/>
              <a:t>sopan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/>
              <a:t>mestinya</a:t>
            </a:r>
            <a:endParaRPr lang="en-US" dirty="0"/>
          </a:p>
          <a:p>
            <a:pPr>
              <a:defRPr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 smtClean="0"/>
              <a:t>presensi</a:t>
            </a:r>
            <a:r>
              <a:rPr lang="en-US" dirty="0" smtClean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di </a:t>
            </a:r>
            <a:r>
              <a:rPr lang="en-US" dirty="0" err="1"/>
              <a:t>kelas</a:t>
            </a:r>
            <a:endParaRPr lang="en-US" dirty="0"/>
          </a:p>
          <a:p>
            <a:pPr>
              <a:defRPr/>
            </a:pP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9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KIAT-KIAT TIDAK </a:t>
            </a:r>
            <a:r>
              <a:rPr lang="en-US" b="1" dirty="0" smtClean="0"/>
              <a:t>LULUS</a:t>
            </a:r>
            <a:br>
              <a:rPr lang="en-US" b="1" dirty="0" smtClean="0"/>
            </a:br>
            <a:r>
              <a:rPr lang="en-US" b="1" dirty="0" smtClean="0"/>
              <a:t>MK : </a:t>
            </a:r>
            <a:r>
              <a:rPr lang="en-US" b="1" dirty="0" err="1" smtClean="0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308179"/>
            <a:ext cx="11446933" cy="5048074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6" name="Picture 6" descr="https://heavendrive.files.wordpress.com/2013/05/3363c-karikatur-bolos.jpg?w=483&amp;h=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890712"/>
            <a:ext cx="46005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jpeg;base64,/9j/4AAQSkZJRgABAQAAAQABAAD/2wCEAAkGBxQTEhQUEhQUFRQUFxoWFhgYFBQXFBYUFBUXFxcWFRQYHCggGBwlHBQUITEhJSkrLi4uGB8zODMsNygtLisBCgoKDg0OGhAQGywlHyQsLCwsLCwsLCwsLCwsLCwsLCwsLCwsLCwsLCwsLCwsLCwsLCwsLCwsLCwsLCwsLCwsLP/AABEIAP4AxgMBIgACEQEDEQH/xAAcAAABBQEBAQAAAAAAAAAAAAAGAQMEBQcCAAj/xABSEAACAQMCAgYFBQgQBQMFAAABAgMABBEFIRIxBgcTQVFhInGBkaEUMnOxwRUjNUJSsrPRCBclMzQ2U1RicnSSk8LS8EOCotPhJMTxFlVjpMP/xAAaAQACAwEBAAAAAAAAAAAAAAACAwABBAUG/8QAJBEAAgICAQQDAQEBAAAAAAAAAAECEQMhEgQiMUETFFEycWH/2gAMAwEAAhEDEQA/ABjVGYuoXOM1eWMfzQedcrYHOc09FbkHnvWeUk1QxLZ3fuO6qzTzkk05q8ZSMs2TkhQBzLOQqgeskU7B0a1JRj7nS/41v/rq4x7dEb2RdWmwK60qTip2botqTc9Ol/xoP9dNXOnXVonHcWMsaFlQN2kLZdzhVwH7ztRce2gb2danjBoNuB6RxRte9GdTcELp8o9c0H+uhe26O3stxLbx2rtPAAZU44gUDAFSWLYOcjkadhqK2BPZW0tXN/0O1GCN5ZrN0jjUs7dpCeFRzOA+T7Kp4EaR0jiRpJZDhEQZZjz2HhgEk9wFaOSF0xU5ir7SnIO3Kp9v1X6qwDdhCmfxWnXiHr4cj40xf6bdWBHy23aNCcCVSskJPcC6/NJ8Dik5JJrQcVReRynxp532qil1lI0Lc8cgOZJ2AFWzaPqv/wBuk/xoP9dYnidmpZFxoq9UlbuFSbLOBkU3qWlahFG8s9jIkUY4nbtIW4VHM4DZOPKoD6ysa8RYYxmnOLqhN7LW8t/AUlllakafoGqXKh47QIh3UzyCNmHj2e7D2gVzf9F9VhUvJaCRQMt2Mqu4A8Izgt6hmq4uqJaHVJPhUd4mqpg1xGGQ3rzsQRzBHcan6OLu8J+RW7TKpw0jMI4QfDjb5xHgM0PxtF8kPQQse+nJLAtvmpsnRXV4wW+SwyY/FjuF48eXEAD76qYNdXLI6vHIhw8bgq6HwZTVOMi00So7QgYzTc+mFhvTiasnlTy6olD3ovREt9IwK9ViupJXqq5kpFXHqy+NSYtTTxoTW2PjtUiO3OM1oeKItTZddILxWiXH4ssTnAJPCkiljgbnYE7VruhdPrC8mEFtOXlILBexnT0V5nLoB8axOOHFX3V0P3Zg+gm/y1IrjpEbs3GaUKrM2wUFifAAZOwrJOsHp7YXttHFbTmSQ3MDAdjOowsoyeJ0A+Nanq/7xN9G/wCYa+V9PuyY7ZM7dpF8JFo6bKPrOsz6H/xi1f6OH8yOtMrM+h/8YtX+jh/MjqECfrL/AAVff2d/zaDuoDRUW0e8KgzTuyBu9YY8KEHhlgxOOfo+FGPWX+Cr7+zv+bVN1GD9xrf+tL+meoQtemvTJdPezQxGT5VMIs8fDwLlQX+aeIjjHo7Z8RRFfWiTRvHKoeNwVZWGQynmCKyb9kDdCJtMkIyI53cjvITsmwPdTf7f9v8AzSb/ABE/VUIZ7FphTUkstyEv0hGdyYxMCCf+TevqUmvnHobei+6QRXCqVWWaSfhJBKhITjiI/pAe+t06bXhh0+8kBwyW8pU/0uzbh+OKtlIk9JbPtrS5i/lIZE9rIwFYF1Q6WlxqNr2g4lhhe4wcEF0KxoSD4M/EPMCvoqCTiRW/KUH3jNfP3VtdpZ6z2TnhUvc2YJwAH7XjjBz+UUCjzIqizdOkerC0tZrllLCGNn4QcFuEbLnuycb010T1sXtpDchOz7ZeLg4uLhOSCOLAzuOeBU3VdPS4hkhlGY5UZHGcHhYYOD3HzrG+kOmazpEQFrdu+nxA4KwQNLCuSfvishJUZOWB9gqEKrrc0ZBrKRRjg+XrCWI5do8xidgO4lQpPiSTW9adYxwRJFEoSONQqqOQA/3zr5ovNZmnmivJrkTTQFWid44wiiNy4DLGFyMk+dXh647/APlLH/Ck/wC5V0yGp9AOl0l/JfpIiKLW4MScPFvHlgOPJOW9A7jA35UNdeWhp2cF6oAkSRYZCPxopMgcXjwtjH9Y0x1ATF/ui5IJeZHJAwpLh2OB4ZJoi67D+5Mx8JIf06VRDH1syOZp9IseFQTqNcnU6twkyrRZSNjupKqjqJr1T42XaFF7To1AbeVVOKWn/GhfJlv906I+qy549Yh8oJv8tA2KL+p/8MRfQS/5aGcElZak2zfNX/eJvo3/ADDXyZpY/g/0sX6Ra+s9X/eJvo3/ADDXyTay8EUT/kMjH1K4J+qgh7/wtn2DWZ9D/wCMWr/Rw/mR1pSMCARuCMj1GgHovpcya7qkzxssUiQ8DlSEf0FzwtyOOEg45UARd9Zf4Kvv7O/5tU3UZ+Brf+tL+merPrUuAmk3pPfEU9shCD4sKqOomYHSY1BGYpJUYeDdoXwfY6n21CEvpzq0Nrf6ZLcNwx5uEzws3pOkaqMKCdyaNezHgPdWZddOiT3L6b2ETyBLnDlVLcAcx4ZsfNX0W3OwrT6hDGehVpxdKNRfG0SyH1M5iUfDio561opW0q6SCN5JHVEVERnchpUDYVQScKWPsqj6vLT92Nalx/xY0B9jMw/No517WYbOBp7h+CJMcTcLNjiYKPRUEndh3VCDfRZnNla9orI/YRcasCrKwjUMGU7g5zsa+e+n2mOdXvoIoZZWZxMEiRnfDxo7OAoyMM3OvozSdSjuYUmhbijkXiRsEZHqYAj20A3cYi6UQsdvlFkyr5ujMSP7sYq06IUXQnp5qFqvZ6nZ3rW6D+EtbTCSJF5mbK+moHNue341bBZ3STRrJGyvG4DKynKsp7we+qvpvbPLp95HGpZ3t5VVRzZjGwAA8TVJ1N2E0GlQRzo0bgyEIwKsqtIzDKncZznHnVEMr61+jsdlqMXYqFguykgQfNWRZVEgVcbKQVOPEnkMVvv3It/5CH/CT9VZB+yEf/1GmBccYMpGeWS8ATixvjINF/H0i/J0f/8Ac/XUIEPRfozbWQl+TAgXEhlb0uIZPIL4KO4edB3XxqqLZR2wIMtxKh4e/s4jxs5HcMhR7ay226TajA0yJeSR/fpeJFw0av2jcQi7QEquckDzqrmd3dpZXeWVvnO7FmPlk8h5UyMGwXI4pK7xSEU4A4NepSKWoyxMUoFKBS0QIgq56Ga6thepcyRySIsboVj4S+Xxg4YgY2qoxS1TjaotOjWb3rotnjdBa3YLoyjKxYyykb/fPOsftoMRhG/JwakAUuKqMFEjlYd9CetOSziS3vInnijHDHLHgyqg2VXQkcWBtkHOB30av1w6YFyHmY4+aLeTi9W4A+NYhim5p1XmQKB4l+lqQU9PenMmplUWNoLWNuMIxHaSuOTSY2UDOy5Pj4Yg9D+m76VMzAdpBNgyxZw3ENhJGeQbHMcj7AQFXmqMdl2FV7SE86XKUapBK/J9KN12aZ2fGGmL4z2fZHjz4Zzwf9VD+k9fUWHNzby8RkYxiLgKiLA4QxZgS3zsnGPqGEV6gCNo6Ndb1nby3sjQXB+VXBmXAjyE7NFCtl+eQ3LxqL1j9bFtqFi9tDDOjO6HLiMLhGDH5rE9wrIsV7FUQ2foN1w2tnYwW0sNwzxKVJQRlTl2YYy4PIjuqi6xespLy4sriyWaGW1LnicJvxFCuOFjkei4IPMGs1xXsVZD6E6OdedrIgF5HJBIObIpkiJ8Rj0l9WD6zVjqPXTYIv3gTzueQEZRc93E8mMewGvmqnRMcAb88+7lURA16S63PfXPyq4A4lZOziX5scSPxcCk82O5JPM+AwBqf7dtt/NLz+7F/wBysFttVYH0txV1DKGGxzTVGMvAFtHUsnG8smCO0lkkAOMgSOWAOO/BrkiuyK8EzTkqQI3SVKSzY157Miq5IviyIa9T5tzXqptFqxoCpEVoTXrJMmi7R9JyuTQZcvAkYcga+5xFMtbUZ39iFU0PSQknalYuo5jsmDirKv5MaQwN4VcrZNVfq8jRryI8CCNvfTvlEcSqvbkIN+ZG3nQ5NMTzJru5mLHJqPmlSm5BJUIaWvYpcUAQmK8BXQFOJHVNkEUcxXXBn3VJitu/HrqX9ziBnG32UtzSGKDKhkrnFTZ7c5z31GePy3o07AaobpMUpFITRFC4qx0q74dvH66rS1eRsHIq4utlNBgKnWMHFiqTS7vjXfmNqKujy5Ip85dloGK3RcWuk+iDUTU7ThoztoAVqo1a0ycVy3lfI6GOMeNMCmhOdhXqJhp/lXq2LKZHAE9HHp1pelRjhFZjprYbNH+j3uVqurTZWFknV7fIquj00AcqtriTiApGOBWLG2jXk2im1qAxRF1xkDOO8+qst1O/7ViWLYP4vLB9WaP+ld8xUqrINvxhn3edZpdSE7cRYDl4e6tUU/ZlZGY+FN04FzXfyc+FFdFJNjIp1Yial2mlu7AAbmjfS+igVfS3PfSMvURgOx4JTYEQWDHuqxtdMOdwfdWgWWhL4bVbRaQg7hWOXWN+Ea10sYgNb6Ucct+VS5NMwgBz5Y+qjhLMDu+Fcz2QPMCs7zSY9QijNb+wxkkbA/XVHe2XP4Y861DVNMDDlQTq8WGOO7YeqtWDM3oRmxKgTePFMEVbXMO+3+/971CkjrfGVmCUaIhFepx1rg0wAlabc8DeR50daJcAYI5Gs8FG/R2XiRfdRxemivZpmnXoKiluRxHNU1hJgYqaJh41gyQp6NeN6HZDivVElkHjXqNR0A3sAbE+lRbpb8NBsTYNWtvqJAroZYORlg6DJZh40lzcDFCv3V865bVc95rLHpnY+WZNEjULVX4uLJHlzOPDNAupKAxHCQO4Z+s0Yrf55A0Ka6WLn18vX40yUWvItOzrRdN4hxEc+VX9toWTk1I0mAKqjwGPdRFbsNvAVxs2eVujrYsSjFCW2lpGq8IGe81Z42AFRjIDyIz55p4Rk8+L83/zWRv9HokwRVKjNMwW6gbFvac1IC1Vgt2e4h3V7FexjlSvRIhGuI+YoC1yD75nG2/h7aPZm8ap77Tg+TTIS4sqUbRnj2xLev8A3io1zY49v+/1UT3enFGGB31Du4Qy5H+99/srZHKZpYgTmh51DlTFEUkGe7yqsubffFa4ZLMk4FaBRJ0anwpHnTNn0TupF4ljwp5cTBc+ypFhp8kJZZFKn2EH1Ec6finGU6TFzxziraCeHU8Cu21bzqipDWl4YsUsjRcPqvnXqpTXqnwxJzZwBXQpBXQpwB6uhSUtUUWumRjFV/SK2HHHtzYfXTttPim7+fjePybNZc8XTY7E1aRd6fHk1d2yKxwQpHkxz7qCJdZYZSP2kHfFTdOlK4O/PJ3+NcCeF+WdiORPSC9wqZIwMHuAziqW51J3Y8J5qeHHkamSS8ZB7iMGoE8AQeY3BpUKT2HTZDt+ks8Jw24HiCfdRFYdKEkXPLuPPY+f66E7iMSnBpq20V1yUcYPca0NY2t6YvjNMP4dVUnHf6xUsz5H/mgRLWUD5wJG+DT0V1OCMqwA5nG396lPGvTGJP2greWkjfbNQLefiQefvxU8psKT4GUV+pp6II9vtoZu48ZPdk+4/wDxRZfLsRjahi+5EeWKbiYqaKhhl8AeDfZVvp+mogM8o2T/AKmPIAU7oVhnhkcbHGB5Dvq71GSIAGQ8MakZOM7ttkjvHKmTyO6RWOCW2VNzpVxdqZBKUx81NwoHs7/OoFnDMeOGcEkKSjE53Xuz37ZrRNInhCei6MD+SR7sd1U2r2vBKjjdGOfb3j40Mczj4H6lcX7AQikp2cek3rP101XqYu0mebkqbRya9SmkoiWcgV0KQV1VAnhXQpKUVChQKhajPw4HtqdVZf2paQeB2pWZ1BjMauSGdLt3kYlRnzq/SVovnqfX3GkgvEhTAwPtNM/dV3/FBB9ZPuxXDm5TfjR2scIwW3sutIvgzcIPmN676R8SjPjVBYZW4QgEZOCMHkduVaRNpYdVLe2suRKEkxiZmUV2VB+Jp231VyfQSQ9wJwFJ9ook1fo4EyUUtnuz31SI0oOFjOfV9tNU4S9F8ZP3ROg1C4G0lvxDyZc/XVnDCZeaFR+SWAX28JLN8BUXTtPdz9/38Fzt/wAxzv6qJYrEKBw5UeAxj3YpM5L0h0Y0tsYhtQO/+6v2k1Ox665SEg8809jPOkspkG5XNUl3YZ5efvNXtxtUPmakXQLObG22A8K51i1DAxuPRcDHrz9mBU6y2NWOo4aA8gV9JT/SHd7RkUVg+wW0vo7JECYxxDn5jyIq5CEwLxfOWQZ9vOrLS9QcpgqM7ZOMVHuBgEAYRcux/KbBx7BUu3bCbfszZ+Z9Z+uuDXbnc+uua9fH+UecflnNJS16iKOBXQpBSiqBOhXq9SioQWkZc8uddAU/BbMxG1DNJxaYUW07RV21lvxuCx/FA3x7PtqwLvyjjIPuq40iDfcd+9XbR4HcB4V5rJm7qPRY8a4plDpNjKZEaU7A5A8Tj7K0SCPhUE75+FDdhHmUb8h7KJJn2pEpWyNehu4iXniqa9iH4pxnuwKtDM3LG1Ud5bElssR5Y3oBkEd2UW+9X8FuDQSl08Lel6SflY5euiSw1AEZBoqok22WrwYqLKuN6V7zI501JNkZoGLtlbeyUxHSyn08Y2wDn4Yp1Fqi2zpWxXjKXAQEA5ByeW1cvUb5akOZJPmrz9//AJoqb8FqglhQBcE8XeT4mqHpXqASLgU7vt7O+q3UenUXATGpbA8MfXQ5azS3OZX7zhR3AeFbej6ZyyJz8IydTmUItLyxquTVgmmsafTSa9C8kUcjiynNJRCmj16h+aJfBlOLFqdTTmNEdvZZ9VTEtgNsUl9Qy1jBqLSTUyHRqIhbCpKQgUt52EsaKGHRxU+LTlUE45CrCIjNdTvsaXKcnoNRSBjT8YpJnJJ32FRuMoWU8wcVCe6+dvt3+uuPKD5M7UJrii602/CsdxkGru66Tqi+kwwOecYrLbqSQPlTtSFZZ8KUJPMbE076+7vQh5b9bDqTrEhGQuT6kOPeRTml3bXDmVsqg+bnbiJqq0XowqKGkwH88bURdpGi4418skd1Knw8RsKLmls9ehSCMDcb5HdQ/wAbW7g5+9t4HPD5VNv7+EjHarnv3+qqPU7ktyIK+upGPpluTCuObiHnTkTENjuIyPWOf2UOaHdHhA54OB6u6iFPnJnxP1H9VImqdBXexzOaWuBvnyNKzYoCDTtVH0lUtCyjvx9YP2VcsarNR3FOxunZAJuIOGJvE7e80c9GtO+8Jkd3hQ7cwcTovczr9YNaHBAFUAV1cU+2zn9Qu+iMsAFOG2BqBd3PDIF33q4tUzTZWtiFsaSIDupaenwDSUCYRGtocLVbezlXA33NT7Via5uLQs2aOLp7Afgn2y5xTt3gUxZoRXrlGOaD2F6GLB8kmvajNwjNesrVgKW8sS21HrkD6BzW4s8Mo5fNb19x+yg+eRgzDuzn31p66NlGQ8mGPUe4++gLVNNbJU7SJt5MB9tZ8nFTv9NWKTcOP4RflKIMtipVtrjLsg5+AOT7qob60dgDwnH1UTdDtbtIrci44RImdz84lTxJgY8Dj2UE4JxtKxqycXsRI7uYSMqNhN2zkEbZ+adztV9pXQvjcfKJSVMfH6JAIJxgH3/CuL7rGtI2bsleQOuG4V4QTjA3bH1UIX/Ta8mdChEbBSgEYzxcWOec5Owx4UtYcsvCoj6r8Cm+6DQCNWEoDGQqSxHDjcAD+ltQRfgQMwWRThiNjkEA+FO2fRe8nQHhcxu+xYtwmQ8z6/OrXo90RKShrjHon0E/KYHmf6I+Jp0eMF3TspfLP0WOjoVxxDBPCcevFEwPpjyyfh/5qPdwekDjmQPjXTtgufDauZOXJ2a0qQqT8/M1H7fJ5+VQp58D40xbPvz3q1EEtpn2qtvXrrtu+o0z5NFFFke2GZovJxRuhJoN0/8AfEPnRdDcAV0sP8HP6j+xuW0JbNTIAVpVuRXSyCmNv2JSI84akqaWBr1UpMjRU204FT0ugaBIJ3I5mpMVw/ia0ywilMOFlFSFcGgqO5fbJO9TYbpvGlPEEpBdFingBQul6QM5pDq5HfQ/EwuaCwuAO6g7pRbKzcY+cOfnTU+vkVSX2qF6NdK5qmT5uLtCta59LuPP10Jatox4zwc/A/ZRdpN2M8D8m2Hr7qTULccRDcx3+VYFzwZHFnRi4ZY36BvR+jefSm5dwBoz0qWG3JMESKeLiVm3ZRwhSu25yQTz76gw26gbsT5VaWNmnMISfPNKyZZTe2aIY8MVpEz7pSyLwKzsCSSMBUBJzsBuRv31MstL4fTf5x+FPWoZcBVUDv8AH2VLIPeTSHLRJT9JUVk6+kNthvVNc3HoE/lMT7M1c63JwRf0j9tC08mSF7lAB9dBFWDZzLLnu9XxrhTvn/f+96fEXs2phmxzpqIx12qLI+1I0vdXRTajWgWeOQuRzHKuormQ95p3h9CvRkV0uhl2yRg6uO0zpbl/E0+t0/jTTTLXfbrtWt/4ZES0um8a9UX5UuedeoeP/ArKi7uuCB2XmqnHrrULDqjt5Io3a7vwXRWOJYQMsoJwOy5b1jGpSHsn9VfVWi/weD6JPzBTJxpgRdoz+bqgQA9lfXat+KX7KRQe7KhVz7xQBqs01nLJbTqHuEKiPgzwz9qcRsmfE7EdxBrUequWc/dHtjKVF/MIuMsQEyNk4vxfVtQv1hRo/STSl24gIy3/ACyu6Z9oNAEWujdVCugfUJpZJWGSkUhjhj/orw7uR+UT7K41zqfhMZNjNNFMBlRJIZIXPcHB3XPLiB2zyNGvTk402+I2ItJ/0L1E6sznSrHP8gnwGBUIYr0E0L7oX8lndNPAYIXZ1jZFcTRzRxlSWVhj0m5eVaE3Ura913fe2SE//wAqh9E0x0r1ID+bZ95tCfrq/wCuK7eK0gaJ3RvlkAyrFTglsjI7vKicmyqQI9J+qeS3haazuJJuzUu0UoUsyruezdAMNgHbG/jVH0U0qXWJAkT9lFEim4l4ctljtHGDtxEKTk8vgfoUjurJ/wBjen7n3B8bph7oYv10qcIzacvQcZuKaXsuI+qHTwAM3JbHzjcPxHz2wPhQzr3R+TSpI27V57KZxHxOAZoHb5odh89D+Vgb7HuySa/If/qPTRk4+TT7d24fP5q+4VY9b8WdIu/6Kow9aTIw+qqyYozjTQUMkou0wcEgxnI2pnoh0T+6Vv8AK5bu8i45JQiwyRpGI45GRcAxk59E5OaDbnpFiMnIGBkf3dq2TqvtOy0qyXGMwrJ7ZsyE+3jzWHosS25I1dVN6SYJ9J+rFIrWeaO7vpJIonkRZJYmQsilgGHZDY48RQT0A0VdTunillmjUW4mzCyKxYuq4JZW2wa3u0mFzbBjjhmQjHdhsj6qxPqAUrqFwjc47YofWk6j7K2vFHknRlWSVNWGMvU7bhTw3d/xAHGZYSM42yOy3oO6sehS6pbyzXU1xGY5jCFiaNR6KIzFgyNk5et74hnHfzoT6utOFtazKRwg3d0fYLh0X4IKL44/iB5y/QI6Y9WNvZWVxdRXN4zwpxKHkiKEggYYCIEjfuIqr6BdEF1M3JmmniSBo0QQsi5ZkLOWLI2ea4rTOtb8EXv0X+Zao+oiDFhLJ/LXMjexVSMfmGheOPJOglklxasT9pu1/nd//iw/9ms56vOjg1C7ntbiaZBbo2TEyKzOsvZni4lbbHdX0Fp98JGnUf8ABl7L29lHIf0lYHqEEltqepfJp5LebtWYFeE8aSgTcJyPFs0TcYK/APdLQe/tLWn86v8A/Fh/7NVvSTqntre0uJ0ub0vDDJIoaSEqWRCwDARDI28aOeri/kn0y1lmcvI8eWY8yeJhk+6sn60OkF390by1W5kW34I1MY4eErJCvGOWcHJ99NVt0ABcM5KqT3gH3ivUijAA7hXq1JCyNqH70/qr6u0X+DwfRJ+YK+T9Q/en9VfWGi/weD6JPzBSMvkKBXdGukkV98pEayJ8nme3fiwCWTmyFSdvcay3XOjXyPpFYOrySJdSdpmRy8gdAVZeM7lcMuM8s4rQer3o5NZm+M3D/wCou5JkCtn72x9Hi22PlQr1r6ikWraKzHASRi52wqSSRJxHPIfO91KDDzp3+DL/APslx+heovVj+CrH6Basello81jdxRjiklt5o0GQMu8TKoydhuRTHQXT3t9PtIZRwyRworrkHhbG4yNtqhAD6Lfxs1L+zD/2dW/Xb/AoP7ZB9bVQdCLtZelOpOhyvYMue7Mb2sbY9qEUbdY/R6W9t4YoeHK3MUjFjgBEJ4j5nflUIFdZR+xw/B0/9qb9DDWqu4AJJwAMk+AFZF+xuul+R3MWfTWcSFe/hkjRVb1Ext7qhC66Qfxk03+zTfmy1bdbX4Ivfox+etN6voUz63ZXSr95hglR2yNmYMFGM534/gaZ66bwR6RcAkBpTHGo/KZpVJA/5Q59lQh84Xc33s8+WPsr64tIhb2qKB+8whQB/wDjjxge6vlXRbftLq1ix++XEKH1GRQfZivrW6nCIzt81FLH1KMn4Cl4lobldsFuqd2OlWgkDK6qysHBDArI43B35YoI6s7LsekOqp4CRh/VknSQfBxWm9FekcN/ALi34uzLFfSXhbK89smhTSLLs+kt638tZRyf9aRn9HTBQVXV5w38EXdJbzt7Y5LbHwkauelFwIbcFQBxXFumPEzXcSsfX6bGqLpXednrOjjukW7jPtjiI+Kiu+tG84EsEH/F1G1U+pZOP60WoQk9a34Ivfov8y011Q2nZaRZj8pDJ/iuz/5hTvWt+CL36L/MtXPRiz7GztouXZwRp/djUfZUID3VzO7Sap2isudQlK5BHFGEjjVhnmCIhvWa9bdt2eqTsNjJbxTD1oWjPwUe+tg6OdLLe9luYoC/FaOI5eJcDiLOo4TncZjb4VnPXrbYuLOTH75FPCT/AFeF1+tqXlVwYzE6mg36p/wRZfRf52rHes/8M3n9WH9CtbF1T/giy+i/ztWY9N9PE2r6gOTBYOE+fYjamc1DuYvjekBBr1OTwMrFWGCK9WxSTFURJo+JSviMUdW3W1qKIqLFZkIoUZEucKAN/T8qCBT9umaCSi9stNoND1vameUVmPPhmPw46EdavJryVprt+0kZQmyhVVBnCoo5DJJ9dT7OzBGaenswBSucIsYoSki06PdZ1/axrE6x3SIMKzsyTADkGcZDYHeRnzpzW+tS/uEMcSRWqsMMylpJcH8hjgLtnfGfDFDbRDNe+TirqAGzjovq02nTme1WJnMRhIlDFeFnVy3okHOUHvNFf7bup/yVl7pv9dDK2IJxVjD0e5Fm2PcP10OTJij/AEXGM34Hdb6wtSu4mhkaGGOQFX7FG42QjBXjdjgHyxUXo/FPaslxaSdlLw8OCMxyIN+CRe8bc+YqcdIjHIbjx76mTJttyXB+ysWXq01WM0Qwu+4uY+tG/C4aztywG7CdwufHhKk/GgPplrV3eukl26lUzwRxgiKMnG++7MfE/CrhV3x4/Udv1VIGjh1ZWPf7Mf8AxmkvqJMZHHFOwE067e2niuIwrPC/GocEqSARvgg99F1/1uajNFJCYrVRKjRkqsvEA6lSVy/Peqa70nspmiJzw4IPkeWfOp9npC1T6rgqHfAp7PdDOmF9p9v2Fulu8fGXzKJOLLAAj0WAx6NW0PTTUWuvlYjsxN2HyfHDNwmPtO0B+dnOc++mVs1Ap6GIUl9bk9B/Vxiaxq1/dz2tzL8mSSzZniCLJwsXKZEmWzj0By8af1zUtQvmt3mNqhtZRPGI1lIeRCCvaZblseXia9GalRCg+7l/SfWx/hzr3SXU7q3lt5lsljlXhYqJuLGQdst5U+3WJqq7dnY49U3L+9TVwMCqufnRLrMpX1sZF6NapeWEtxNb9g73RDTCRX4Q4Z2ynC2w++Hnmnuk/SC7vhEt2tsqxOXUxCTiyUKkEsxGN8+wVwxAJyWG2RgDkPnc/Ziq+e8izv2n/TnmM9/eM/D1UxZsslTaJ8ONSugs6M69qdtaQQwCyaJFIQyCbtCMk+lhsZ37qaijmkmmurjs+2m7MsIwwRVjXgAAYknlk09b3A7GNRxeXzfme753M+6mkudvRLcOCNwpbZt8eGx99HLJOSptGbjFO0NahpqSEEju9W48/dSUkk/GuVLA55nHLGO7zFLVKUkqTI+L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911" y="1500187"/>
            <a:ext cx="3371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KIAT-KIAT TIDAK </a:t>
            </a:r>
            <a:r>
              <a:rPr lang="en-US" b="1" dirty="0" smtClean="0"/>
              <a:t>LULUS</a:t>
            </a:r>
            <a:br>
              <a:rPr lang="en-US" b="1" dirty="0" smtClean="0"/>
            </a:br>
            <a:r>
              <a:rPr lang="en-US" b="1" dirty="0" smtClean="0"/>
              <a:t>MK : </a:t>
            </a:r>
            <a:r>
              <a:rPr lang="en-US" b="1" dirty="0" err="1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308179"/>
            <a:ext cx="11446933" cy="5048074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8" descr="data:image/jpeg;base64,/9j/4AAQSkZJRgABAQAAAQABAAD/2wCEAAkGBxQTEhQUEhQUFRQUFxoWFhgYFBQXFBYUFBUXFxcWFRQYHCggGBwlHBQUITEhJSkrLi4uGB8zODMsNygtLisBCgoKDg0OGhAQGywlHyQsLCwsLCwsLCwsLCwsLCwsLCwsLCwsLCwsLCwsLCwsLCwsLCwsLCwsLCwsLCwsLCwsLP/AABEIAP4AxgMBIgACEQEDEQH/xAAcAAABBQEBAQAAAAAAAAAAAAAGAQMEBQcCAAj/xABSEAACAQMCAgYFBQgQBQMFAAABAgMABBEFIRIxBgcTQVFhInGBkaEUMnOxwRUjNUJSsrPRCBclMzQ2U1RicnSSk8LS8EOCotPhJMTxFlVjpMP/xAAaAQACAwEBAAAAAAAAAAAAAAACAwABBAUG/8QAJBEAAgICAQQDAQEBAAAAAAAAAAECEQMhEgQiMUETFFEycWH/2gAMAwEAAhEDEQA/ABjVGYuoXOM1eWMfzQedcrYHOc09FbkHnvWeUk1QxLZ3fuO6qzTzkk05q8ZSMs2TkhQBzLOQqgeskU7B0a1JRj7nS/41v/rq4x7dEb2RdWmwK60qTip2botqTc9Ol/xoP9dNXOnXVonHcWMsaFlQN2kLZdzhVwH7ztRce2gb2danjBoNuB6RxRte9GdTcELp8o9c0H+uhe26O3stxLbx2rtPAAZU44gUDAFSWLYOcjkadhqK2BPZW0tXN/0O1GCN5ZrN0jjUs7dpCeFRzOA+T7Kp4EaR0jiRpJZDhEQZZjz2HhgEk9wFaOSF0xU5ir7SnIO3Kp9v1X6qwDdhCmfxWnXiHr4cj40xf6bdWBHy23aNCcCVSskJPcC6/NJ8Dik5JJrQcVReRynxp532qil1lI0Lc8cgOZJ2AFWzaPqv/wBuk/xoP9dYnidmpZFxoq9UlbuFSbLOBkU3qWlahFG8s9jIkUY4nbtIW4VHM4DZOPKoD6ysa8RYYxmnOLqhN7LW8t/AUlllakafoGqXKh47QIh3UzyCNmHj2e7D2gVzf9F9VhUvJaCRQMt2Mqu4A8Izgt6hmq4uqJaHVJPhUd4mqpg1xGGQ3rzsQRzBHcan6OLu8J+RW7TKpw0jMI4QfDjb5xHgM0PxtF8kPQQse+nJLAtvmpsnRXV4wW+SwyY/FjuF48eXEAD76qYNdXLI6vHIhw8bgq6HwZTVOMi00So7QgYzTc+mFhvTiasnlTy6olD3ovREt9IwK9ViupJXqq5kpFXHqy+NSYtTTxoTW2PjtUiO3OM1oeKItTZddILxWiXH4ssTnAJPCkiljgbnYE7VruhdPrC8mEFtOXlILBexnT0V5nLoB8axOOHFX3V0P3Zg+gm/y1IrjpEbs3GaUKrM2wUFifAAZOwrJOsHp7YXttHFbTmSQ3MDAdjOowsoyeJ0A+Nanq/7xN9G/wCYa+V9PuyY7ZM7dpF8JFo6bKPrOsz6H/xi1f6OH8yOtMrM+h/8YtX+jh/MjqECfrL/AAVff2d/zaDuoDRUW0e8KgzTuyBu9YY8KEHhlgxOOfo+FGPWX+Cr7+zv+bVN1GD9xrf+tL+meoQtemvTJdPezQxGT5VMIs8fDwLlQX+aeIjjHo7Z8RRFfWiTRvHKoeNwVZWGQynmCKyb9kDdCJtMkIyI53cjvITsmwPdTf7f9v8AzSb/ABE/VUIZ7FphTUkstyEv0hGdyYxMCCf+TevqUmvnHobei+6QRXCqVWWaSfhJBKhITjiI/pAe+t06bXhh0+8kBwyW8pU/0uzbh+OKtlIk9JbPtrS5i/lIZE9rIwFYF1Q6WlxqNr2g4lhhe4wcEF0KxoSD4M/EPMCvoqCTiRW/KUH3jNfP3VtdpZ6z2TnhUvc2YJwAH7XjjBz+UUCjzIqizdOkerC0tZrllLCGNn4QcFuEbLnuycb010T1sXtpDchOz7ZeLg4uLhOSCOLAzuOeBU3VdPS4hkhlGY5UZHGcHhYYOD3HzrG+kOmazpEQFrdu+nxA4KwQNLCuSfvishJUZOWB9gqEKrrc0ZBrKRRjg+XrCWI5do8xidgO4lQpPiSTW9adYxwRJFEoSONQqqOQA/3zr5ovNZmnmivJrkTTQFWid44wiiNy4DLGFyMk+dXh647/APlLH/Ck/wC5V0yGp9AOl0l/JfpIiKLW4MScPFvHlgOPJOW9A7jA35UNdeWhp2cF6oAkSRYZCPxopMgcXjwtjH9Y0x1ATF/ui5IJeZHJAwpLh2OB4ZJoi67D+5Mx8JIf06VRDH1syOZp9IseFQTqNcnU6twkyrRZSNjupKqjqJr1T42XaFF7To1AbeVVOKWn/GhfJlv906I+qy549Yh8oJv8tA2KL+p/8MRfQS/5aGcElZak2zfNX/eJvo3/ADDXyZpY/g/0sX6Ra+s9X/eJvo3/ADDXyTay8EUT/kMjH1K4J+qgh7/wtn2DWZ9D/wCMWr/Rw/mR1pSMCARuCMj1GgHovpcya7qkzxssUiQ8DlSEf0FzwtyOOEg45UARd9Zf4Kvv7O/5tU3UZ+Brf+tL+merPrUuAmk3pPfEU9shCD4sKqOomYHSY1BGYpJUYeDdoXwfY6n21CEvpzq0Nrf6ZLcNwx5uEzws3pOkaqMKCdyaNezHgPdWZddOiT3L6b2ETyBLnDlVLcAcx4ZsfNX0W3OwrT6hDGehVpxdKNRfG0SyH1M5iUfDio561opW0q6SCN5JHVEVERnchpUDYVQScKWPsqj6vLT92Nalx/xY0B9jMw/No517WYbOBp7h+CJMcTcLNjiYKPRUEndh3VCDfRZnNla9orI/YRcasCrKwjUMGU7g5zsa+e+n2mOdXvoIoZZWZxMEiRnfDxo7OAoyMM3OvozSdSjuYUmhbijkXiRsEZHqYAj20A3cYi6UQsdvlFkyr5ujMSP7sYq06IUXQnp5qFqvZ6nZ3rW6D+EtbTCSJF5mbK+moHNue341bBZ3STRrJGyvG4DKynKsp7we+qvpvbPLp95HGpZ3t5VVRzZjGwAA8TVJ1N2E0GlQRzo0bgyEIwKsqtIzDKncZznHnVEMr61+jsdlqMXYqFguykgQfNWRZVEgVcbKQVOPEnkMVvv3It/5CH/CT9VZB+yEf/1GmBccYMpGeWS8ATixvjINF/H0i/J0f/8Ac/XUIEPRfozbWQl+TAgXEhlb0uIZPIL4KO4edB3XxqqLZR2wIMtxKh4e/s4jxs5HcMhR7ay226TajA0yJeSR/fpeJFw0av2jcQi7QEquckDzqrmd3dpZXeWVvnO7FmPlk8h5UyMGwXI4pK7xSEU4A4NepSKWoyxMUoFKBS0QIgq56Ga6thepcyRySIsboVj4S+Xxg4YgY2qoxS1TjaotOjWb3rotnjdBa3YLoyjKxYyykb/fPOsftoMRhG/JwakAUuKqMFEjlYd9CetOSziS3vInnijHDHLHgyqg2VXQkcWBtkHOB30av1w6YFyHmY4+aLeTi9W4A+NYhim5p1XmQKB4l+lqQU9PenMmplUWNoLWNuMIxHaSuOTSY2UDOy5Pj4Yg9D+m76VMzAdpBNgyxZw3ENhJGeQbHMcj7AQFXmqMdl2FV7SE86XKUapBK/J9KN12aZ2fGGmL4z2fZHjz4Zzwf9VD+k9fUWHNzby8RkYxiLgKiLA4QxZgS3zsnGPqGEV6gCNo6Ndb1nby3sjQXB+VXBmXAjyE7NFCtl+eQ3LxqL1j9bFtqFi9tDDOjO6HLiMLhGDH5rE9wrIsV7FUQ2foN1w2tnYwW0sNwzxKVJQRlTl2YYy4PIjuqi6xespLy4sriyWaGW1LnicJvxFCuOFjkei4IPMGs1xXsVZD6E6OdedrIgF5HJBIObIpkiJ8Rj0l9WD6zVjqPXTYIv3gTzueQEZRc93E8mMewGvmqnRMcAb88+7lURA16S63PfXPyq4A4lZOziX5scSPxcCk82O5JPM+AwBqf7dtt/NLz+7F/wBysFttVYH0txV1DKGGxzTVGMvAFtHUsnG8smCO0lkkAOMgSOWAOO/BrkiuyK8EzTkqQI3SVKSzY157Miq5IviyIa9T5tzXqptFqxoCpEVoTXrJMmi7R9JyuTQZcvAkYcga+5xFMtbUZ39iFU0PSQknalYuo5jsmDirKv5MaQwN4VcrZNVfq8jRryI8CCNvfTvlEcSqvbkIN+ZG3nQ5NMTzJru5mLHJqPmlSm5BJUIaWvYpcUAQmK8BXQFOJHVNkEUcxXXBn3VJitu/HrqX9ziBnG32UtzSGKDKhkrnFTZ7c5z31GePy3o07AaobpMUpFITRFC4qx0q74dvH66rS1eRsHIq4utlNBgKnWMHFiqTS7vjXfmNqKujy5Ip85dloGK3RcWuk+iDUTU7ThoztoAVqo1a0ycVy3lfI6GOMeNMCmhOdhXqJhp/lXq2LKZHAE9HHp1pelRjhFZjprYbNH+j3uVqurTZWFknV7fIquj00AcqtriTiApGOBWLG2jXk2im1qAxRF1xkDOO8+qst1O/7ViWLYP4vLB9WaP+ld8xUqrINvxhn3edZpdSE7cRYDl4e6tUU/ZlZGY+FN04FzXfyc+FFdFJNjIp1Yial2mlu7AAbmjfS+igVfS3PfSMvURgOx4JTYEQWDHuqxtdMOdwfdWgWWhL4bVbRaQg7hWOXWN+Ea10sYgNb6Ucct+VS5NMwgBz5Y+qjhLMDu+Fcz2QPMCs7zSY9QijNb+wxkkbA/XVHe2XP4Y861DVNMDDlQTq8WGOO7YeqtWDM3oRmxKgTePFMEVbXMO+3+/971CkjrfGVmCUaIhFepx1rg0wAlabc8DeR50daJcAYI5Gs8FG/R2XiRfdRxemivZpmnXoKiluRxHNU1hJgYqaJh41gyQp6NeN6HZDivVElkHjXqNR0A3sAbE+lRbpb8NBsTYNWtvqJAroZYORlg6DJZh40lzcDFCv3V865bVc95rLHpnY+WZNEjULVX4uLJHlzOPDNAupKAxHCQO4Z+s0Yrf55A0Ka6WLn18vX40yUWvItOzrRdN4hxEc+VX9toWTk1I0mAKqjwGPdRFbsNvAVxs2eVujrYsSjFCW2lpGq8IGe81Z42AFRjIDyIz55p4Rk8+L83/zWRv9HokwRVKjNMwW6gbFvac1IC1Vgt2e4h3V7FexjlSvRIhGuI+YoC1yD75nG2/h7aPZm8ap77Tg+TTIS4sqUbRnj2xLev8A3io1zY49v+/1UT3enFGGB31Du4Qy5H+99/srZHKZpYgTmh51DlTFEUkGe7yqsubffFa4ZLMk4FaBRJ0anwpHnTNn0TupF4ljwp5cTBc+ypFhp8kJZZFKn2EH1Ec6finGU6TFzxziraCeHU8Cu21bzqipDWl4YsUsjRcPqvnXqpTXqnwxJzZwBXQpBXQpwB6uhSUtUUWumRjFV/SK2HHHtzYfXTttPim7+fjePybNZc8XTY7E1aRd6fHk1d2yKxwQpHkxz7qCJdZYZSP2kHfFTdOlK4O/PJ3+NcCeF+WdiORPSC9wqZIwMHuAziqW51J3Y8J5qeHHkamSS8ZB7iMGoE8AQeY3BpUKT2HTZDt+ks8Jw24HiCfdRFYdKEkXPLuPPY+f66E7iMSnBpq20V1yUcYPca0NY2t6YvjNMP4dVUnHf6xUsz5H/mgRLWUD5wJG+DT0V1OCMqwA5nG396lPGvTGJP2greWkjfbNQLefiQefvxU8psKT4GUV+pp6II9vtoZu48ZPdk+4/wDxRZfLsRjahi+5EeWKbiYqaKhhl8AeDfZVvp+mogM8o2T/AKmPIAU7oVhnhkcbHGB5Dvq71GSIAGQ8MakZOM7ttkjvHKmTyO6RWOCW2VNzpVxdqZBKUx81NwoHs7/OoFnDMeOGcEkKSjE53Xuz37ZrRNInhCei6MD+SR7sd1U2r2vBKjjdGOfb3j40Mczj4H6lcX7AQikp2cek3rP101XqYu0mebkqbRya9SmkoiWcgV0KQV1VAnhXQpKUVChQKhajPw4HtqdVZf2paQeB2pWZ1BjMauSGdLt3kYlRnzq/SVovnqfX3GkgvEhTAwPtNM/dV3/FBB9ZPuxXDm5TfjR2scIwW3sutIvgzcIPmN676R8SjPjVBYZW4QgEZOCMHkduVaRNpYdVLe2suRKEkxiZmUV2VB+Jp231VyfQSQ9wJwFJ9ook1fo4EyUUtnuz31SI0oOFjOfV9tNU4S9F8ZP3ROg1C4G0lvxDyZc/XVnDCZeaFR+SWAX28JLN8BUXTtPdz9/38Fzt/wAxzv6qJYrEKBw5UeAxj3YpM5L0h0Y0tsYhtQO/+6v2k1Ox665SEg8809jPOkspkG5XNUl3YZ5efvNXtxtUPmakXQLObG22A8K51i1DAxuPRcDHrz9mBU6y2NWOo4aA8gV9JT/SHd7RkUVg+wW0vo7JECYxxDn5jyIq5CEwLxfOWQZ9vOrLS9QcpgqM7ZOMVHuBgEAYRcux/KbBx7BUu3bCbfszZ+Z9Z+uuDXbnc+uua9fH+UecflnNJS16iKOBXQpBSiqBOhXq9SioQWkZc8uddAU/BbMxG1DNJxaYUW07RV21lvxuCx/FA3x7PtqwLvyjjIPuq40iDfcd+9XbR4HcB4V5rJm7qPRY8a4plDpNjKZEaU7A5A8Tj7K0SCPhUE75+FDdhHmUb8h7KJJn2pEpWyNehu4iXniqa9iH4pxnuwKtDM3LG1Ud5bElssR5Y3oBkEd2UW+9X8FuDQSl08Lel6SflY5euiSw1AEZBoqok22WrwYqLKuN6V7zI501JNkZoGLtlbeyUxHSyn08Y2wDn4Yp1Fqi2zpWxXjKXAQEA5ByeW1cvUb5akOZJPmrz9//AJoqb8FqglhQBcE8XeT4mqHpXqASLgU7vt7O+q3UenUXATGpbA8MfXQ5azS3OZX7zhR3AeFbej6ZyyJz8IydTmUItLyxquTVgmmsafTSa9C8kUcjiynNJRCmj16h+aJfBlOLFqdTTmNEdvZZ9VTEtgNsUl9Qy1jBqLSTUyHRqIhbCpKQgUt52EsaKGHRxU+LTlUE45CrCIjNdTvsaXKcnoNRSBjT8YpJnJJ32FRuMoWU8wcVCe6+dvt3+uuPKD5M7UJrii602/CsdxkGru66Tqi+kwwOecYrLbqSQPlTtSFZZ8KUJPMbE076+7vQh5b9bDqTrEhGQuT6kOPeRTml3bXDmVsqg+bnbiJqq0XowqKGkwH88bURdpGi4418skd1Knw8RsKLmls9ehSCMDcb5HdQ/wAbW7g5+9t4HPD5VNv7+EjHarnv3+qqPU7ktyIK+upGPpluTCuObiHnTkTENjuIyPWOf2UOaHdHhA54OB6u6iFPnJnxP1H9VImqdBXexzOaWuBvnyNKzYoCDTtVH0lUtCyjvx9YP2VcsarNR3FOxunZAJuIOGJvE7e80c9GtO+8Jkd3hQ7cwcTovczr9YNaHBAFUAV1cU+2zn9Qu+iMsAFOG2BqBd3PDIF33q4tUzTZWtiFsaSIDupaenwDSUCYRGtocLVbezlXA33NT7Via5uLQs2aOLp7Afgn2y5xTt3gUxZoRXrlGOaD2F6GLB8kmvajNwjNesrVgKW8sS21HrkD6BzW4s8Mo5fNb19x+yg+eRgzDuzn31p66NlGQ8mGPUe4++gLVNNbJU7SJt5MB9tZ8nFTv9NWKTcOP4RflKIMtipVtrjLsg5+AOT7qob60dgDwnH1UTdDtbtIrci44RImdz84lTxJgY8Dj2UE4JxtKxqycXsRI7uYSMqNhN2zkEbZ+adztV9pXQvjcfKJSVMfH6JAIJxgH3/CuL7rGtI2bsleQOuG4V4QTjA3bH1UIX/Ta8mdChEbBSgEYzxcWOec5Owx4UtYcsvCoj6r8Cm+6DQCNWEoDGQqSxHDjcAD+ltQRfgQMwWRThiNjkEA+FO2fRe8nQHhcxu+xYtwmQ8z6/OrXo90RKShrjHon0E/KYHmf6I+Jp0eMF3TspfLP0WOjoVxxDBPCcevFEwPpjyyfh/5qPdwekDjmQPjXTtgufDauZOXJ2a0qQqT8/M1H7fJ5+VQp58D40xbPvz3q1EEtpn2qtvXrrtu+o0z5NFFFke2GZovJxRuhJoN0/8AfEPnRdDcAV0sP8HP6j+xuW0JbNTIAVpVuRXSyCmNv2JSI84akqaWBr1UpMjRU204FT0ugaBIJ3I5mpMVw/ia0ywilMOFlFSFcGgqO5fbJO9TYbpvGlPEEpBdFingBQul6QM5pDq5HfQ/EwuaCwuAO6g7pRbKzcY+cOfnTU+vkVSX2qF6NdK5qmT5uLtCta59LuPP10Jatox4zwc/A/ZRdpN2M8D8m2Hr7qTULccRDcx3+VYFzwZHFnRi4ZY36BvR+jefSm5dwBoz0qWG3JMESKeLiVm3ZRwhSu25yQTz76gw26gbsT5VaWNmnMISfPNKyZZTe2aIY8MVpEz7pSyLwKzsCSSMBUBJzsBuRv31MstL4fTf5x+FPWoZcBVUDv8AH2VLIPeTSHLRJT9JUVk6+kNthvVNc3HoE/lMT7M1c63JwRf0j9tC08mSF7lAB9dBFWDZzLLnu9XxrhTvn/f+96fEXs2phmxzpqIx12qLI+1I0vdXRTajWgWeOQuRzHKuormQ95p3h9CvRkV0uhl2yRg6uO0zpbl/E0+t0/jTTTLXfbrtWt/4ZES0um8a9UX5UuedeoeP/ArKi7uuCB2XmqnHrrULDqjt5Io3a7vwXRWOJYQMsoJwOy5b1jGpSHsn9VfVWi/weD6JPzBTJxpgRdoz+bqgQA9lfXat+KX7KRQe7KhVz7xQBqs01nLJbTqHuEKiPgzwz9qcRsmfE7EdxBrUequWc/dHtjKVF/MIuMsQEyNk4vxfVtQv1hRo/STSl24gIy3/ACyu6Z9oNAEWujdVCugfUJpZJWGSkUhjhj/orw7uR+UT7K41zqfhMZNjNNFMBlRJIZIXPcHB3XPLiB2zyNGvTk402+I2ItJ/0L1E6sznSrHP8gnwGBUIYr0E0L7oX8lndNPAYIXZ1jZFcTRzRxlSWVhj0m5eVaE3Ura913fe2SE//wAqh9E0x0r1ID+bZ95tCfrq/wCuK7eK0gaJ3RvlkAyrFTglsjI7vKicmyqQI9J+qeS3haazuJJuzUu0UoUsyruezdAMNgHbG/jVH0U0qXWJAkT9lFEim4l4ctljtHGDtxEKTk8vgfoUjurJ/wBjen7n3B8bph7oYv10qcIzacvQcZuKaXsuI+qHTwAM3JbHzjcPxHz2wPhQzr3R+TSpI27V57KZxHxOAZoHb5odh89D+Vgb7HuySa/If/qPTRk4+TT7d24fP5q+4VY9b8WdIu/6Kow9aTIw+qqyYozjTQUMkou0wcEgxnI2pnoh0T+6Vv8AK5bu8i45JQiwyRpGI45GRcAxk59E5OaDbnpFiMnIGBkf3dq2TqvtOy0qyXGMwrJ7ZsyE+3jzWHosS25I1dVN6SYJ9J+rFIrWeaO7vpJIonkRZJYmQsilgGHZDY48RQT0A0VdTunillmjUW4mzCyKxYuq4JZW2wa3u0mFzbBjjhmQjHdhsj6qxPqAUrqFwjc47YofWk6j7K2vFHknRlWSVNWGMvU7bhTw3d/xAHGZYSM42yOy3oO6sehS6pbyzXU1xGY5jCFiaNR6KIzFgyNk5et74hnHfzoT6utOFtazKRwg3d0fYLh0X4IKL44/iB5y/QI6Y9WNvZWVxdRXN4zwpxKHkiKEggYYCIEjfuIqr6BdEF1M3JmmniSBo0QQsi5ZkLOWLI2ea4rTOtb8EXv0X+Zao+oiDFhLJ/LXMjexVSMfmGheOPJOglklxasT9pu1/nd//iw/9ms56vOjg1C7ntbiaZBbo2TEyKzOsvZni4lbbHdX0Fp98JGnUf8ABl7L29lHIf0lYHqEEltqepfJp5LebtWYFeE8aSgTcJyPFs0TcYK/APdLQe/tLWn86v8A/Fh/7NVvSTqntre0uJ0ub0vDDJIoaSEqWRCwDARDI28aOeri/kn0y1lmcvI8eWY8yeJhk+6sn60OkF390by1W5kW34I1MY4eErJCvGOWcHJ99NVt0ABcM5KqT3gH3ivUijAA7hXq1JCyNqH70/qr6u0X+DwfRJ+YK+T9Q/en9VfWGi/weD6JPzBSMvkKBXdGukkV98pEayJ8nme3fiwCWTmyFSdvcay3XOjXyPpFYOrySJdSdpmRy8gdAVZeM7lcMuM8s4rQer3o5NZm+M3D/wCou5JkCtn72x9Hi22PlQr1r6ikWraKzHASRi52wqSSRJxHPIfO91KDDzp3+DL/APslx+heovVj+CrH6Basello81jdxRjiklt5o0GQMu8TKoydhuRTHQXT3t9PtIZRwyRworrkHhbG4yNtqhAD6Lfxs1L+zD/2dW/Xb/AoP7ZB9bVQdCLtZelOpOhyvYMue7Mb2sbY9qEUbdY/R6W9t4YoeHK3MUjFjgBEJ4j5nflUIFdZR+xw/B0/9qb9DDWqu4AJJwAMk+AFZF+xuul+R3MWfTWcSFe/hkjRVb1Ext7qhC66Qfxk03+zTfmy1bdbX4Ivfox+etN6voUz63ZXSr95hglR2yNmYMFGM534/gaZ66bwR6RcAkBpTHGo/KZpVJA/5Q59lQh84Xc33s8+WPsr64tIhb2qKB+8whQB/wDjjxge6vlXRbftLq1ix++XEKH1GRQfZivrW6nCIzt81FLH1KMn4Cl4lobldsFuqd2OlWgkDK6qysHBDArI43B35YoI6s7LsekOqp4CRh/VknSQfBxWm9FekcN/ALi34uzLFfSXhbK89smhTSLLs+kt638tZRyf9aRn9HTBQVXV5w38EXdJbzt7Y5LbHwkauelFwIbcFQBxXFumPEzXcSsfX6bGqLpXednrOjjukW7jPtjiI+Kiu+tG84EsEH/F1G1U+pZOP60WoQk9a34Ivfov8y011Q2nZaRZj8pDJ/iuz/5hTvWt+CL36L/MtXPRiz7GztouXZwRp/djUfZUID3VzO7Sap2isudQlK5BHFGEjjVhnmCIhvWa9bdt2eqTsNjJbxTD1oWjPwUe+tg6OdLLe9luYoC/FaOI5eJcDiLOo4TncZjb4VnPXrbYuLOTH75FPCT/AFeF1+tqXlVwYzE6mg36p/wRZfRf52rHes/8M3n9WH9CtbF1T/giy+i/ztWY9N9PE2r6gOTBYOE+fYjamc1DuYvjekBBr1OTwMrFWGCK9WxSTFURJo+JSviMUdW3W1qKIqLFZkIoUZEucKAN/T8qCBT9umaCSi9stNoND1vameUVmPPhmPw46EdavJryVprt+0kZQmyhVVBnCoo5DJJ9dT7OzBGaenswBSucIsYoSki06PdZ1/axrE6x3SIMKzsyTADkGcZDYHeRnzpzW+tS/uEMcSRWqsMMylpJcH8hjgLtnfGfDFDbRDNe+TirqAGzjovq02nTme1WJnMRhIlDFeFnVy3okHOUHvNFf7bup/yVl7pv9dDK2IJxVjD0e5Fm2PcP10OTJij/AEXGM34Hdb6wtSu4mhkaGGOQFX7FG42QjBXjdjgHyxUXo/FPaslxaSdlLw8OCMxyIN+CRe8bc+YqcdIjHIbjx76mTJttyXB+ysWXq01WM0Qwu+4uY+tG/C4aztywG7CdwufHhKk/GgPplrV3eukl26lUzwRxgiKMnG++7MfE/CrhV3x4/Udv1VIGjh1ZWPf7Mf8AxmkvqJMZHHFOwE067e2niuIwrPC/GocEqSARvgg99F1/1uajNFJCYrVRKjRkqsvEA6lSVy/Peqa70nspmiJzw4IPkeWfOp9npC1T6rgqHfAp7PdDOmF9p9v2Fulu8fGXzKJOLLAAj0WAx6NW0PTTUWuvlYjsxN2HyfHDNwmPtO0B+dnOc++mVs1Ap6GIUl9bk9B/Vxiaxq1/dz2tzL8mSSzZniCLJwsXKZEmWzj0By8af1zUtQvmt3mNqhtZRPGI1lIeRCCvaZblseXia9GalRCg+7l/SfWx/hzr3SXU7q3lt5lsljlXhYqJuLGQdst5U+3WJqq7dnY49U3L+9TVwMCqufnRLrMpX1sZF6NapeWEtxNb9g73RDTCRX4Q4Z2ynC2w++Hnmnuk/SC7vhEt2tsqxOXUxCTiyUKkEsxGN8+wVwxAJyWG2RgDkPnc/Ziq+e8izv2n/TnmM9/eM/D1UxZsslTaJ8ONSugs6M69qdtaQQwCyaJFIQyCbtCMk+lhsZ37qaijmkmmurjs+2m7MsIwwRVjXgAAYknlk09b3A7GNRxeXzfme753M+6mkudvRLcOCNwpbZt8eGx99HLJOSptGbjFO0NahpqSEEju9W48/dSUkk/GuVLA55nHLGO7zFLVKUkqTI+L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700212"/>
            <a:ext cx="5724525" cy="3838575"/>
          </a:xfrm>
          <a:prstGeom prst="rect">
            <a:avLst/>
          </a:prstGeom>
        </p:spPr>
      </p:pic>
      <p:pic>
        <p:nvPicPr>
          <p:cNvPr id="7178" name="Picture 10" descr="https://zonetraining.files.wordpress.com/2013/04/budaya-nyontek-2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9" y="1469543"/>
            <a:ext cx="4879975" cy="435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KIAT-KIAT TIDAK </a:t>
            </a:r>
            <a:r>
              <a:rPr lang="en-US" b="1" dirty="0" smtClean="0"/>
              <a:t>LULUS</a:t>
            </a:r>
            <a:br>
              <a:rPr lang="en-US" b="1" dirty="0" smtClean="0"/>
            </a:br>
            <a:r>
              <a:rPr lang="en-US" b="1" dirty="0" smtClean="0"/>
              <a:t>MK : </a:t>
            </a:r>
            <a:r>
              <a:rPr lang="en-US" b="1" dirty="0" err="1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308179"/>
            <a:ext cx="11446933" cy="5048074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8" descr="data:image/jpeg;base64,/9j/4AAQSkZJRgABAQAAAQABAAD/2wCEAAkGBxQTEhQUEhQUFRQUFxoWFhgYFBQXFBYUFBUXFxcWFRQYHCggGBwlHBQUITEhJSkrLi4uGB8zODMsNygtLisBCgoKDg0OGhAQGywlHyQsLCwsLCwsLCwsLCwsLCwsLCwsLCwsLCwsLCwsLCwsLCwsLCwsLCwsLCwsLCwsLCwsLP/AABEIAP4AxgMBIgACEQEDEQH/xAAcAAABBQEBAQAAAAAAAAAAAAAGAQMEBQcCAAj/xABSEAACAQMCAgYFBQgQBQMFAAABAgMABBEFIRIxBgcTQVFhInGBkaEUMnOxwRUjNUJSsrPRCBclMzQ2U1RicnSSk8LS8EOCotPhJMTxFlVjpMP/xAAaAQACAwEBAAAAAAAAAAAAAAACAwABBAUG/8QAJBEAAgICAQQDAQEBAAAAAAAAAAECEQMhEgQiMUETFFEycWH/2gAMAwEAAhEDEQA/ABjVGYuoXOM1eWMfzQedcrYHOc09FbkHnvWeUk1QxLZ3fuO6qzTzkk05q8ZSMs2TkhQBzLOQqgeskU7B0a1JRj7nS/41v/rq4x7dEb2RdWmwK60qTip2botqTc9Ol/xoP9dNXOnXVonHcWMsaFlQN2kLZdzhVwH7ztRce2gb2danjBoNuB6RxRte9GdTcELp8o9c0H+uhe26O3stxLbx2rtPAAZU44gUDAFSWLYOcjkadhqK2BPZW0tXN/0O1GCN5ZrN0jjUs7dpCeFRzOA+T7Kp4EaR0jiRpJZDhEQZZjz2HhgEk9wFaOSF0xU5ir7SnIO3Kp9v1X6qwDdhCmfxWnXiHr4cj40xf6bdWBHy23aNCcCVSskJPcC6/NJ8Dik5JJrQcVReRynxp532qil1lI0Lc8cgOZJ2AFWzaPqv/wBuk/xoP9dYnidmpZFxoq9UlbuFSbLOBkU3qWlahFG8s9jIkUY4nbtIW4VHM4DZOPKoD6ysa8RYYxmnOLqhN7LW8t/AUlllakafoGqXKh47QIh3UzyCNmHj2e7D2gVzf9F9VhUvJaCRQMt2Mqu4A8Izgt6hmq4uqJaHVJPhUd4mqpg1xGGQ3rzsQRzBHcan6OLu8J+RW7TKpw0jMI4QfDjb5xHgM0PxtF8kPQQse+nJLAtvmpsnRXV4wW+SwyY/FjuF48eXEAD76qYNdXLI6vHIhw8bgq6HwZTVOMi00So7QgYzTc+mFhvTiasnlTy6olD3ovREt9IwK9ViupJXqq5kpFXHqy+NSYtTTxoTW2PjtUiO3OM1oeKItTZddILxWiXH4ssTnAJPCkiljgbnYE7VruhdPrC8mEFtOXlILBexnT0V5nLoB8axOOHFX3V0P3Zg+gm/y1IrjpEbs3GaUKrM2wUFifAAZOwrJOsHp7YXttHFbTmSQ3MDAdjOowsoyeJ0A+Nanq/7xN9G/wCYa+V9PuyY7ZM7dpF8JFo6bKPrOsz6H/xi1f6OH8yOtMrM+h/8YtX+jh/MjqECfrL/AAVff2d/zaDuoDRUW0e8KgzTuyBu9YY8KEHhlgxOOfo+FGPWX+Cr7+zv+bVN1GD9xrf+tL+meoQtemvTJdPezQxGT5VMIs8fDwLlQX+aeIjjHo7Z8RRFfWiTRvHKoeNwVZWGQynmCKyb9kDdCJtMkIyI53cjvITsmwPdTf7f9v8AzSb/ABE/VUIZ7FphTUkstyEv0hGdyYxMCCf+TevqUmvnHobei+6QRXCqVWWaSfhJBKhITjiI/pAe+t06bXhh0+8kBwyW8pU/0uzbh+OKtlIk9JbPtrS5i/lIZE9rIwFYF1Q6WlxqNr2g4lhhe4wcEF0KxoSD4M/EPMCvoqCTiRW/KUH3jNfP3VtdpZ6z2TnhUvc2YJwAH7XjjBz+UUCjzIqizdOkerC0tZrllLCGNn4QcFuEbLnuycb010T1sXtpDchOz7ZeLg4uLhOSCOLAzuOeBU3VdPS4hkhlGY5UZHGcHhYYOD3HzrG+kOmazpEQFrdu+nxA4KwQNLCuSfvishJUZOWB9gqEKrrc0ZBrKRRjg+XrCWI5do8xidgO4lQpPiSTW9adYxwRJFEoSONQqqOQA/3zr5ovNZmnmivJrkTTQFWid44wiiNy4DLGFyMk+dXh647/APlLH/Ck/wC5V0yGp9AOl0l/JfpIiKLW4MScPFvHlgOPJOW9A7jA35UNdeWhp2cF6oAkSRYZCPxopMgcXjwtjH9Y0x1ATF/ui5IJeZHJAwpLh2OB4ZJoi67D+5Mx8JIf06VRDH1syOZp9IseFQTqNcnU6twkyrRZSNjupKqjqJr1T42XaFF7To1AbeVVOKWn/GhfJlv906I+qy549Yh8oJv8tA2KL+p/8MRfQS/5aGcElZak2zfNX/eJvo3/ADDXyZpY/g/0sX6Ra+s9X/eJvo3/ADDXyTay8EUT/kMjH1K4J+qgh7/wtn2DWZ9D/wCMWr/Rw/mR1pSMCARuCMj1GgHovpcya7qkzxssUiQ8DlSEf0FzwtyOOEg45UARd9Zf4Kvv7O/5tU3UZ+Brf+tL+merPrUuAmk3pPfEU9shCD4sKqOomYHSY1BGYpJUYeDdoXwfY6n21CEvpzq0Nrf6ZLcNwx5uEzws3pOkaqMKCdyaNezHgPdWZddOiT3L6b2ETyBLnDlVLcAcx4ZsfNX0W3OwrT6hDGehVpxdKNRfG0SyH1M5iUfDio561opW0q6SCN5JHVEVERnchpUDYVQScKWPsqj6vLT92Nalx/xY0B9jMw/No517WYbOBp7h+CJMcTcLNjiYKPRUEndh3VCDfRZnNla9orI/YRcasCrKwjUMGU7g5zsa+e+n2mOdXvoIoZZWZxMEiRnfDxo7OAoyMM3OvozSdSjuYUmhbijkXiRsEZHqYAj20A3cYi6UQsdvlFkyr5ujMSP7sYq06IUXQnp5qFqvZ6nZ3rW6D+EtbTCSJF5mbK+moHNue341bBZ3STRrJGyvG4DKynKsp7we+qvpvbPLp95HGpZ3t5VVRzZjGwAA8TVJ1N2E0GlQRzo0bgyEIwKsqtIzDKncZznHnVEMr61+jsdlqMXYqFguykgQfNWRZVEgVcbKQVOPEnkMVvv3It/5CH/CT9VZB+yEf/1GmBccYMpGeWS8ATixvjINF/H0i/J0f/8Ac/XUIEPRfozbWQl+TAgXEhlb0uIZPIL4KO4edB3XxqqLZR2wIMtxKh4e/s4jxs5HcMhR7ay226TajA0yJeSR/fpeJFw0av2jcQi7QEquckDzqrmd3dpZXeWVvnO7FmPlk8h5UyMGwXI4pK7xSEU4A4NepSKWoyxMUoFKBS0QIgq56Ga6thepcyRySIsboVj4S+Xxg4YgY2qoxS1TjaotOjWb3rotnjdBa3YLoyjKxYyykb/fPOsftoMRhG/JwakAUuKqMFEjlYd9CetOSziS3vInnijHDHLHgyqg2VXQkcWBtkHOB30av1w6YFyHmY4+aLeTi9W4A+NYhim5p1XmQKB4l+lqQU9PenMmplUWNoLWNuMIxHaSuOTSY2UDOy5Pj4Yg9D+m76VMzAdpBNgyxZw3ENhJGeQbHMcj7AQFXmqMdl2FV7SE86XKUapBK/J9KN12aZ2fGGmL4z2fZHjz4Zzwf9VD+k9fUWHNzby8RkYxiLgKiLA4QxZgS3zsnGPqGEV6gCNo6Ndb1nby3sjQXB+VXBmXAjyE7NFCtl+eQ3LxqL1j9bFtqFi9tDDOjO6HLiMLhGDH5rE9wrIsV7FUQ2foN1w2tnYwW0sNwzxKVJQRlTl2YYy4PIjuqi6xespLy4sriyWaGW1LnicJvxFCuOFjkei4IPMGs1xXsVZD6E6OdedrIgF5HJBIObIpkiJ8Rj0l9WD6zVjqPXTYIv3gTzueQEZRc93E8mMewGvmqnRMcAb88+7lURA16S63PfXPyq4A4lZOziX5scSPxcCk82O5JPM+AwBqf7dtt/NLz+7F/wBysFttVYH0txV1DKGGxzTVGMvAFtHUsnG8smCO0lkkAOMgSOWAOO/BrkiuyK8EzTkqQI3SVKSzY157Miq5IviyIa9T5tzXqptFqxoCpEVoTXrJMmi7R9JyuTQZcvAkYcga+5xFMtbUZ39iFU0PSQknalYuo5jsmDirKv5MaQwN4VcrZNVfq8jRryI8CCNvfTvlEcSqvbkIN+ZG3nQ5NMTzJru5mLHJqPmlSm5BJUIaWvYpcUAQmK8BXQFOJHVNkEUcxXXBn3VJitu/HrqX9ziBnG32UtzSGKDKhkrnFTZ7c5z31GePy3o07AaobpMUpFITRFC4qx0q74dvH66rS1eRsHIq4utlNBgKnWMHFiqTS7vjXfmNqKujy5Ip85dloGK3RcWuk+iDUTU7ThoztoAVqo1a0ycVy3lfI6GOMeNMCmhOdhXqJhp/lXq2LKZHAE9HHp1pelRjhFZjprYbNH+j3uVqurTZWFknV7fIquj00AcqtriTiApGOBWLG2jXk2im1qAxRF1xkDOO8+qst1O/7ViWLYP4vLB9WaP+ld8xUqrINvxhn3edZpdSE7cRYDl4e6tUU/ZlZGY+FN04FzXfyc+FFdFJNjIp1Yial2mlu7AAbmjfS+igVfS3PfSMvURgOx4JTYEQWDHuqxtdMOdwfdWgWWhL4bVbRaQg7hWOXWN+Ea10sYgNb6Ucct+VS5NMwgBz5Y+qjhLMDu+Fcz2QPMCs7zSY9QijNb+wxkkbA/XVHe2XP4Y861DVNMDDlQTq8WGOO7YeqtWDM3oRmxKgTePFMEVbXMO+3+/971CkjrfGVmCUaIhFepx1rg0wAlabc8DeR50daJcAYI5Gs8FG/R2XiRfdRxemivZpmnXoKiluRxHNU1hJgYqaJh41gyQp6NeN6HZDivVElkHjXqNR0A3sAbE+lRbpb8NBsTYNWtvqJAroZYORlg6DJZh40lzcDFCv3V865bVc95rLHpnY+WZNEjULVX4uLJHlzOPDNAupKAxHCQO4Z+s0Yrf55A0Ka6WLn18vX40yUWvItOzrRdN4hxEc+VX9toWTk1I0mAKqjwGPdRFbsNvAVxs2eVujrYsSjFCW2lpGq8IGe81Z42AFRjIDyIz55p4Rk8+L83/zWRv9HokwRVKjNMwW6gbFvac1IC1Vgt2e4h3V7FexjlSvRIhGuI+YoC1yD75nG2/h7aPZm8ap77Tg+TTIS4sqUbRnj2xLev8A3io1zY49v+/1UT3enFGGB31Du4Qy5H+99/srZHKZpYgTmh51DlTFEUkGe7yqsubffFa4ZLMk4FaBRJ0anwpHnTNn0TupF4ljwp5cTBc+ypFhp8kJZZFKn2EH1Ec6finGU6TFzxziraCeHU8Cu21bzqipDWl4YsUsjRcPqvnXqpTXqnwxJzZwBXQpBXQpwB6uhSUtUUWumRjFV/SK2HHHtzYfXTttPim7+fjePybNZc8XTY7E1aRd6fHk1d2yKxwQpHkxz7qCJdZYZSP2kHfFTdOlK4O/PJ3+NcCeF+WdiORPSC9wqZIwMHuAziqW51J3Y8J5qeHHkamSS8ZB7iMGoE8AQeY3BpUKT2HTZDt+ks8Jw24HiCfdRFYdKEkXPLuPPY+f66E7iMSnBpq20V1yUcYPca0NY2t6YvjNMP4dVUnHf6xUsz5H/mgRLWUD5wJG+DT0V1OCMqwA5nG396lPGvTGJP2greWkjfbNQLefiQefvxU8psKT4GUV+pp6II9vtoZu48ZPdk+4/wDxRZfLsRjahi+5EeWKbiYqaKhhl8AeDfZVvp+mogM8o2T/AKmPIAU7oVhnhkcbHGB5Dvq71GSIAGQ8MakZOM7ttkjvHKmTyO6RWOCW2VNzpVxdqZBKUx81NwoHs7/OoFnDMeOGcEkKSjE53Xuz37ZrRNInhCei6MD+SR7sd1U2r2vBKjjdGOfb3j40Mczj4H6lcX7AQikp2cek3rP101XqYu0mebkqbRya9SmkoiWcgV0KQV1VAnhXQpKUVChQKhajPw4HtqdVZf2paQeB2pWZ1BjMauSGdLt3kYlRnzq/SVovnqfX3GkgvEhTAwPtNM/dV3/FBB9ZPuxXDm5TfjR2scIwW3sutIvgzcIPmN676R8SjPjVBYZW4QgEZOCMHkduVaRNpYdVLe2suRKEkxiZmUV2VB+Jp231VyfQSQ9wJwFJ9ook1fo4EyUUtnuz31SI0oOFjOfV9tNU4S9F8ZP3ROg1C4G0lvxDyZc/XVnDCZeaFR+SWAX28JLN8BUXTtPdz9/38Fzt/wAxzv6qJYrEKBw5UeAxj3YpM5L0h0Y0tsYhtQO/+6v2k1Ox665SEg8809jPOkspkG5XNUl3YZ5efvNXtxtUPmakXQLObG22A8K51i1DAxuPRcDHrz9mBU6y2NWOo4aA8gV9JT/SHd7RkUVg+wW0vo7JECYxxDn5jyIq5CEwLxfOWQZ9vOrLS9QcpgqM7ZOMVHuBgEAYRcux/KbBx7BUu3bCbfszZ+Z9Z+uuDXbnc+uua9fH+UecflnNJS16iKOBXQpBSiqBOhXq9SioQWkZc8uddAU/BbMxG1DNJxaYUW07RV21lvxuCx/FA3x7PtqwLvyjjIPuq40iDfcd+9XbR4HcB4V5rJm7qPRY8a4plDpNjKZEaU7A5A8Tj7K0SCPhUE75+FDdhHmUb8h7KJJn2pEpWyNehu4iXniqa9iH4pxnuwKtDM3LG1Ud5bElssR5Y3oBkEd2UW+9X8FuDQSl08Lel6SflY5euiSw1AEZBoqok22WrwYqLKuN6V7zI501JNkZoGLtlbeyUxHSyn08Y2wDn4Yp1Fqi2zpWxXjKXAQEA5ByeW1cvUb5akOZJPmrz9//AJoqb8FqglhQBcE8XeT4mqHpXqASLgU7vt7O+q3UenUXATGpbA8MfXQ5azS3OZX7zhR3AeFbej6ZyyJz8IydTmUItLyxquTVgmmsafTSa9C8kUcjiynNJRCmj16h+aJfBlOLFqdTTmNEdvZZ9VTEtgNsUl9Qy1jBqLSTUyHRqIhbCpKQgUt52EsaKGHRxU+LTlUE45CrCIjNdTvsaXKcnoNRSBjT8YpJnJJ32FRuMoWU8wcVCe6+dvt3+uuPKD5M7UJrii602/CsdxkGru66Tqi+kwwOecYrLbqSQPlTtSFZZ8KUJPMbE076+7vQh5b9bDqTrEhGQuT6kOPeRTml3bXDmVsqg+bnbiJqq0XowqKGkwH88bURdpGi4418skd1Knw8RsKLmls9ehSCMDcb5HdQ/wAbW7g5+9t4HPD5VNv7+EjHarnv3+qqPU7ktyIK+upGPpluTCuObiHnTkTENjuIyPWOf2UOaHdHhA54OB6u6iFPnJnxP1H9VImqdBXexzOaWuBvnyNKzYoCDTtVH0lUtCyjvx9YP2VcsarNR3FOxunZAJuIOGJvE7e80c9GtO+8Jkd3hQ7cwcTovczr9YNaHBAFUAV1cU+2zn9Qu+iMsAFOG2BqBd3PDIF33q4tUzTZWtiFsaSIDupaenwDSUCYRGtocLVbezlXA33NT7Via5uLQs2aOLp7Afgn2y5xTt3gUxZoRXrlGOaD2F6GLB8kmvajNwjNesrVgKW8sS21HrkD6BzW4s8Mo5fNb19x+yg+eRgzDuzn31p66NlGQ8mGPUe4++gLVNNbJU7SJt5MB9tZ8nFTv9NWKTcOP4RflKIMtipVtrjLsg5+AOT7qob60dgDwnH1UTdDtbtIrci44RImdz84lTxJgY8Dj2UE4JxtKxqycXsRI7uYSMqNhN2zkEbZ+adztV9pXQvjcfKJSVMfH6JAIJxgH3/CuL7rGtI2bsleQOuG4V4QTjA3bH1UIX/Ta8mdChEbBSgEYzxcWOec5Owx4UtYcsvCoj6r8Cm+6DQCNWEoDGQqSxHDjcAD+ltQRfgQMwWRThiNjkEA+FO2fRe8nQHhcxu+xYtwmQ8z6/OrXo90RKShrjHon0E/KYHmf6I+Jp0eMF3TspfLP0WOjoVxxDBPCcevFEwPpjyyfh/5qPdwekDjmQPjXTtgufDauZOXJ2a0qQqT8/M1H7fJ5+VQp58D40xbPvz3q1EEtpn2qtvXrrtu+o0z5NFFFke2GZovJxRuhJoN0/8AfEPnRdDcAV0sP8HP6j+xuW0JbNTIAVpVuRXSyCmNv2JSI84akqaWBr1UpMjRU204FT0ugaBIJ3I5mpMVw/ia0ywilMOFlFSFcGgqO5fbJO9TYbpvGlPEEpBdFingBQul6QM5pDq5HfQ/EwuaCwuAO6g7pRbKzcY+cOfnTU+vkVSX2qF6NdK5qmT5uLtCta59LuPP10Jatox4zwc/A/ZRdpN2M8D8m2Hr7qTULccRDcx3+VYFzwZHFnRi4ZY36BvR+jefSm5dwBoz0qWG3JMESKeLiVm3ZRwhSu25yQTz76gw26gbsT5VaWNmnMISfPNKyZZTe2aIY8MVpEz7pSyLwKzsCSSMBUBJzsBuRv31MstL4fTf5x+FPWoZcBVUDv8AH2VLIPeTSHLRJT9JUVk6+kNthvVNc3HoE/lMT7M1c63JwRf0j9tC08mSF7lAB9dBFWDZzLLnu9XxrhTvn/f+96fEXs2phmxzpqIx12qLI+1I0vdXRTajWgWeOQuRzHKuormQ95p3h9CvRkV0uhl2yRg6uO0zpbl/E0+t0/jTTTLXfbrtWt/4ZES0um8a9UX5UuedeoeP/ArKi7uuCB2XmqnHrrULDqjt5Io3a7vwXRWOJYQMsoJwOy5b1jGpSHsn9VfVWi/weD6JPzBTJxpgRdoz+bqgQA9lfXat+KX7KRQe7KhVz7xQBqs01nLJbTqHuEKiPgzwz9qcRsmfE7EdxBrUequWc/dHtjKVF/MIuMsQEyNk4vxfVtQv1hRo/STSl24gIy3/ACyu6Z9oNAEWujdVCugfUJpZJWGSkUhjhj/orw7uR+UT7K41zqfhMZNjNNFMBlRJIZIXPcHB3XPLiB2zyNGvTk402+I2ItJ/0L1E6sznSrHP8gnwGBUIYr0E0L7oX8lndNPAYIXZ1jZFcTRzRxlSWVhj0m5eVaE3Ura913fe2SE//wAqh9E0x0r1ID+bZ95tCfrq/wCuK7eK0gaJ3RvlkAyrFTglsjI7vKicmyqQI9J+qeS3haazuJJuzUu0UoUsyruezdAMNgHbG/jVH0U0qXWJAkT9lFEim4l4ctljtHGDtxEKTk8vgfoUjurJ/wBjen7n3B8bph7oYv10qcIzacvQcZuKaXsuI+qHTwAM3JbHzjcPxHz2wPhQzr3R+TSpI27V57KZxHxOAZoHb5odh89D+Vgb7HuySa/If/qPTRk4+TT7d24fP5q+4VY9b8WdIu/6Kow9aTIw+qqyYozjTQUMkou0wcEgxnI2pnoh0T+6Vv8AK5bu8i45JQiwyRpGI45GRcAxk59E5OaDbnpFiMnIGBkf3dq2TqvtOy0qyXGMwrJ7ZsyE+3jzWHosS25I1dVN6SYJ9J+rFIrWeaO7vpJIonkRZJYmQsilgGHZDY48RQT0A0VdTunillmjUW4mzCyKxYuq4JZW2wa3u0mFzbBjjhmQjHdhsj6qxPqAUrqFwjc47YofWk6j7K2vFHknRlWSVNWGMvU7bhTw3d/xAHGZYSM42yOy3oO6sehS6pbyzXU1xGY5jCFiaNR6KIzFgyNk5et74hnHfzoT6utOFtazKRwg3d0fYLh0X4IKL44/iB5y/QI6Y9WNvZWVxdRXN4zwpxKHkiKEggYYCIEjfuIqr6BdEF1M3JmmniSBo0QQsi5ZkLOWLI2ea4rTOtb8EXv0X+Zao+oiDFhLJ/LXMjexVSMfmGheOPJOglklxasT9pu1/nd//iw/9ms56vOjg1C7ntbiaZBbo2TEyKzOsvZni4lbbHdX0Fp98JGnUf8ABl7L29lHIf0lYHqEEltqepfJp5LebtWYFeE8aSgTcJyPFs0TcYK/APdLQe/tLWn86v8A/Fh/7NVvSTqntre0uJ0ub0vDDJIoaSEqWRCwDARDI28aOeri/kn0y1lmcvI8eWY8yeJhk+6sn60OkF390by1W5kW34I1MY4eErJCvGOWcHJ99NVt0ABcM5KqT3gH3ivUijAA7hXq1JCyNqH70/qr6u0X+DwfRJ+YK+T9Q/en9VfWGi/weD6JPzBSMvkKBXdGukkV98pEayJ8nme3fiwCWTmyFSdvcay3XOjXyPpFYOrySJdSdpmRy8gdAVZeM7lcMuM8s4rQer3o5NZm+M3D/wCou5JkCtn72x9Hi22PlQr1r6ikWraKzHASRi52wqSSRJxHPIfO91KDDzp3+DL/APslx+heovVj+CrH6Basello81jdxRjiklt5o0GQMu8TKoydhuRTHQXT3t9PtIZRwyRworrkHhbG4yNtqhAD6Lfxs1L+zD/2dW/Xb/AoP7ZB9bVQdCLtZelOpOhyvYMue7Mb2sbY9qEUbdY/R6W9t4YoeHK3MUjFjgBEJ4j5nflUIFdZR+xw/B0/9qb9DDWqu4AJJwAMk+AFZF+xuul+R3MWfTWcSFe/hkjRVb1Ext7qhC66Qfxk03+zTfmy1bdbX4Ivfox+etN6voUz63ZXSr95hglR2yNmYMFGM534/gaZ66bwR6RcAkBpTHGo/KZpVJA/5Q59lQh84Xc33s8+WPsr64tIhb2qKB+8whQB/wDjjxge6vlXRbftLq1ix++XEKH1GRQfZivrW6nCIzt81FLH1KMn4Cl4lobldsFuqd2OlWgkDK6qysHBDArI43B35YoI6s7LsekOqp4CRh/VknSQfBxWm9FekcN/ALi34uzLFfSXhbK89smhTSLLs+kt638tZRyf9aRn9HTBQVXV5w38EXdJbzt7Y5LbHwkauelFwIbcFQBxXFumPEzXcSsfX6bGqLpXednrOjjukW7jPtjiI+Kiu+tG84EsEH/F1G1U+pZOP60WoQk9a34Ivfov8y011Q2nZaRZj8pDJ/iuz/5hTvWt+CL36L/MtXPRiz7GztouXZwRp/djUfZUID3VzO7Sap2isudQlK5BHFGEjjVhnmCIhvWa9bdt2eqTsNjJbxTD1oWjPwUe+tg6OdLLe9luYoC/FaOI5eJcDiLOo4TncZjb4VnPXrbYuLOTH75FPCT/AFeF1+tqXlVwYzE6mg36p/wRZfRf52rHes/8M3n9WH9CtbF1T/giy+i/ztWY9N9PE2r6gOTBYOE+fYjamc1DuYvjekBBr1OTwMrFWGCK9WxSTFURJo+JSviMUdW3W1qKIqLFZkIoUZEucKAN/T8qCBT9umaCSi9stNoND1vameUVmPPhmPw46EdavJryVprt+0kZQmyhVVBnCoo5DJJ9dT7OzBGaenswBSucIsYoSki06PdZ1/axrE6x3SIMKzsyTADkGcZDYHeRnzpzW+tS/uEMcSRWqsMMylpJcH8hjgLtnfGfDFDbRDNe+TirqAGzjovq02nTme1WJnMRhIlDFeFnVy3okHOUHvNFf7bup/yVl7pv9dDK2IJxVjD0e5Fm2PcP10OTJij/AEXGM34Hdb6wtSu4mhkaGGOQFX7FG42QjBXjdjgHyxUXo/FPaslxaSdlLw8OCMxyIN+CRe8bc+YqcdIjHIbjx76mTJttyXB+ysWXq01WM0Qwu+4uY+tG/C4aztywG7CdwufHhKk/GgPplrV3eukl26lUzwRxgiKMnG++7MfE/CrhV3x4/Udv1VIGjh1ZWPf7Mf8AxmkvqJMZHHFOwE067e2niuIwrPC/GocEqSARvgg99F1/1uajNFJCYrVRKjRkqsvEA6lSVy/Peqa70nspmiJzw4IPkeWfOp9npC1T6rgqHfAp7PdDOmF9p9v2Fulu8fGXzKJOLLAAj0WAx6NW0PTTUWuvlYjsxN2HyfHDNwmPtO0B+dnOc++mVs1Ap6GIUl9bk9B/Vxiaxq1/dz2tzL8mSSzZniCLJwsXKZEmWzj0By8af1zUtQvmt3mNqhtZRPGI1lIeRCCvaZblseXia9GalRCg+7l/SfWx/hzr3SXU7q3lt5lsljlXhYqJuLGQdst5U+3WJqq7dnY49U3L+9TVwMCqufnRLrMpX1sZF6NapeWEtxNb9g73RDTCRX4Q4Z2ynC2w++Hnmnuk/SC7vhEt2tsqxOXUxCTiyUKkEsxGN8+wVwxAJyWG2RgDkPnc/Ziq+e8izv2n/TnmM9/eM/D1UxZsslTaJ8ONSugs6M69qdtaQQwCyaJFIQyCbtCMk+lhsZ37qaijmkmmurjs+2m7MsIwwRVjXgAAYknlk09b3A7GNRxeXzfme753M+6mkudvRLcOCNwpbZt8eGx99HLJOSptGbjFO0NahpqSEEju9W48/dSUkk/GuVLA55nHLGO7zFLVKUkqTI+L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462087"/>
            <a:ext cx="4305300" cy="4276725"/>
          </a:xfrm>
          <a:prstGeom prst="rect">
            <a:avLst/>
          </a:prstGeom>
        </p:spPr>
      </p:pic>
      <p:pic>
        <p:nvPicPr>
          <p:cNvPr id="10246" name="Picture 6" descr="http://penulispro.net/wp-content/uploads/2014/09/Mahasiswa-Til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80" y="1638299"/>
            <a:ext cx="6346764" cy="34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KIAT-KIAT TIDAK </a:t>
            </a:r>
            <a:r>
              <a:rPr lang="en-US" b="1" dirty="0" smtClean="0"/>
              <a:t>LULUS</a:t>
            </a:r>
            <a:br>
              <a:rPr lang="en-US" b="1" dirty="0" smtClean="0"/>
            </a:br>
            <a:r>
              <a:rPr lang="en-US" b="1" dirty="0" smtClean="0"/>
              <a:t>MK : </a:t>
            </a:r>
            <a:r>
              <a:rPr lang="en-US" b="1" dirty="0" err="1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308179"/>
            <a:ext cx="11446933" cy="5048074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8" descr="data:image/jpeg;base64,/9j/4AAQSkZJRgABAQAAAQABAAD/2wCEAAkGBxQTEhQUEhQUFRQUFxoWFhgYFBQXFBYUFBUXFxcWFRQYHCggGBwlHBQUITEhJSkrLi4uGB8zODMsNygtLisBCgoKDg0OGhAQGywlHyQsLCwsLCwsLCwsLCwsLCwsLCwsLCwsLCwsLCwsLCwsLCwsLCwsLCwsLCwsLCwsLCwsLP/AABEIAP4AxgMBIgACEQEDEQH/xAAcAAABBQEBAQAAAAAAAAAAAAAGAQMEBQcCAAj/xABSEAACAQMCAgYFBQgQBQMFAAABAgMABBEFIRIxBgcTQVFhInGBkaEUMnOxwRUjNUJSsrPRCBclMzQ2U1RicnSSk8LS8EOCotPhJMTxFlVjpMP/xAAaAQACAwEBAAAAAAAAAAAAAAACAwABBAUG/8QAJBEAAgICAQQDAQEBAAAAAAAAAAECEQMhEgQiMUETFFEycWH/2gAMAwEAAhEDEQA/ABjVGYuoXOM1eWMfzQedcrYHOc09FbkHnvWeUk1QxLZ3fuO6qzTzkk05q8ZSMs2TkhQBzLOQqgeskU7B0a1JRj7nS/41v/rq4x7dEb2RdWmwK60qTip2botqTc9Ol/xoP9dNXOnXVonHcWMsaFlQN2kLZdzhVwH7ztRce2gb2danjBoNuB6RxRte9GdTcELp8o9c0H+uhe26O3stxLbx2rtPAAZU44gUDAFSWLYOcjkadhqK2BPZW0tXN/0O1GCN5ZrN0jjUs7dpCeFRzOA+T7Kp4EaR0jiRpJZDhEQZZjz2HhgEk9wFaOSF0xU5ir7SnIO3Kp9v1X6qwDdhCmfxWnXiHr4cj40xf6bdWBHy23aNCcCVSskJPcC6/NJ8Dik5JJrQcVReRynxp532qil1lI0Lc8cgOZJ2AFWzaPqv/wBuk/xoP9dYnidmpZFxoq9UlbuFSbLOBkU3qWlahFG8s9jIkUY4nbtIW4VHM4DZOPKoD6ysa8RYYxmnOLqhN7LW8t/AUlllakafoGqXKh47QIh3UzyCNmHj2e7D2gVzf9F9VhUvJaCRQMt2Mqu4A8Izgt6hmq4uqJaHVJPhUd4mqpg1xGGQ3rzsQRzBHcan6OLu8J+RW7TKpw0jMI4QfDjb5xHgM0PxtF8kPQQse+nJLAtvmpsnRXV4wW+SwyY/FjuF48eXEAD76qYNdXLI6vHIhw8bgq6HwZTVOMi00So7QgYzTc+mFhvTiasnlTy6olD3ovREt9IwK9ViupJXqq5kpFXHqy+NSYtTTxoTW2PjtUiO3OM1oeKItTZddILxWiXH4ssTnAJPCkiljgbnYE7VruhdPrC8mEFtOXlILBexnT0V5nLoB8axOOHFX3V0P3Zg+gm/y1IrjpEbs3GaUKrM2wUFifAAZOwrJOsHp7YXttHFbTmSQ3MDAdjOowsoyeJ0A+Nanq/7xN9G/wCYa+V9PuyY7ZM7dpF8JFo6bKPrOsz6H/xi1f6OH8yOtMrM+h/8YtX+jh/MjqECfrL/AAVff2d/zaDuoDRUW0e8KgzTuyBu9YY8KEHhlgxOOfo+FGPWX+Cr7+zv+bVN1GD9xrf+tL+meoQtemvTJdPezQxGT5VMIs8fDwLlQX+aeIjjHo7Z8RRFfWiTRvHKoeNwVZWGQynmCKyb9kDdCJtMkIyI53cjvITsmwPdTf7f9v8AzSb/ABE/VUIZ7FphTUkstyEv0hGdyYxMCCf+TevqUmvnHobei+6QRXCqVWWaSfhJBKhITjiI/pAe+t06bXhh0+8kBwyW8pU/0uzbh+OKtlIk9JbPtrS5i/lIZE9rIwFYF1Q6WlxqNr2g4lhhe4wcEF0KxoSD4M/EPMCvoqCTiRW/KUH3jNfP3VtdpZ6z2TnhUvc2YJwAH7XjjBz+UUCjzIqizdOkerC0tZrllLCGNn4QcFuEbLnuycb010T1sXtpDchOz7ZeLg4uLhOSCOLAzuOeBU3VdPS4hkhlGY5UZHGcHhYYOD3HzrG+kOmazpEQFrdu+nxA4KwQNLCuSfvishJUZOWB9gqEKrrc0ZBrKRRjg+XrCWI5do8xidgO4lQpPiSTW9adYxwRJFEoSONQqqOQA/3zr5ovNZmnmivJrkTTQFWid44wiiNy4DLGFyMk+dXh647/APlLH/Ck/wC5V0yGp9AOl0l/JfpIiKLW4MScPFvHlgOPJOW9A7jA35UNdeWhp2cF6oAkSRYZCPxopMgcXjwtjH9Y0x1ATF/ui5IJeZHJAwpLh2OB4ZJoi67D+5Mx8JIf06VRDH1syOZp9IseFQTqNcnU6twkyrRZSNjupKqjqJr1T42XaFF7To1AbeVVOKWn/GhfJlv906I+qy549Yh8oJv8tA2KL+p/8MRfQS/5aGcElZak2zfNX/eJvo3/ADDXyZpY/g/0sX6Ra+s9X/eJvo3/ADDXyTay8EUT/kMjH1K4J+qgh7/wtn2DWZ9D/wCMWr/Rw/mR1pSMCARuCMj1GgHovpcya7qkzxssUiQ8DlSEf0FzwtyOOEg45UARd9Zf4Kvv7O/5tU3UZ+Brf+tL+merPrUuAmk3pPfEU9shCD4sKqOomYHSY1BGYpJUYeDdoXwfY6n21CEvpzq0Nrf6ZLcNwx5uEzws3pOkaqMKCdyaNezHgPdWZddOiT3L6b2ETyBLnDlVLcAcx4ZsfNX0W3OwrT6hDGehVpxdKNRfG0SyH1M5iUfDio561opW0q6SCN5JHVEVERnchpUDYVQScKWPsqj6vLT92Nalx/xY0B9jMw/No517WYbOBp7h+CJMcTcLNjiYKPRUEndh3VCDfRZnNla9orI/YRcasCrKwjUMGU7g5zsa+e+n2mOdXvoIoZZWZxMEiRnfDxo7OAoyMM3OvozSdSjuYUmhbijkXiRsEZHqYAj20A3cYi6UQsdvlFkyr5ujMSP7sYq06IUXQnp5qFqvZ6nZ3rW6D+EtbTCSJF5mbK+moHNue341bBZ3STRrJGyvG4DKynKsp7we+qvpvbPLp95HGpZ3t5VVRzZjGwAA8TVJ1N2E0GlQRzo0bgyEIwKsqtIzDKncZznHnVEMr61+jsdlqMXYqFguykgQfNWRZVEgVcbKQVOPEnkMVvv3It/5CH/CT9VZB+yEf/1GmBccYMpGeWS8ATixvjINF/H0i/J0f/8Ac/XUIEPRfozbWQl+TAgXEhlb0uIZPIL4KO4edB3XxqqLZR2wIMtxKh4e/s4jxs5HcMhR7ay226TajA0yJeSR/fpeJFw0av2jcQi7QEquckDzqrmd3dpZXeWVvnO7FmPlk8h5UyMGwXI4pK7xSEU4A4NepSKWoyxMUoFKBS0QIgq56Ga6thepcyRySIsboVj4S+Xxg4YgY2qoxS1TjaotOjWb3rotnjdBa3YLoyjKxYyykb/fPOsftoMRhG/JwakAUuKqMFEjlYd9CetOSziS3vInnijHDHLHgyqg2VXQkcWBtkHOB30av1w6YFyHmY4+aLeTi9W4A+NYhim5p1XmQKB4l+lqQU9PenMmplUWNoLWNuMIxHaSuOTSY2UDOy5Pj4Yg9D+m76VMzAdpBNgyxZw3ENhJGeQbHMcj7AQFXmqMdl2FV7SE86XKUapBK/J9KN12aZ2fGGmL4z2fZHjz4Zzwf9VD+k9fUWHNzby8RkYxiLgKiLA4QxZgS3zsnGPqGEV6gCNo6Ndb1nby3sjQXB+VXBmXAjyE7NFCtl+eQ3LxqL1j9bFtqFi9tDDOjO6HLiMLhGDH5rE9wrIsV7FUQ2foN1w2tnYwW0sNwzxKVJQRlTl2YYy4PIjuqi6xespLy4sriyWaGW1LnicJvxFCuOFjkei4IPMGs1xXsVZD6E6OdedrIgF5HJBIObIpkiJ8Rj0l9WD6zVjqPXTYIv3gTzueQEZRc93E8mMewGvmqnRMcAb88+7lURA16S63PfXPyq4A4lZOziX5scSPxcCk82O5JPM+AwBqf7dtt/NLz+7F/wBysFttVYH0txV1DKGGxzTVGMvAFtHUsnG8smCO0lkkAOMgSOWAOO/BrkiuyK8EzTkqQI3SVKSzY157Miq5IviyIa9T5tzXqptFqxoCpEVoTXrJMmi7R9JyuTQZcvAkYcga+5xFMtbUZ39iFU0PSQknalYuo5jsmDirKv5MaQwN4VcrZNVfq8jRryI8CCNvfTvlEcSqvbkIN+ZG3nQ5NMTzJru5mLHJqPmlSm5BJUIaWvYpcUAQmK8BXQFOJHVNkEUcxXXBn3VJitu/HrqX9ziBnG32UtzSGKDKhkrnFTZ7c5z31GePy3o07AaobpMUpFITRFC4qx0q74dvH66rS1eRsHIq4utlNBgKnWMHFiqTS7vjXfmNqKujy5Ip85dloGK3RcWuk+iDUTU7ThoztoAVqo1a0ycVy3lfI6GOMeNMCmhOdhXqJhp/lXq2LKZHAE9HHp1pelRjhFZjprYbNH+j3uVqurTZWFknV7fIquj00AcqtriTiApGOBWLG2jXk2im1qAxRF1xkDOO8+qst1O/7ViWLYP4vLB9WaP+ld8xUqrINvxhn3edZpdSE7cRYDl4e6tUU/ZlZGY+FN04FzXfyc+FFdFJNjIp1Yial2mlu7AAbmjfS+igVfS3PfSMvURgOx4JTYEQWDHuqxtdMOdwfdWgWWhL4bVbRaQg7hWOXWN+Ea10sYgNb6Ucct+VS5NMwgBz5Y+qjhLMDu+Fcz2QPMCs7zSY9QijNb+wxkkbA/XVHe2XP4Y861DVNMDDlQTq8WGOO7YeqtWDM3oRmxKgTePFMEVbXMO+3+/971CkjrfGVmCUaIhFepx1rg0wAlabc8DeR50daJcAYI5Gs8FG/R2XiRfdRxemivZpmnXoKiluRxHNU1hJgYqaJh41gyQp6NeN6HZDivVElkHjXqNR0A3sAbE+lRbpb8NBsTYNWtvqJAroZYORlg6DJZh40lzcDFCv3V865bVc95rLHpnY+WZNEjULVX4uLJHlzOPDNAupKAxHCQO4Z+s0Yrf55A0Ka6WLn18vX40yUWvItOzrRdN4hxEc+VX9toWTk1I0mAKqjwGPdRFbsNvAVxs2eVujrYsSjFCW2lpGq8IGe81Z42AFRjIDyIz55p4Rk8+L83/zWRv9HokwRVKjNMwW6gbFvac1IC1Vgt2e4h3V7FexjlSvRIhGuI+YoC1yD75nG2/h7aPZm8ap77Tg+TTIS4sqUbRnj2xLev8A3io1zY49v+/1UT3enFGGB31Du4Qy5H+99/srZHKZpYgTmh51DlTFEUkGe7yqsubffFa4ZLMk4FaBRJ0anwpHnTNn0TupF4ljwp5cTBc+ypFhp8kJZZFKn2EH1Ec6finGU6TFzxziraCeHU8Cu21bzqipDWl4YsUsjRcPqvnXqpTXqnwxJzZwBXQpBXQpwB6uhSUtUUWumRjFV/SK2HHHtzYfXTttPim7+fjePybNZc8XTY7E1aRd6fHk1d2yKxwQpHkxz7qCJdZYZSP2kHfFTdOlK4O/PJ3+NcCeF+WdiORPSC9wqZIwMHuAziqW51J3Y8J5qeHHkamSS8ZB7iMGoE8AQeY3BpUKT2HTZDt+ks8Jw24HiCfdRFYdKEkXPLuPPY+f66E7iMSnBpq20V1yUcYPca0NY2t6YvjNMP4dVUnHf6xUsz5H/mgRLWUD5wJG+DT0V1OCMqwA5nG396lPGvTGJP2greWkjfbNQLefiQefvxU8psKT4GUV+pp6II9vtoZu48ZPdk+4/wDxRZfLsRjahi+5EeWKbiYqaKhhl8AeDfZVvp+mogM8o2T/AKmPIAU7oVhnhkcbHGB5Dvq71GSIAGQ8MakZOM7ttkjvHKmTyO6RWOCW2VNzpVxdqZBKUx81NwoHs7/OoFnDMeOGcEkKSjE53Xuz37ZrRNInhCei6MD+SR7sd1U2r2vBKjjdGOfb3j40Mczj4H6lcX7AQikp2cek3rP101XqYu0mebkqbRya9SmkoiWcgV0KQV1VAnhXQpKUVChQKhajPw4HtqdVZf2paQeB2pWZ1BjMauSGdLt3kYlRnzq/SVovnqfX3GkgvEhTAwPtNM/dV3/FBB9ZPuxXDm5TfjR2scIwW3sutIvgzcIPmN676R8SjPjVBYZW4QgEZOCMHkduVaRNpYdVLe2suRKEkxiZmUV2VB+Jp231VyfQSQ9wJwFJ9ook1fo4EyUUtnuz31SI0oOFjOfV9tNU4S9F8ZP3ROg1C4G0lvxDyZc/XVnDCZeaFR+SWAX28JLN8BUXTtPdz9/38Fzt/wAxzv6qJYrEKBw5UeAxj3YpM5L0h0Y0tsYhtQO/+6v2k1Ox665SEg8809jPOkspkG5XNUl3YZ5efvNXtxtUPmakXQLObG22A8K51i1DAxuPRcDHrz9mBU6y2NWOo4aA8gV9JT/SHd7RkUVg+wW0vo7JECYxxDn5jyIq5CEwLxfOWQZ9vOrLS9QcpgqM7ZOMVHuBgEAYRcux/KbBx7BUu3bCbfszZ+Z9Z+uuDXbnc+uua9fH+UecflnNJS16iKOBXQpBSiqBOhXq9SioQWkZc8uddAU/BbMxG1DNJxaYUW07RV21lvxuCx/FA3x7PtqwLvyjjIPuq40iDfcd+9XbR4HcB4V5rJm7qPRY8a4plDpNjKZEaU7A5A8Tj7K0SCPhUE75+FDdhHmUb8h7KJJn2pEpWyNehu4iXniqa9iH4pxnuwKtDM3LG1Ud5bElssR5Y3oBkEd2UW+9X8FuDQSl08Lel6SflY5euiSw1AEZBoqok22WrwYqLKuN6V7zI501JNkZoGLtlbeyUxHSyn08Y2wDn4Yp1Fqi2zpWxXjKXAQEA5ByeW1cvUb5akOZJPmrz9//AJoqb8FqglhQBcE8XeT4mqHpXqASLgU7vt7O+q3UenUXATGpbA8MfXQ5azS3OZX7zhR3AeFbej6ZyyJz8IydTmUItLyxquTVgmmsafTSa9C8kUcjiynNJRCmj16h+aJfBlOLFqdTTmNEdvZZ9VTEtgNsUl9Qy1jBqLSTUyHRqIhbCpKQgUt52EsaKGHRxU+LTlUE45CrCIjNdTvsaXKcnoNRSBjT8YpJnJJ32FRuMoWU8wcVCe6+dvt3+uuPKD5M7UJrii602/CsdxkGru66Tqi+kwwOecYrLbqSQPlTtSFZZ8KUJPMbE076+7vQh5b9bDqTrEhGQuT6kOPeRTml3bXDmVsqg+bnbiJqq0XowqKGkwH88bURdpGi4418skd1Knw8RsKLmls9ehSCMDcb5HdQ/wAbW7g5+9t4HPD5VNv7+EjHarnv3+qqPU7ktyIK+upGPpluTCuObiHnTkTENjuIyPWOf2UOaHdHhA54OB6u6iFPnJnxP1H9VImqdBXexzOaWuBvnyNKzYoCDTtVH0lUtCyjvx9YP2VcsarNR3FOxunZAJuIOGJvE7e80c9GtO+8Jkd3hQ7cwcTovczr9YNaHBAFUAV1cU+2zn9Qu+iMsAFOG2BqBd3PDIF33q4tUzTZWtiFsaSIDupaenwDSUCYRGtocLVbezlXA33NT7Via5uLQs2aOLp7Afgn2y5xTt3gUxZoRXrlGOaD2F6GLB8kmvajNwjNesrVgKW8sS21HrkD6BzW4s8Mo5fNb19x+yg+eRgzDuzn31p66NlGQ8mGPUe4++gLVNNbJU7SJt5MB9tZ8nFTv9NWKTcOP4RflKIMtipVtrjLsg5+AOT7qob60dgDwnH1UTdDtbtIrci44RImdz84lTxJgY8Dj2UE4JxtKxqycXsRI7uYSMqNhN2zkEbZ+adztV9pXQvjcfKJSVMfH6JAIJxgH3/CuL7rGtI2bsleQOuG4V4QTjA3bH1UIX/Ta8mdChEbBSgEYzxcWOec5Owx4UtYcsvCoj6r8Cm+6DQCNWEoDGQqSxHDjcAD+ltQRfgQMwWRThiNjkEA+FO2fRe8nQHhcxu+xYtwmQ8z6/OrXo90RKShrjHon0E/KYHmf6I+Jp0eMF3TspfLP0WOjoVxxDBPCcevFEwPpjyyfh/5qPdwekDjmQPjXTtgufDauZOXJ2a0qQqT8/M1H7fJ5+VQp58D40xbPvz3q1EEtpn2qtvXrrtu+o0z5NFFFke2GZovJxRuhJoN0/8AfEPnRdDcAV0sP8HP6j+xuW0JbNTIAVpVuRXSyCmNv2JSI84akqaWBr1UpMjRU204FT0ugaBIJ3I5mpMVw/ia0ywilMOFlFSFcGgqO5fbJO9TYbpvGlPEEpBdFingBQul6QM5pDq5HfQ/EwuaCwuAO6g7pRbKzcY+cOfnTU+vkVSX2qF6NdK5qmT5uLtCta59LuPP10Jatox4zwc/A/ZRdpN2M8D8m2Hr7qTULccRDcx3+VYFzwZHFnRi4ZY36BvR+jefSm5dwBoz0qWG3JMESKeLiVm3ZRwhSu25yQTz76gw26gbsT5VaWNmnMISfPNKyZZTe2aIY8MVpEz7pSyLwKzsCSSMBUBJzsBuRv31MstL4fTf5x+FPWoZcBVUDv8AH2VLIPeTSHLRJT9JUVk6+kNthvVNc3HoE/lMT7M1c63JwRf0j9tC08mSF7lAB9dBFWDZzLLnu9XxrhTvn/f+96fEXs2phmxzpqIx12qLI+1I0vdXRTajWgWeOQuRzHKuormQ95p3h9CvRkV0uhl2yRg6uO0zpbl/E0+t0/jTTTLXfbrtWt/4ZES0um8a9UX5UuedeoeP/ArKi7uuCB2XmqnHrrULDqjt5Io3a7vwXRWOJYQMsoJwOy5b1jGpSHsn9VfVWi/weD6JPzBTJxpgRdoz+bqgQA9lfXat+KX7KRQe7KhVz7xQBqs01nLJbTqHuEKiPgzwz9qcRsmfE7EdxBrUequWc/dHtjKVF/MIuMsQEyNk4vxfVtQv1hRo/STSl24gIy3/ACyu6Z9oNAEWujdVCugfUJpZJWGSkUhjhj/orw7uR+UT7K41zqfhMZNjNNFMBlRJIZIXPcHB3XPLiB2zyNGvTk402+I2ItJ/0L1E6sznSrHP8gnwGBUIYr0E0L7oX8lndNPAYIXZ1jZFcTRzRxlSWVhj0m5eVaE3Ura913fe2SE//wAqh9E0x0r1ID+bZ95tCfrq/wCuK7eK0gaJ3RvlkAyrFTglsjI7vKicmyqQI9J+qeS3haazuJJuzUu0UoUsyruezdAMNgHbG/jVH0U0qXWJAkT9lFEim4l4ctljtHGDtxEKTk8vgfoUjurJ/wBjen7n3B8bph7oYv10qcIzacvQcZuKaXsuI+qHTwAM3JbHzjcPxHz2wPhQzr3R+TSpI27V57KZxHxOAZoHb5odh89D+Vgb7HuySa/If/qPTRk4+TT7d24fP5q+4VY9b8WdIu/6Kow9aTIw+qqyYozjTQUMkou0wcEgxnI2pnoh0T+6Vv8AK5bu8i45JQiwyRpGI45GRcAxk59E5OaDbnpFiMnIGBkf3dq2TqvtOy0qyXGMwrJ7ZsyE+3jzWHosS25I1dVN6SYJ9J+rFIrWeaO7vpJIonkRZJYmQsilgGHZDY48RQT0A0VdTunillmjUW4mzCyKxYuq4JZW2wa3u0mFzbBjjhmQjHdhsj6qxPqAUrqFwjc47YofWk6j7K2vFHknRlWSVNWGMvU7bhTw3d/xAHGZYSM42yOy3oO6sehS6pbyzXU1xGY5jCFiaNR6KIzFgyNk5et74hnHfzoT6utOFtazKRwg3d0fYLh0X4IKL44/iB5y/QI6Y9WNvZWVxdRXN4zwpxKHkiKEggYYCIEjfuIqr6BdEF1M3JmmniSBo0QQsi5ZkLOWLI2ea4rTOtb8EXv0X+Zao+oiDFhLJ/LXMjexVSMfmGheOPJOglklxasT9pu1/nd//iw/9ms56vOjg1C7ntbiaZBbo2TEyKzOsvZni4lbbHdX0Fp98JGnUf8ABl7L29lHIf0lYHqEEltqepfJp5LebtWYFeE8aSgTcJyPFs0TcYK/APdLQe/tLWn86v8A/Fh/7NVvSTqntre0uJ0ub0vDDJIoaSEqWRCwDARDI28aOeri/kn0y1lmcvI8eWY8yeJhk+6sn60OkF390by1W5kW34I1MY4eErJCvGOWcHJ99NVt0ABcM5KqT3gH3ivUijAA7hXq1JCyNqH70/qr6u0X+DwfRJ+YK+T9Q/en9VfWGi/weD6JPzBSMvkKBXdGukkV98pEayJ8nme3fiwCWTmyFSdvcay3XOjXyPpFYOrySJdSdpmRy8gdAVZeM7lcMuM8s4rQer3o5NZm+M3D/wCou5JkCtn72x9Hi22PlQr1r6ikWraKzHASRi52wqSSRJxHPIfO91KDDzp3+DL/APslx+heovVj+CrH6Basello81jdxRjiklt5o0GQMu8TKoydhuRTHQXT3t9PtIZRwyRworrkHhbG4yNtqhAD6Lfxs1L+zD/2dW/Xb/AoP7ZB9bVQdCLtZelOpOhyvYMue7Mb2sbY9qEUbdY/R6W9t4YoeHK3MUjFjgBEJ4j5nflUIFdZR+xw/B0/9qb9DDWqu4AJJwAMk+AFZF+xuul+R3MWfTWcSFe/hkjRVb1Ext7qhC66Qfxk03+zTfmy1bdbX4Ivfox+etN6voUz63ZXSr95hglR2yNmYMFGM534/gaZ66bwR6RcAkBpTHGo/KZpVJA/5Q59lQh84Xc33s8+WPsr64tIhb2qKB+8whQB/wDjjxge6vlXRbftLq1ix++XEKH1GRQfZivrW6nCIzt81FLH1KMn4Cl4lobldsFuqd2OlWgkDK6qysHBDArI43B35YoI6s7LsekOqp4CRh/VknSQfBxWm9FekcN/ALi34uzLFfSXhbK89smhTSLLs+kt638tZRyf9aRn9HTBQVXV5w38EXdJbzt7Y5LbHwkauelFwIbcFQBxXFumPEzXcSsfX6bGqLpXednrOjjukW7jPtjiI+Kiu+tG84EsEH/F1G1U+pZOP60WoQk9a34Ivfov8y011Q2nZaRZj8pDJ/iuz/5hTvWt+CL36L/MtXPRiz7GztouXZwRp/djUfZUID3VzO7Sap2isudQlK5BHFGEjjVhnmCIhvWa9bdt2eqTsNjJbxTD1oWjPwUe+tg6OdLLe9luYoC/FaOI5eJcDiLOo4TncZjb4VnPXrbYuLOTH75FPCT/AFeF1+tqXlVwYzE6mg36p/wRZfRf52rHes/8M3n9WH9CtbF1T/giy+i/ztWY9N9PE2r6gOTBYOE+fYjamc1DuYvjekBBr1OTwMrFWGCK9WxSTFURJo+JSviMUdW3W1qKIqLFZkIoUZEucKAN/T8qCBT9umaCSi9stNoND1vameUVmPPhmPw46EdavJryVprt+0kZQmyhVVBnCoo5DJJ9dT7OzBGaenswBSucIsYoSki06PdZ1/axrE6x3SIMKzsyTADkGcZDYHeRnzpzW+tS/uEMcSRWqsMMylpJcH8hjgLtnfGfDFDbRDNe+TirqAGzjovq02nTme1WJnMRhIlDFeFnVy3okHOUHvNFf7bup/yVl7pv9dDK2IJxVjD0e5Fm2PcP10OTJij/AEXGM34Hdb6wtSu4mhkaGGOQFX7FG42QjBXjdjgHyxUXo/FPaslxaSdlLw8OCMxyIN+CRe8bc+YqcdIjHIbjx76mTJttyXB+ysWXq01WM0Qwu+4uY+tG/C4aztywG7CdwufHhKk/GgPplrV3eukl26lUzwRxgiKMnG++7MfE/CrhV3x4/Udv1VIGjh1ZWPf7Mf8AxmkvqJMZHHFOwE067e2niuIwrPC/GocEqSARvgg99F1/1uajNFJCYrVRKjRkqsvEA6lSVy/Peqa70nspmiJzw4IPkeWfOp9npC1T6rgqHfAp7PdDOmF9p9v2Fulu8fGXzKJOLLAAj0WAx6NW0PTTUWuvlYjsxN2HyfHDNwmPtO0B+dnOc++mVs1Ap6GIUl9bk9B/Vxiaxq1/dz2tzL8mSSzZniCLJwsXKZEmWzj0By8af1zUtQvmt3mNqhtZRPGI1lIeRCCvaZblseXia9GalRCg+7l/SfWx/hzr3SXU7q3lt5lsljlXhYqJuLGQdst5U+3WJqq7dnY49U3L+9TVwMCqufnRLrMpX1sZF6NapeWEtxNb9g73RDTCRX4Q4Z2ynC2w++Hnmnuk/SC7vhEt2tsqxOXUxCTiyUKkEsxGN8+wVwxAJyWG2RgDkPnc/Ziq+e8izv2n/TnmM9/eM/D1UxZsslTaJ8ONSugs6M69qdtaQQwCyaJFIQyCbtCMk+lhsZ37qaijmkmmurjs+2m7MsIwwRVjXgAAYknlk09b3A7GNRxeXzfme753M+6mkudvRLcOCNwpbZt8eGx99HLJOSptGbjFO0NahpqSEEju9W48/dSUkk/GuVLA55nHLGO7zFLVKUkqTI+L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175131"/>
            <a:ext cx="4130731" cy="3025519"/>
          </a:xfrm>
          <a:prstGeom prst="rect">
            <a:avLst/>
          </a:prstGeom>
        </p:spPr>
      </p:pic>
      <p:pic>
        <p:nvPicPr>
          <p:cNvPr id="11268" name="Picture 4" descr="Hasil gambar untuk merok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2" y="2370137"/>
            <a:ext cx="4474578" cy="29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Jadi</a:t>
            </a:r>
            <a:r>
              <a:rPr lang="en-US" b="1" dirty="0" smtClean="0"/>
              <a:t> </a:t>
            </a:r>
            <a:r>
              <a:rPr lang="en-US" b="1" dirty="0" err="1" smtClean="0"/>
              <a:t>Gimana</a:t>
            </a:r>
            <a:r>
              <a:rPr lang="en-US" b="1" dirty="0" smtClean="0"/>
              <a:t> Dong … </a:t>
            </a:r>
            <a:endParaRPr lang="en-US" b="1" dirty="0"/>
          </a:p>
        </p:txBody>
      </p:sp>
      <p:pic>
        <p:nvPicPr>
          <p:cNvPr id="12290" name="Picture 2" descr="Hasil gambar untuk males kuli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10" y="1416182"/>
            <a:ext cx="5972333" cy="44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6467</TotalTime>
  <Words>336</Words>
  <Application>Microsoft Office PowerPoint</Application>
  <PresentationFormat>Custom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INTRODUCTION STATISTIKA DAN PROBABILITAS  (MTI306)</vt:lpstr>
      <vt:lpstr>CAPAIAN PEMBELAJARAN</vt:lpstr>
      <vt:lpstr>PowerPoint Presentation</vt:lpstr>
      <vt:lpstr>KIAT-KIAT TIDAK LULUS MK : Statistika</vt:lpstr>
      <vt:lpstr>KIAT-KIAT TIDAK LULUS MK : Statistika</vt:lpstr>
      <vt:lpstr>KIAT-KIAT TIDAK LULUS MK : Statistika</vt:lpstr>
      <vt:lpstr>KIAT-KIAT TIDAK LULUS MK : Statistika</vt:lpstr>
      <vt:lpstr>KIAT-KIAT TIDAK LULUS MK : Statistika</vt:lpstr>
      <vt:lpstr>Jadi Gimana Dong … </vt:lpstr>
      <vt:lpstr>Tata Tertib MK Statistika </vt:lpstr>
      <vt:lpstr>Media Komunikasi</vt:lpstr>
      <vt:lpstr>ETIKA MENGIRIM PESAN</vt:lpstr>
      <vt:lpstr>Sistem Penilaian</vt:lpstr>
      <vt:lpstr>Referensi</vt:lpstr>
      <vt:lpstr>QUOTES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RINNA F</dc:creator>
  <cp:lastModifiedBy>icetea</cp:lastModifiedBy>
  <cp:revision>248</cp:revision>
  <dcterms:created xsi:type="dcterms:W3CDTF">2013-12-08T13:08:08Z</dcterms:created>
  <dcterms:modified xsi:type="dcterms:W3CDTF">2018-09-23T11:30:05Z</dcterms:modified>
</cp:coreProperties>
</file>