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21" r:id="rId2"/>
  </p:sldMasterIdLst>
  <p:notesMasterIdLst>
    <p:notesMasterId r:id="rId26"/>
  </p:notesMasterIdLst>
  <p:handoutMasterIdLst>
    <p:handoutMasterId r:id="rId27"/>
  </p:handoutMasterIdLst>
  <p:sldIdLst>
    <p:sldId id="398" r:id="rId3"/>
    <p:sldId id="39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322" r:id="rId20"/>
    <p:sldId id="332" r:id="rId21"/>
    <p:sldId id="334" r:id="rId22"/>
    <p:sldId id="394" r:id="rId23"/>
    <p:sldId id="395" r:id="rId24"/>
    <p:sldId id="396" r:id="rId25"/>
  </p:sldIdLst>
  <p:sldSz cx="9144000" cy="6858000" type="screen4x3"/>
  <p:notesSz cx="6870700" cy="9710738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1BABC-F585-409F-914B-FCFED7E0B9DC}">
          <p14:sldIdLst>
            <p14:sldId id="398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  <p14:section name="Untitled Section" id="{534BAD0F-D0E1-4356-86AE-F6BB083BD845}">
          <p14:sldIdLst>
            <p14:sldId id="322"/>
            <p14:sldId id="332"/>
            <p14:sldId id="334"/>
            <p14:sldId id="394"/>
            <p14:sldId id="395"/>
            <p14:sldId id="3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>
      <p:cViewPr>
        <p:scale>
          <a:sx n="72" d="100"/>
          <a:sy n="72" d="100"/>
        </p:scale>
        <p:origin x="-40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189C6-1FAE-49B2-91C7-3AC0F02471A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A8ECDB1-06CA-4F2D-B818-D6DF0C2D40ED}">
      <dgm:prSet phldrT="[Text]" custT="1"/>
      <dgm:spPr/>
      <dgm:t>
        <a:bodyPr/>
        <a:lstStyle/>
        <a:p>
          <a:r>
            <a:rPr lang="en-US" sz="1800" b="1" dirty="0" smtClean="0">
              <a:latin typeface="Euphemia" pitchFamily="34" charset="0"/>
            </a:rPr>
            <a:t>PELUANG</a:t>
          </a:r>
          <a:endParaRPr lang="en-US" sz="1800" b="1" dirty="0">
            <a:latin typeface="Euphemia" pitchFamily="34" charset="0"/>
          </a:endParaRPr>
        </a:p>
      </dgm:t>
    </dgm:pt>
    <dgm:pt modelId="{C8EFAD54-FBF5-460A-A7F5-D417BB643F9B}" type="parTrans" cxnId="{B8E86FAB-6494-423D-A872-CA6E53224556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8F6B2728-FCD7-4AE1-B5D3-78F908BFADF5}" type="sibTrans" cxnId="{B8E86FAB-6494-423D-A872-CA6E53224556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61023B42-B580-40E5-B906-4A50C5C4BD8F}">
      <dgm:prSet phldrT="[Text]" custT="1"/>
      <dgm:spPr/>
      <dgm:t>
        <a:bodyPr/>
        <a:lstStyle/>
        <a:p>
          <a:r>
            <a:rPr lang="en-US" sz="1600" b="1" dirty="0" err="1" smtClean="0">
              <a:latin typeface="Euphemia" pitchFamily="34" charset="0"/>
            </a:rPr>
            <a:t>Kaidah</a:t>
          </a:r>
          <a:r>
            <a:rPr lang="en-US" sz="1600" b="1" dirty="0" smtClean="0">
              <a:latin typeface="Euphemia" pitchFamily="34" charset="0"/>
            </a:rPr>
            <a:t> </a:t>
          </a:r>
          <a:r>
            <a:rPr lang="en-US" sz="1600" b="1" dirty="0" err="1" smtClean="0">
              <a:latin typeface="Euphemia" pitchFamily="34" charset="0"/>
            </a:rPr>
            <a:t>Pencacahan</a:t>
          </a:r>
          <a:endParaRPr lang="en-US" sz="1600" b="1" dirty="0">
            <a:latin typeface="Euphemia" pitchFamily="34" charset="0"/>
          </a:endParaRPr>
        </a:p>
      </dgm:t>
    </dgm:pt>
    <dgm:pt modelId="{2297217F-E83F-4015-83BB-FE6468281D91}" type="parTrans" cxnId="{16275AAC-C7DE-401A-AE5F-019E3A89BF19}">
      <dgm:prSet custT="1"/>
      <dgm:spPr/>
      <dgm:t>
        <a:bodyPr/>
        <a:lstStyle/>
        <a:p>
          <a:endParaRPr lang="en-US" sz="600" b="1">
            <a:latin typeface="Euphemia" pitchFamily="34" charset="0"/>
          </a:endParaRPr>
        </a:p>
      </dgm:t>
    </dgm:pt>
    <dgm:pt modelId="{6068869B-66A6-4A69-85E6-E7C8E0AEB3F5}" type="sibTrans" cxnId="{16275AAC-C7DE-401A-AE5F-019E3A89BF19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93B6F984-A28D-4FA8-B5B0-F039F5DE92D1}">
      <dgm:prSet phldrT="[Text]" custT="1"/>
      <dgm:spPr/>
      <dgm:t>
        <a:bodyPr/>
        <a:lstStyle/>
        <a:p>
          <a:r>
            <a:rPr lang="en-US" sz="1600" b="1" dirty="0" err="1" smtClean="0">
              <a:latin typeface="Euphemia" pitchFamily="34" charset="0"/>
            </a:rPr>
            <a:t>Peluang</a:t>
          </a:r>
          <a:r>
            <a:rPr lang="en-US" sz="1600" b="1" dirty="0" smtClean="0">
              <a:latin typeface="Euphemia" pitchFamily="34" charset="0"/>
            </a:rPr>
            <a:t> </a:t>
          </a:r>
          <a:r>
            <a:rPr lang="en-US" sz="1600" b="1" dirty="0" err="1" smtClean="0">
              <a:latin typeface="Euphemia" pitchFamily="34" charset="0"/>
            </a:rPr>
            <a:t>Suatu</a:t>
          </a:r>
          <a:r>
            <a:rPr lang="en-US" sz="1600" b="1" dirty="0" smtClean="0">
              <a:latin typeface="Euphemia" pitchFamily="34" charset="0"/>
            </a:rPr>
            <a:t> </a:t>
          </a:r>
          <a:r>
            <a:rPr lang="en-US" sz="1600" b="1" dirty="0" err="1" smtClean="0">
              <a:latin typeface="Euphemia" pitchFamily="34" charset="0"/>
            </a:rPr>
            <a:t>Kejadian</a:t>
          </a:r>
          <a:endParaRPr lang="en-US" sz="1600" b="1" dirty="0">
            <a:latin typeface="Euphemia" pitchFamily="34" charset="0"/>
          </a:endParaRPr>
        </a:p>
      </dgm:t>
    </dgm:pt>
    <dgm:pt modelId="{D0AEDAA7-1414-4F06-A04A-70331F30B193}" type="parTrans" cxnId="{2387106D-11CF-4EBF-86C2-83D760C71EB6}">
      <dgm:prSet custT="1"/>
      <dgm:spPr/>
      <dgm:t>
        <a:bodyPr/>
        <a:lstStyle/>
        <a:p>
          <a:endParaRPr lang="en-US" sz="600" b="1">
            <a:latin typeface="Euphemia" pitchFamily="34" charset="0"/>
          </a:endParaRPr>
        </a:p>
      </dgm:t>
    </dgm:pt>
    <dgm:pt modelId="{9E05B6C8-3AE4-4411-ACEA-1F220404915F}" type="sibTrans" cxnId="{2387106D-11CF-4EBF-86C2-83D760C71EB6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1F2C3952-4D8F-459D-B8FF-AD07ED5146D7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Menyebutkan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Kejadian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Satu</a:t>
          </a:r>
          <a:r>
            <a:rPr lang="en-US" sz="1400" b="1" dirty="0" smtClean="0">
              <a:latin typeface="Euphemia" pitchFamily="34" charset="0"/>
            </a:rPr>
            <a:t> Per </a:t>
          </a:r>
          <a:r>
            <a:rPr lang="en-US" sz="1400" b="1" dirty="0" err="1" smtClean="0">
              <a:latin typeface="Euphemia" pitchFamily="34" charset="0"/>
            </a:rPr>
            <a:t>Satu</a:t>
          </a:r>
          <a:endParaRPr lang="en-US" sz="1400" b="1" dirty="0">
            <a:latin typeface="Euphemia" pitchFamily="34" charset="0"/>
          </a:endParaRPr>
        </a:p>
      </dgm:t>
    </dgm:pt>
    <dgm:pt modelId="{FBFB44D8-3840-4A2C-A283-871DC8EAD498}" type="parTrans" cxnId="{18FB4AC5-6D2A-4AF0-9D50-BB7333FA3814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20874F83-0E23-47CB-A31C-A35EA9E8DB80}" type="sibTrans" cxnId="{18FB4AC5-6D2A-4AF0-9D50-BB7333FA3814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F9FEF0DA-A7DA-4B5E-ABB2-D4CB0F8EC0E7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Aturan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Perkalian</a:t>
          </a:r>
          <a:endParaRPr lang="en-US" sz="1400" b="1" dirty="0">
            <a:latin typeface="Euphemia" pitchFamily="34" charset="0"/>
          </a:endParaRPr>
        </a:p>
      </dgm:t>
    </dgm:pt>
    <dgm:pt modelId="{0E31D013-6C77-48AB-A2C7-92A653B9A919}" type="parTrans" cxnId="{43004969-C2A9-451A-8FBB-F3DB2D23E131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666B6A3A-F0B8-44F3-B9D7-5B1ED52F44A5}" type="sibTrans" cxnId="{43004969-C2A9-451A-8FBB-F3DB2D23E131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A46B5F0A-610A-4DD3-8E4A-E984EA8B4C1A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Permutasi</a:t>
          </a:r>
          <a:endParaRPr lang="en-US" sz="1400" b="1" dirty="0">
            <a:latin typeface="Euphemia" pitchFamily="34" charset="0"/>
          </a:endParaRPr>
        </a:p>
      </dgm:t>
    </dgm:pt>
    <dgm:pt modelId="{A56BD16E-7A3E-4286-A8AD-CD03CD8CED62}" type="parTrans" cxnId="{CAFFF20D-C54B-4725-9F7A-2FCB7F769B65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531457D2-C0AD-41A1-8E7E-4F8DA2EFB52D}" type="sibTrans" cxnId="{CAFFF20D-C54B-4725-9F7A-2FCB7F769B65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D4BD39FB-423D-4FD6-B6C1-9B2F5055BAFC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Permutasi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Unsur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Berbeda</a:t>
          </a:r>
          <a:endParaRPr lang="en-US" sz="1400" b="1" dirty="0">
            <a:latin typeface="Euphemia" pitchFamily="34" charset="0"/>
          </a:endParaRPr>
        </a:p>
      </dgm:t>
    </dgm:pt>
    <dgm:pt modelId="{70D92EF6-0FF4-469E-9B88-96B6684AEBAD}" type="parTrans" cxnId="{B90A7763-CFF8-438F-86B2-80731AB11496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8F5A6FDA-774E-4030-B551-D034A5217298}" type="sibTrans" cxnId="{B90A7763-CFF8-438F-86B2-80731AB11496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AE9D98E3-54F0-4320-A9A6-92916A814FFD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Permutasi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Berulang</a:t>
          </a:r>
          <a:endParaRPr lang="en-US" sz="1400" b="1" dirty="0">
            <a:latin typeface="Euphemia" pitchFamily="34" charset="0"/>
          </a:endParaRPr>
        </a:p>
      </dgm:t>
    </dgm:pt>
    <dgm:pt modelId="{768E0BB2-15C9-4D77-B77F-099C3D5B4AB7}" type="parTrans" cxnId="{C5DD9444-EC1F-4807-9600-BC81A2D35223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8BC3F6C9-9ADC-4350-BA22-5E882841A491}" type="sibTrans" cxnId="{C5DD9444-EC1F-4807-9600-BC81A2D35223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D02A5DBD-6BA1-496B-86B3-CD7EAC356390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Permutasi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Siklis</a:t>
          </a:r>
          <a:endParaRPr lang="en-US" sz="1400" b="1" dirty="0">
            <a:latin typeface="Euphemia" pitchFamily="34" charset="0"/>
          </a:endParaRPr>
        </a:p>
      </dgm:t>
    </dgm:pt>
    <dgm:pt modelId="{28FCA73D-1040-46A9-B368-08A3B209B67E}" type="parTrans" cxnId="{4FBEC338-1271-4F88-A31B-457D94665B0E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4A32FF4E-C95C-41FA-965A-A90B8B9A40BB}" type="sibTrans" cxnId="{4FBEC338-1271-4F88-A31B-457D94665B0E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B62CF590-FB87-48EA-8FB3-DE3751099F89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Permutasi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Unsur</a:t>
          </a:r>
          <a:r>
            <a:rPr lang="en-US" sz="1400" b="1" dirty="0" smtClean="0">
              <a:latin typeface="Euphemia" pitchFamily="34" charset="0"/>
            </a:rPr>
            <a:t> yang </a:t>
          </a:r>
          <a:r>
            <a:rPr lang="en-US" sz="1400" b="1" dirty="0" err="1" smtClean="0">
              <a:latin typeface="Euphemia" pitchFamily="34" charset="0"/>
            </a:rPr>
            <a:t>Sama</a:t>
          </a:r>
          <a:endParaRPr lang="en-US" sz="1400" b="1" dirty="0">
            <a:latin typeface="Euphemia" pitchFamily="34" charset="0"/>
          </a:endParaRPr>
        </a:p>
      </dgm:t>
    </dgm:pt>
    <dgm:pt modelId="{79D861CC-E6C4-4674-AE6E-C353374DF98E}" type="parTrans" cxnId="{29CF13B1-44FE-4347-87AF-9E0A5060470F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44D136E0-CBB4-46C7-8B07-9F50FCBB7E85}" type="sibTrans" cxnId="{29CF13B1-44FE-4347-87AF-9E0A5060470F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6893324E-D1DB-41DB-A4B3-757E84CD43B0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Kombinasi</a:t>
          </a:r>
          <a:endParaRPr lang="en-US" sz="1400" b="1" dirty="0">
            <a:latin typeface="Euphemia" pitchFamily="34" charset="0"/>
          </a:endParaRPr>
        </a:p>
      </dgm:t>
    </dgm:pt>
    <dgm:pt modelId="{45858771-CDFD-4792-BD46-41B2C39874E0}" type="parTrans" cxnId="{1E2CD60E-A96C-4893-A9B3-4CED949CDC30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387C1829-4ABF-44D3-922E-71367EED11C1}" type="sibTrans" cxnId="{1E2CD60E-A96C-4893-A9B3-4CED949CDC30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E130D026-4A60-4386-9417-9D93D258561B}">
      <dgm:prSet phldrT="[Text]" custT="1"/>
      <dgm:spPr/>
      <dgm:t>
        <a:bodyPr/>
        <a:lstStyle/>
        <a:p>
          <a:r>
            <a:rPr lang="en-US" sz="1400" b="1" dirty="0" smtClean="0">
              <a:latin typeface="Euphemia" pitchFamily="34" charset="0"/>
            </a:rPr>
            <a:t>Binomial Newton</a:t>
          </a:r>
          <a:endParaRPr lang="en-US" sz="1400" b="1" dirty="0">
            <a:latin typeface="Euphemia" pitchFamily="34" charset="0"/>
          </a:endParaRPr>
        </a:p>
      </dgm:t>
    </dgm:pt>
    <dgm:pt modelId="{8550B8C1-2E64-4D4E-952D-0D7B3A2E8AA3}" type="parTrans" cxnId="{883F4A04-7DE9-47BC-8F6A-988F03D9E329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30F5C9A6-7280-4B03-857B-F75336FC5037}" type="sibTrans" cxnId="{883F4A04-7DE9-47BC-8F6A-988F03D9E329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A2226926-A221-4FF9-A069-13ECA225896F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Ruang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Sampel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dan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Kejadian</a:t>
          </a:r>
          <a:endParaRPr lang="en-US" sz="1400" b="1" dirty="0">
            <a:latin typeface="Euphemia" pitchFamily="34" charset="0"/>
          </a:endParaRPr>
        </a:p>
      </dgm:t>
    </dgm:pt>
    <dgm:pt modelId="{90D1AAFB-2A41-4BB9-96F6-48B342210CA5}" type="parTrans" cxnId="{E50DE390-A369-410A-96B9-1478EDF6C162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60D70381-934A-47C9-AA60-3CDFEE4B9D39}" type="sibTrans" cxnId="{E50DE390-A369-410A-96B9-1478EDF6C162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BF09C278-726B-4334-82FB-8ACEB1C7090F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Peluang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Suatu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Kejadian</a:t>
          </a:r>
          <a:endParaRPr lang="en-US" sz="1400" b="1" dirty="0">
            <a:latin typeface="Euphemia" pitchFamily="34" charset="0"/>
          </a:endParaRPr>
        </a:p>
      </dgm:t>
    </dgm:pt>
    <dgm:pt modelId="{A27D8E8C-E0C2-486D-99AD-96AC3495005E}" type="parTrans" cxnId="{6861C4A5-E1EB-46A1-B296-54DEEB666B83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5A5930AC-B6D0-4D7A-BB90-B8E7E6601EDB}" type="sibTrans" cxnId="{6861C4A5-E1EB-46A1-B296-54DEEB666B83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E6093A46-6951-4AC4-91A1-AFD82E70F0F6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Frekuensi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Harapan</a:t>
          </a:r>
          <a:endParaRPr lang="en-US" sz="1400" b="1" dirty="0">
            <a:latin typeface="Euphemia" pitchFamily="34" charset="0"/>
          </a:endParaRPr>
        </a:p>
      </dgm:t>
    </dgm:pt>
    <dgm:pt modelId="{8F233755-1D05-49BB-A6F2-DE23D2EBD9C7}" type="parTrans" cxnId="{F6C5850D-246A-42B3-9A2F-AEF8AF1A52F9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73D44A53-A85E-4C80-AD2C-76F5E1D27152}" type="sibTrans" cxnId="{F6C5850D-246A-42B3-9A2F-AEF8AF1A52F9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AB67400A-B4BB-444F-84E2-B7B88626B3CC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Kejadian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Majemuk</a:t>
          </a:r>
          <a:endParaRPr lang="en-US" sz="1400" b="1" dirty="0">
            <a:latin typeface="Euphemia" pitchFamily="34" charset="0"/>
          </a:endParaRPr>
        </a:p>
      </dgm:t>
    </dgm:pt>
    <dgm:pt modelId="{84C3047D-5F01-43E8-995B-79CE02499199}" type="parTrans" cxnId="{203F94A4-868D-45B6-AD38-09AB28508270}">
      <dgm:prSet custT="1"/>
      <dgm:spPr/>
      <dgm:t>
        <a:bodyPr/>
        <a:lstStyle/>
        <a:p>
          <a:endParaRPr lang="en-US" sz="500" b="1">
            <a:latin typeface="Euphemia" pitchFamily="34" charset="0"/>
          </a:endParaRPr>
        </a:p>
      </dgm:t>
    </dgm:pt>
    <dgm:pt modelId="{99918843-80B9-4F8B-8014-961335A7EAA4}" type="sibTrans" cxnId="{203F94A4-868D-45B6-AD38-09AB28508270}">
      <dgm:prSet/>
      <dgm:spPr/>
      <dgm:t>
        <a:bodyPr/>
        <a:lstStyle/>
        <a:p>
          <a:endParaRPr lang="en-US" sz="1800" b="1">
            <a:latin typeface="Euphemia" pitchFamily="34" charset="0"/>
          </a:endParaRPr>
        </a:p>
      </dgm:t>
    </dgm:pt>
    <dgm:pt modelId="{7E73E693-E8BF-4608-8ED3-8F369FF87D62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Komplemen</a:t>
          </a:r>
          <a:endParaRPr lang="en-US" sz="1400" b="1" dirty="0">
            <a:latin typeface="Euphemia" pitchFamily="34" charset="0"/>
          </a:endParaRPr>
        </a:p>
      </dgm:t>
    </dgm:pt>
    <dgm:pt modelId="{2C0AD8C4-B410-4EB1-9218-8EF49CA7789C}" type="parTrans" cxnId="{55E01EF4-1B21-4D7C-BE5A-069F112A74D6}">
      <dgm:prSet custT="1"/>
      <dgm:spPr/>
      <dgm:t>
        <a:bodyPr/>
        <a:lstStyle/>
        <a:p>
          <a:endParaRPr lang="en-US" sz="400">
            <a:latin typeface="Euphemia" pitchFamily="34" charset="0"/>
          </a:endParaRPr>
        </a:p>
      </dgm:t>
    </dgm:pt>
    <dgm:pt modelId="{8DDEBACD-08FA-4FD4-AF6D-BF368F1F4BEF}" type="sibTrans" cxnId="{55E01EF4-1B21-4D7C-BE5A-069F112A74D6}">
      <dgm:prSet/>
      <dgm:spPr/>
      <dgm:t>
        <a:bodyPr/>
        <a:lstStyle/>
        <a:p>
          <a:endParaRPr lang="en-US" sz="1600">
            <a:latin typeface="Euphemia" pitchFamily="34" charset="0"/>
          </a:endParaRPr>
        </a:p>
      </dgm:t>
    </dgm:pt>
    <dgm:pt modelId="{3FF0AFAA-B645-498D-AF0D-CD442E776FD6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Kejadian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Lepas</a:t>
          </a:r>
          <a:endParaRPr lang="en-US" sz="1400" b="1" dirty="0">
            <a:latin typeface="Euphemia" pitchFamily="34" charset="0"/>
          </a:endParaRPr>
        </a:p>
      </dgm:t>
    </dgm:pt>
    <dgm:pt modelId="{3B5D7582-9D49-4BF5-ACF6-B8CF163CCB03}" type="parTrans" cxnId="{E9AAF29B-9D01-433A-A2DB-622DF47AF9F8}">
      <dgm:prSet custT="1"/>
      <dgm:spPr/>
      <dgm:t>
        <a:bodyPr/>
        <a:lstStyle/>
        <a:p>
          <a:endParaRPr lang="en-US" sz="400">
            <a:latin typeface="Euphemia" pitchFamily="34" charset="0"/>
          </a:endParaRPr>
        </a:p>
      </dgm:t>
    </dgm:pt>
    <dgm:pt modelId="{6CA61B8C-3390-4C4D-B088-AB00E420AF01}" type="sibTrans" cxnId="{E9AAF29B-9D01-433A-A2DB-622DF47AF9F8}">
      <dgm:prSet/>
      <dgm:spPr/>
      <dgm:t>
        <a:bodyPr/>
        <a:lstStyle/>
        <a:p>
          <a:endParaRPr lang="en-US" sz="1600">
            <a:latin typeface="Euphemia" pitchFamily="34" charset="0"/>
          </a:endParaRPr>
        </a:p>
      </dgm:t>
    </dgm:pt>
    <dgm:pt modelId="{5E1D0E7C-1ABB-4476-9D5A-74DD0D752778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Kejadian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Bebas</a:t>
          </a:r>
          <a:endParaRPr lang="en-US" sz="1400" b="1" dirty="0">
            <a:latin typeface="Euphemia" pitchFamily="34" charset="0"/>
          </a:endParaRPr>
        </a:p>
      </dgm:t>
    </dgm:pt>
    <dgm:pt modelId="{FA2AE847-8A6D-402D-9193-B5E513F69A80}" type="parTrans" cxnId="{417BCC67-9E9F-4CC3-8E82-ABFE35DB00F5}">
      <dgm:prSet custT="1"/>
      <dgm:spPr/>
      <dgm:t>
        <a:bodyPr/>
        <a:lstStyle/>
        <a:p>
          <a:endParaRPr lang="en-US" sz="400">
            <a:latin typeface="Euphemia" pitchFamily="34" charset="0"/>
          </a:endParaRPr>
        </a:p>
      </dgm:t>
    </dgm:pt>
    <dgm:pt modelId="{CAF5F0D1-F7F0-4664-94DF-B129B14E15E4}" type="sibTrans" cxnId="{417BCC67-9E9F-4CC3-8E82-ABFE35DB00F5}">
      <dgm:prSet/>
      <dgm:spPr/>
      <dgm:t>
        <a:bodyPr/>
        <a:lstStyle/>
        <a:p>
          <a:endParaRPr lang="en-US" sz="1600">
            <a:latin typeface="Euphemia" pitchFamily="34" charset="0"/>
          </a:endParaRPr>
        </a:p>
      </dgm:t>
    </dgm:pt>
    <dgm:pt modelId="{228D11CA-2B54-47BA-BCCE-6C389D2E0D7F}">
      <dgm:prSet phldrT="[Text]" custT="1"/>
      <dgm:spPr/>
      <dgm:t>
        <a:bodyPr/>
        <a:lstStyle/>
        <a:p>
          <a:r>
            <a:rPr lang="en-US" sz="1400" b="1" dirty="0" err="1" smtClean="0">
              <a:latin typeface="Euphemia" pitchFamily="34" charset="0"/>
            </a:rPr>
            <a:t>Kejadian</a:t>
          </a:r>
          <a:r>
            <a:rPr lang="en-US" sz="1400" b="1" dirty="0" smtClean="0">
              <a:latin typeface="Euphemia" pitchFamily="34" charset="0"/>
            </a:rPr>
            <a:t> </a:t>
          </a:r>
          <a:r>
            <a:rPr lang="en-US" sz="1400" b="1" dirty="0" err="1" smtClean="0">
              <a:latin typeface="Euphemia" pitchFamily="34" charset="0"/>
            </a:rPr>
            <a:t>Bersyarat</a:t>
          </a:r>
          <a:endParaRPr lang="en-US" sz="1400" b="1" dirty="0">
            <a:latin typeface="Euphemia" pitchFamily="34" charset="0"/>
          </a:endParaRPr>
        </a:p>
      </dgm:t>
    </dgm:pt>
    <dgm:pt modelId="{721AF9C5-89DF-4B9B-9FD6-4AD2F16FDB08}" type="parTrans" cxnId="{C19D11D7-691D-4F5C-9CFA-3E5905CA485F}">
      <dgm:prSet custT="1"/>
      <dgm:spPr/>
      <dgm:t>
        <a:bodyPr/>
        <a:lstStyle/>
        <a:p>
          <a:endParaRPr lang="en-US" sz="400">
            <a:latin typeface="Euphemia" pitchFamily="34" charset="0"/>
          </a:endParaRPr>
        </a:p>
      </dgm:t>
    </dgm:pt>
    <dgm:pt modelId="{7E2D4E66-05C3-4C78-B010-448166889D6E}" type="sibTrans" cxnId="{C19D11D7-691D-4F5C-9CFA-3E5905CA485F}">
      <dgm:prSet/>
      <dgm:spPr/>
      <dgm:t>
        <a:bodyPr/>
        <a:lstStyle/>
        <a:p>
          <a:endParaRPr lang="en-US" sz="1600">
            <a:latin typeface="Euphemia" pitchFamily="34" charset="0"/>
          </a:endParaRPr>
        </a:p>
      </dgm:t>
    </dgm:pt>
    <dgm:pt modelId="{963225CC-8A54-440B-BBE7-1A90B0822160}" type="pres">
      <dgm:prSet presAssocID="{630189C6-1FAE-49B2-91C7-3AC0F02471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420893-4B6C-4EBA-875B-9C74D632103E}" type="pres">
      <dgm:prSet presAssocID="{7A8ECDB1-06CA-4F2D-B818-D6DF0C2D40ED}" presName="root1" presStyleCnt="0"/>
      <dgm:spPr/>
    </dgm:pt>
    <dgm:pt modelId="{660CAE19-898E-4D91-B20E-D346AE930C2A}" type="pres">
      <dgm:prSet presAssocID="{7A8ECDB1-06CA-4F2D-B818-D6DF0C2D40ED}" presName="LevelOneTextNode" presStyleLbl="node0" presStyleIdx="0" presStyleCnt="1" custScaleX="128354" custScaleY="1719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452E-08CB-45EF-9DB6-5BC53FA78DA0}" type="pres">
      <dgm:prSet presAssocID="{7A8ECDB1-06CA-4F2D-B818-D6DF0C2D40ED}" presName="level2hierChild" presStyleCnt="0"/>
      <dgm:spPr/>
    </dgm:pt>
    <dgm:pt modelId="{EA9FB496-7377-48E5-B414-00E2B4A34164}" type="pres">
      <dgm:prSet presAssocID="{2297217F-E83F-4015-83BB-FE6468281D9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8F836CCD-54E2-4118-AA35-0DC477BD8D44}" type="pres">
      <dgm:prSet presAssocID="{2297217F-E83F-4015-83BB-FE6468281D9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BEEDA98-7A47-4105-8292-9A16A8658278}" type="pres">
      <dgm:prSet presAssocID="{61023B42-B580-40E5-B906-4A50C5C4BD8F}" presName="root2" presStyleCnt="0"/>
      <dgm:spPr/>
    </dgm:pt>
    <dgm:pt modelId="{69740163-B762-40D1-834B-CFFD9C7BF88A}" type="pres">
      <dgm:prSet presAssocID="{61023B42-B580-40E5-B906-4A50C5C4BD8F}" presName="LevelTwoTextNode" presStyleLbl="node2" presStyleIdx="0" presStyleCnt="2" custScaleX="178540" custScaleY="138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4E858-48B3-467F-89E8-9E7B59DA9A39}" type="pres">
      <dgm:prSet presAssocID="{61023B42-B580-40E5-B906-4A50C5C4BD8F}" presName="level3hierChild" presStyleCnt="0"/>
      <dgm:spPr/>
    </dgm:pt>
    <dgm:pt modelId="{4C6B93AB-578F-4542-8908-3F1033C0C7A3}" type="pres">
      <dgm:prSet presAssocID="{FBFB44D8-3840-4A2C-A283-871DC8EAD498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020067F5-FC37-48CA-8190-30833866D7E1}" type="pres">
      <dgm:prSet presAssocID="{FBFB44D8-3840-4A2C-A283-871DC8EAD498}" presName="connTx" presStyleLbl="parChTrans1D3" presStyleIdx="0" presStyleCnt="9"/>
      <dgm:spPr/>
      <dgm:t>
        <a:bodyPr/>
        <a:lstStyle/>
        <a:p>
          <a:endParaRPr lang="en-US"/>
        </a:p>
      </dgm:t>
    </dgm:pt>
    <dgm:pt modelId="{0B2E4400-9794-439E-A651-7B508CA38C64}" type="pres">
      <dgm:prSet presAssocID="{1F2C3952-4D8F-459D-B8FF-AD07ED5146D7}" presName="root2" presStyleCnt="0"/>
      <dgm:spPr/>
    </dgm:pt>
    <dgm:pt modelId="{A4D2D896-9984-4133-BEC6-85B979019F6C}" type="pres">
      <dgm:prSet presAssocID="{1F2C3952-4D8F-459D-B8FF-AD07ED5146D7}" presName="LevelTwoTextNode" presStyleLbl="node3" presStyleIdx="0" presStyleCnt="9" custScaleX="214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36BF76-327E-4922-900E-697DBEBC57E9}" type="pres">
      <dgm:prSet presAssocID="{1F2C3952-4D8F-459D-B8FF-AD07ED5146D7}" presName="level3hierChild" presStyleCnt="0"/>
      <dgm:spPr/>
    </dgm:pt>
    <dgm:pt modelId="{11C70847-5D03-42B0-A2B5-5A4DBDA174CC}" type="pres">
      <dgm:prSet presAssocID="{0E31D013-6C77-48AB-A2C7-92A653B9A919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9C2C6BA8-6A06-4C0B-9287-62CDCBF4CD1D}" type="pres">
      <dgm:prSet presAssocID="{0E31D013-6C77-48AB-A2C7-92A653B9A919}" presName="connTx" presStyleLbl="parChTrans1D3" presStyleIdx="1" presStyleCnt="9"/>
      <dgm:spPr/>
      <dgm:t>
        <a:bodyPr/>
        <a:lstStyle/>
        <a:p>
          <a:endParaRPr lang="en-US"/>
        </a:p>
      </dgm:t>
    </dgm:pt>
    <dgm:pt modelId="{BC3D715C-A9EE-428B-8335-10E90CC82930}" type="pres">
      <dgm:prSet presAssocID="{F9FEF0DA-A7DA-4B5E-ABB2-D4CB0F8EC0E7}" presName="root2" presStyleCnt="0"/>
      <dgm:spPr/>
    </dgm:pt>
    <dgm:pt modelId="{014EECE8-F7CC-4D82-B488-33561270E46A}" type="pres">
      <dgm:prSet presAssocID="{F9FEF0DA-A7DA-4B5E-ABB2-D4CB0F8EC0E7}" presName="LevelTwoTextNode" presStyleLbl="node3" presStyleIdx="1" presStyleCnt="9" custScaleX="214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74B2BE-F31B-4E6A-B035-351FD1ACA3F3}" type="pres">
      <dgm:prSet presAssocID="{F9FEF0DA-A7DA-4B5E-ABB2-D4CB0F8EC0E7}" presName="level3hierChild" presStyleCnt="0"/>
      <dgm:spPr/>
    </dgm:pt>
    <dgm:pt modelId="{A11D8E48-696B-4EA0-87C8-6EE85C601FF9}" type="pres">
      <dgm:prSet presAssocID="{A56BD16E-7A3E-4286-A8AD-CD03CD8CED62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7C6A2B1A-A8EA-4717-AAE2-77896BC154E4}" type="pres">
      <dgm:prSet presAssocID="{A56BD16E-7A3E-4286-A8AD-CD03CD8CED62}" presName="connTx" presStyleLbl="parChTrans1D3" presStyleIdx="2" presStyleCnt="9"/>
      <dgm:spPr/>
      <dgm:t>
        <a:bodyPr/>
        <a:lstStyle/>
        <a:p>
          <a:endParaRPr lang="en-US"/>
        </a:p>
      </dgm:t>
    </dgm:pt>
    <dgm:pt modelId="{E8CF12FF-43AC-4A9A-B65D-D9578941ACC5}" type="pres">
      <dgm:prSet presAssocID="{A46B5F0A-610A-4DD3-8E4A-E984EA8B4C1A}" presName="root2" presStyleCnt="0"/>
      <dgm:spPr/>
    </dgm:pt>
    <dgm:pt modelId="{05C0EC87-DF1F-4845-80BF-3373E8ABEBA9}" type="pres">
      <dgm:prSet presAssocID="{A46B5F0A-610A-4DD3-8E4A-E984EA8B4C1A}" presName="LevelTwoTextNode" presStyleLbl="node3" presStyleIdx="2" presStyleCnt="9" custScaleX="214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E041EE-9C34-455C-A48B-E4B20E2A3A73}" type="pres">
      <dgm:prSet presAssocID="{A46B5F0A-610A-4DD3-8E4A-E984EA8B4C1A}" presName="level3hierChild" presStyleCnt="0"/>
      <dgm:spPr/>
    </dgm:pt>
    <dgm:pt modelId="{DB5850B1-8191-424B-BEA9-29490CBF7E47}" type="pres">
      <dgm:prSet presAssocID="{70D92EF6-0FF4-469E-9B88-96B6684AEBAD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0D449D2E-011F-4585-9DB9-4FD85D426D8F}" type="pres">
      <dgm:prSet presAssocID="{70D92EF6-0FF4-469E-9B88-96B6684AEBAD}" presName="connTx" presStyleLbl="parChTrans1D4" presStyleIdx="0" presStyleCnt="8"/>
      <dgm:spPr/>
      <dgm:t>
        <a:bodyPr/>
        <a:lstStyle/>
        <a:p>
          <a:endParaRPr lang="en-US"/>
        </a:p>
      </dgm:t>
    </dgm:pt>
    <dgm:pt modelId="{527CE76A-2BAD-4DF5-BEB4-536EE64FA598}" type="pres">
      <dgm:prSet presAssocID="{D4BD39FB-423D-4FD6-B6C1-9B2F5055BAFC}" presName="root2" presStyleCnt="0"/>
      <dgm:spPr/>
    </dgm:pt>
    <dgm:pt modelId="{99923457-C014-44EC-9CCE-FF8182431401}" type="pres">
      <dgm:prSet presAssocID="{D4BD39FB-423D-4FD6-B6C1-9B2F5055BAFC}" presName="LevelTwoTextNode" presStyleLbl="node4" presStyleIdx="0" presStyleCnt="8" custScaleX="1694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D976E-DDD5-45A9-B52C-E9237136349D}" type="pres">
      <dgm:prSet presAssocID="{D4BD39FB-423D-4FD6-B6C1-9B2F5055BAFC}" presName="level3hierChild" presStyleCnt="0"/>
      <dgm:spPr/>
    </dgm:pt>
    <dgm:pt modelId="{B828767D-CADE-4C8F-A27F-361D8A536352}" type="pres">
      <dgm:prSet presAssocID="{768E0BB2-15C9-4D77-B77F-099C3D5B4AB7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3F352D44-1C0C-4083-A133-BE67558BD66F}" type="pres">
      <dgm:prSet presAssocID="{768E0BB2-15C9-4D77-B77F-099C3D5B4AB7}" presName="connTx" presStyleLbl="parChTrans1D4" presStyleIdx="1" presStyleCnt="8"/>
      <dgm:spPr/>
      <dgm:t>
        <a:bodyPr/>
        <a:lstStyle/>
        <a:p>
          <a:endParaRPr lang="en-US"/>
        </a:p>
      </dgm:t>
    </dgm:pt>
    <dgm:pt modelId="{C309781D-937B-4C8F-A7C9-F6DD291905C2}" type="pres">
      <dgm:prSet presAssocID="{AE9D98E3-54F0-4320-A9A6-92916A814FFD}" presName="root2" presStyleCnt="0"/>
      <dgm:spPr/>
    </dgm:pt>
    <dgm:pt modelId="{7CABF037-E547-44A3-A3A6-96DB662307FB}" type="pres">
      <dgm:prSet presAssocID="{AE9D98E3-54F0-4320-A9A6-92916A814FFD}" presName="LevelTwoTextNode" presStyleLbl="node4" presStyleIdx="1" presStyleCnt="8" custScaleX="1694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BE71A-5130-4FC0-8EF8-84C690E1E877}" type="pres">
      <dgm:prSet presAssocID="{AE9D98E3-54F0-4320-A9A6-92916A814FFD}" presName="level3hierChild" presStyleCnt="0"/>
      <dgm:spPr/>
    </dgm:pt>
    <dgm:pt modelId="{169B1307-76EC-4812-A969-9E8ACDDD9A7C}" type="pres">
      <dgm:prSet presAssocID="{79D861CC-E6C4-4674-AE6E-C353374DF98E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833E1BFB-9D24-45DF-BAE4-73FC5512CF2C}" type="pres">
      <dgm:prSet presAssocID="{79D861CC-E6C4-4674-AE6E-C353374DF98E}" presName="connTx" presStyleLbl="parChTrans1D4" presStyleIdx="2" presStyleCnt="8"/>
      <dgm:spPr/>
      <dgm:t>
        <a:bodyPr/>
        <a:lstStyle/>
        <a:p>
          <a:endParaRPr lang="en-US"/>
        </a:p>
      </dgm:t>
    </dgm:pt>
    <dgm:pt modelId="{D36CD7E8-39BE-4709-9047-FD7891D902CD}" type="pres">
      <dgm:prSet presAssocID="{B62CF590-FB87-48EA-8FB3-DE3751099F89}" presName="root2" presStyleCnt="0"/>
      <dgm:spPr/>
    </dgm:pt>
    <dgm:pt modelId="{DC361F3D-098B-4F49-A6AC-BD69E016B0E6}" type="pres">
      <dgm:prSet presAssocID="{B62CF590-FB87-48EA-8FB3-DE3751099F89}" presName="LevelTwoTextNode" presStyleLbl="node4" presStyleIdx="2" presStyleCnt="8" custScaleX="1694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EDEA65-7B86-4068-8847-AFD3312DAEA7}" type="pres">
      <dgm:prSet presAssocID="{B62CF590-FB87-48EA-8FB3-DE3751099F89}" presName="level3hierChild" presStyleCnt="0"/>
      <dgm:spPr/>
    </dgm:pt>
    <dgm:pt modelId="{93C4E736-9527-4363-800D-298FD6EFCA52}" type="pres">
      <dgm:prSet presAssocID="{28FCA73D-1040-46A9-B368-08A3B209B67E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AC6E9333-2FF8-40C9-B5D9-7AB8DFEAE33D}" type="pres">
      <dgm:prSet presAssocID="{28FCA73D-1040-46A9-B368-08A3B209B67E}" presName="connTx" presStyleLbl="parChTrans1D4" presStyleIdx="3" presStyleCnt="8"/>
      <dgm:spPr/>
      <dgm:t>
        <a:bodyPr/>
        <a:lstStyle/>
        <a:p>
          <a:endParaRPr lang="en-US"/>
        </a:p>
      </dgm:t>
    </dgm:pt>
    <dgm:pt modelId="{60F9B6C0-548D-4CC1-9CA0-E463A20503C9}" type="pres">
      <dgm:prSet presAssocID="{D02A5DBD-6BA1-496B-86B3-CD7EAC356390}" presName="root2" presStyleCnt="0"/>
      <dgm:spPr/>
    </dgm:pt>
    <dgm:pt modelId="{1BD75648-44EB-48DA-8438-4F5B9D19659F}" type="pres">
      <dgm:prSet presAssocID="{D02A5DBD-6BA1-496B-86B3-CD7EAC356390}" presName="LevelTwoTextNode" presStyleLbl="node4" presStyleIdx="3" presStyleCnt="8" custScaleX="1694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4F1DB1-8120-42EE-855D-BA2A1A545584}" type="pres">
      <dgm:prSet presAssocID="{D02A5DBD-6BA1-496B-86B3-CD7EAC356390}" presName="level3hierChild" presStyleCnt="0"/>
      <dgm:spPr/>
    </dgm:pt>
    <dgm:pt modelId="{4ED0E61A-3997-4412-917B-7B6A966136B5}" type="pres">
      <dgm:prSet presAssocID="{45858771-CDFD-4792-BD46-41B2C39874E0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392015C4-EBCE-4570-9965-48B5707A381A}" type="pres">
      <dgm:prSet presAssocID="{45858771-CDFD-4792-BD46-41B2C39874E0}" presName="connTx" presStyleLbl="parChTrans1D3" presStyleIdx="3" presStyleCnt="9"/>
      <dgm:spPr/>
      <dgm:t>
        <a:bodyPr/>
        <a:lstStyle/>
        <a:p>
          <a:endParaRPr lang="en-US"/>
        </a:p>
      </dgm:t>
    </dgm:pt>
    <dgm:pt modelId="{6348DA37-38A0-48C4-940C-325D391D67C4}" type="pres">
      <dgm:prSet presAssocID="{6893324E-D1DB-41DB-A4B3-757E84CD43B0}" presName="root2" presStyleCnt="0"/>
      <dgm:spPr/>
    </dgm:pt>
    <dgm:pt modelId="{80279903-2C13-47D1-999A-F4E90DD8BCA9}" type="pres">
      <dgm:prSet presAssocID="{6893324E-D1DB-41DB-A4B3-757E84CD43B0}" presName="LevelTwoTextNode" presStyleLbl="node3" presStyleIdx="3" presStyleCnt="9" custScaleX="214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92DFE-8365-4D36-B481-BD0641E8C76F}" type="pres">
      <dgm:prSet presAssocID="{6893324E-D1DB-41DB-A4B3-757E84CD43B0}" presName="level3hierChild" presStyleCnt="0"/>
      <dgm:spPr/>
    </dgm:pt>
    <dgm:pt modelId="{C8D1ED32-89E0-42A3-ABD3-76ED383407A8}" type="pres">
      <dgm:prSet presAssocID="{8550B8C1-2E64-4D4E-952D-0D7B3A2E8AA3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8ECE0A79-4E28-4D8D-B27C-460BFF13E2F1}" type="pres">
      <dgm:prSet presAssocID="{8550B8C1-2E64-4D4E-952D-0D7B3A2E8AA3}" presName="connTx" presStyleLbl="parChTrans1D3" presStyleIdx="4" presStyleCnt="9"/>
      <dgm:spPr/>
      <dgm:t>
        <a:bodyPr/>
        <a:lstStyle/>
        <a:p>
          <a:endParaRPr lang="en-US"/>
        </a:p>
      </dgm:t>
    </dgm:pt>
    <dgm:pt modelId="{EACC4EE7-04EC-476A-9616-9F4583E08E10}" type="pres">
      <dgm:prSet presAssocID="{E130D026-4A60-4386-9417-9D93D258561B}" presName="root2" presStyleCnt="0"/>
      <dgm:spPr/>
    </dgm:pt>
    <dgm:pt modelId="{02727617-3D57-4318-9C1B-9A52A669CE13}" type="pres">
      <dgm:prSet presAssocID="{E130D026-4A60-4386-9417-9D93D258561B}" presName="LevelTwoTextNode" presStyleLbl="node3" presStyleIdx="4" presStyleCnt="9" custScaleX="214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F886A-873A-4536-B60F-38AA06D14AFE}" type="pres">
      <dgm:prSet presAssocID="{E130D026-4A60-4386-9417-9D93D258561B}" presName="level3hierChild" presStyleCnt="0"/>
      <dgm:spPr/>
    </dgm:pt>
    <dgm:pt modelId="{4947C48F-F7AB-4694-B5A9-924EA9237F99}" type="pres">
      <dgm:prSet presAssocID="{D0AEDAA7-1414-4F06-A04A-70331F30B19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AE87948-EC13-4DC3-8DE7-C90AB4EE913F}" type="pres">
      <dgm:prSet presAssocID="{D0AEDAA7-1414-4F06-A04A-70331F30B19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9E24E14-DB2C-44B5-B704-DFD644EEA22E}" type="pres">
      <dgm:prSet presAssocID="{93B6F984-A28D-4FA8-B5B0-F039F5DE92D1}" presName="root2" presStyleCnt="0"/>
      <dgm:spPr/>
    </dgm:pt>
    <dgm:pt modelId="{D5B7B0F2-45B7-4844-AE8E-6442FD6CD931}" type="pres">
      <dgm:prSet presAssocID="{93B6F984-A28D-4FA8-B5B0-F039F5DE92D1}" presName="LevelTwoTextNode" presStyleLbl="node2" presStyleIdx="1" presStyleCnt="2" custScaleX="180098" custScaleY="138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5C625-9815-469F-A812-DEC754C59CA6}" type="pres">
      <dgm:prSet presAssocID="{93B6F984-A28D-4FA8-B5B0-F039F5DE92D1}" presName="level3hierChild" presStyleCnt="0"/>
      <dgm:spPr/>
    </dgm:pt>
    <dgm:pt modelId="{7C8E4649-EED7-4D59-A36E-AFD5056393AD}" type="pres">
      <dgm:prSet presAssocID="{90D1AAFB-2A41-4BB9-96F6-48B342210CA5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6A0AE577-A355-4385-8C44-7166E11854C4}" type="pres">
      <dgm:prSet presAssocID="{90D1AAFB-2A41-4BB9-96F6-48B342210CA5}" presName="connTx" presStyleLbl="parChTrans1D3" presStyleIdx="5" presStyleCnt="9"/>
      <dgm:spPr/>
      <dgm:t>
        <a:bodyPr/>
        <a:lstStyle/>
        <a:p>
          <a:endParaRPr lang="en-US"/>
        </a:p>
      </dgm:t>
    </dgm:pt>
    <dgm:pt modelId="{640295D6-F8BD-452E-84F8-D6A8B8B5C6A4}" type="pres">
      <dgm:prSet presAssocID="{A2226926-A221-4FF9-A069-13ECA225896F}" presName="root2" presStyleCnt="0"/>
      <dgm:spPr/>
    </dgm:pt>
    <dgm:pt modelId="{AA78C1AC-FDAF-4CFB-A74E-68DBE78D1A9B}" type="pres">
      <dgm:prSet presAssocID="{A2226926-A221-4FF9-A069-13ECA225896F}" presName="LevelTwoTextNode" presStyleLbl="node3" presStyleIdx="5" presStyleCnt="9" custScaleX="214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A85C8A-2727-4477-81C3-8C8DDCDA929F}" type="pres">
      <dgm:prSet presAssocID="{A2226926-A221-4FF9-A069-13ECA225896F}" presName="level3hierChild" presStyleCnt="0"/>
      <dgm:spPr/>
    </dgm:pt>
    <dgm:pt modelId="{00AAC1A0-60C4-40BE-9A6C-6B584AC92441}" type="pres">
      <dgm:prSet presAssocID="{A27D8E8C-E0C2-486D-99AD-96AC3495005E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8D5C21A7-F055-4584-A884-E33859A6A8B5}" type="pres">
      <dgm:prSet presAssocID="{A27D8E8C-E0C2-486D-99AD-96AC3495005E}" presName="connTx" presStyleLbl="parChTrans1D3" presStyleIdx="6" presStyleCnt="9"/>
      <dgm:spPr/>
      <dgm:t>
        <a:bodyPr/>
        <a:lstStyle/>
        <a:p>
          <a:endParaRPr lang="en-US"/>
        </a:p>
      </dgm:t>
    </dgm:pt>
    <dgm:pt modelId="{8BCB1F6E-F2B1-4427-B6E3-271E4E874AAA}" type="pres">
      <dgm:prSet presAssocID="{BF09C278-726B-4334-82FB-8ACEB1C7090F}" presName="root2" presStyleCnt="0"/>
      <dgm:spPr/>
    </dgm:pt>
    <dgm:pt modelId="{3605BF84-BD98-4FE7-A444-C9CC9FEA4C54}" type="pres">
      <dgm:prSet presAssocID="{BF09C278-726B-4334-82FB-8ACEB1C7090F}" presName="LevelTwoTextNode" presStyleLbl="node3" presStyleIdx="6" presStyleCnt="9" custScaleX="214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1B1D26-EE4E-44F0-8DEC-AFBC6EF302BA}" type="pres">
      <dgm:prSet presAssocID="{BF09C278-726B-4334-82FB-8ACEB1C7090F}" presName="level3hierChild" presStyleCnt="0"/>
      <dgm:spPr/>
    </dgm:pt>
    <dgm:pt modelId="{72CC3DE5-FD19-4369-A1A3-7FF7337654E7}" type="pres">
      <dgm:prSet presAssocID="{8F233755-1D05-49BB-A6F2-DE23D2EBD9C7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4F542C6F-640E-4C6D-98CB-719E65C16C83}" type="pres">
      <dgm:prSet presAssocID="{8F233755-1D05-49BB-A6F2-DE23D2EBD9C7}" presName="connTx" presStyleLbl="parChTrans1D3" presStyleIdx="7" presStyleCnt="9"/>
      <dgm:spPr/>
      <dgm:t>
        <a:bodyPr/>
        <a:lstStyle/>
        <a:p>
          <a:endParaRPr lang="en-US"/>
        </a:p>
      </dgm:t>
    </dgm:pt>
    <dgm:pt modelId="{F6F050CC-19B7-43BD-B6F8-B9CE6990AEB6}" type="pres">
      <dgm:prSet presAssocID="{E6093A46-6951-4AC4-91A1-AFD82E70F0F6}" presName="root2" presStyleCnt="0"/>
      <dgm:spPr/>
    </dgm:pt>
    <dgm:pt modelId="{DA283028-319F-4679-B3E2-97F19D0C30C2}" type="pres">
      <dgm:prSet presAssocID="{E6093A46-6951-4AC4-91A1-AFD82E70F0F6}" presName="LevelTwoTextNode" presStyleLbl="node3" presStyleIdx="7" presStyleCnt="9" custScaleX="214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94330-ACB5-4AA1-A93D-AFB3160D9978}" type="pres">
      <dgm:prSet presAssocID="{E6093A46-6951-4AC4-91A1-AFD82E70F0F6}" presName="level3hierChild" presStyleCnt="0"/>
      <dgm:spPr/>
    </dgm:pt>
    <dgm:pt modelId="{9FFE036E-C92A-4629-A575-73C40A24C3B5}" type="pres">
      <dgm:prSet presAssocID="{84C3047D-5F01-43E8-995B-79CE02499199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D64B2FCD-ED38-4264-8B9C-118DC8CBF6F6}" type="pres">
      <dgm:prSet presAssocID="{84C3047D-5F01-43E8-995B-79CE02499199}" presName="connTx" presStyleLbl="parChTrans1D3" presStyleIdx="8" presStyleCnt="9"/>
      <dgm:spPr/>
      <dgm:t>
        <a:bodyPr/>
        <a:lstStyle/>
        <a:p>
          <a:endParaRPr lang="en-US"/>
        </a:p>
      </dgm:t>
    </dgm:pt>
    <dgm:pt modelId="{6E3C98C3-8897-4CCD-86E1-B4283C10678B}" type="pres">
      <dgm:prSet presAssocID="{AB67400A-B4BB-444F-84E2-B7B88626B3CC}" presName="root2" presStyleCnt="0"/>
      <dgm:spPr/>
    </dgm:pt>
    <dgm:pt modelId="{057A9C31-F9BC-4BAA-8D57-7A3938B02BFE}" type="pres">
      <dgm:prSet presAssocID="{AB67400A-B4BB-444F-84E2-B7B88626B3CC}" presName="LevelTwoTextNode" presStyleLbl="node3" presStyleIdx="8" presStyleCnt="9" custScaleX="214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3ADCF-5524-488F-A808-70C2C13257BF}" type="pres">
      <dgm:prSet presAssocID="{AB67400A-B4BB-444F-84E2-B7B88626B3CC}" presName="level3hierChild" presStyleCnt="0"/>
      <dgm:spPr/>
    </dgm:pt>
    <dgm:pt modelId="{7BA6DC97-B107-404B-9AA5-BC46241F4126}" type="pres">
      <dgm:prSet presAssocID="{2C0AD8C4-B410-4EB1-9218-8EF49CA7789C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A45834BC-FDDA-4A20-85E7-71E2951CBA93}" type="pres">
      <dgm:prSet presAssocID="{2C0AD8C4-B410-4EB1-9218-8EF49CA7789C}" presName="connTx" presStyleLbl="parChTrans1D4" presStyleIdx="4" presStyleCnt="8"/>
      <dgm:spPr/>
      <dgm:t>
        <a:bodyPr/>
        <a:lstStyle/>
        <a:p>
          <a:endParaRPr lang="en-US"/>
        </a:p>
      </dgm:t>
    </dgm:pt>
    <dgm:pt modelId="{5F22E28E-C886-430D-8DEB-F7A0557BAFAE}" type="pres">
      <dgm:prSet presAssocID="{7E73E693-E8BF-4608-8ED3-8F369FF87D62}" presName="root2" presStyleCnt="0"/>
      <dgm:spPr/>
    </dgm:pt>
    <dgm:pt modelId="{DDEF132D-86A3-4A06-BA44-DA9BF49FD8CC}" type="pres">
      <dgm:prSet presAssocID="{7E73E693-E8BF-4608-8ED3-8F369FF87D62}" presName="LevelTwoTextNode" presStyleLbl="node4" presStyleIdx="4" presStyleCnt="8" custScaleX="1758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F144FE-2363-4A9B-A562-E0C743577A8D}" type="pres">
      <dgm:prSet presAssocID="{7E73E693-E8BF-4608-8ED3-8F369FF87D62}" presName="level3hierChild" presStyleCnt="0"/>
      <dgm:spPr/>
    </dgm:pt>
    <dgm:pt modelId="{4436CE7D-F5DF-4046-B081-8222457B2F82}" type="pres">
      <dgm:prSet presAssocID="{3B5D7582-9D49-4BF5-ACF6-B8CF163CCB03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4F5B0DC1-E389-4717-9105-F7E71C3EABC5}" type="pres">
      <dgm:prSet presAssocID="{3B5D7582-9D49-4BF5-ACF6-B8CF163CCB03}" presName="connTx" presStyleLbl="parChTrans1D4" presStyleIdx="5" presStyleCnt="8"/>
      <dgm:spPr/>
      <dgm:t>
        <a:bodyPr/>
        <a:lstStyle/>
        <a:p>
          <a:endParaRPr lang="en-US"/>
        </a:p>
      </dgm:t>
    </dgm:pt>
    <dgm:pt modelId="{3925F5CD-BBDF-482C-B5FB-3B49D79AAD7A}" type="pres">
      <dgm:prSet presAssocID="{3FF0AFAA-B645-498D-AF0D-CD442E776FD6}" presName="root2" presStyleCnt="0"/>
      <dgm:spPr/>
    </dgm:pt>
    <dgm:pt modelId="{4B9FAB59-F163-475E-8A2C-7293536C2DD4}" type="pres">
      <dgm:prSet presAssocID="{3FF0AFAA-B645-498D-AF0D-CD442E776FD6}" presName="LevelTwoTextNode" presStyleLbl="node4" presStyleIdx="5" presStyleCnt="8" custScaleX="1758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1A2C06-A99A-411A-B82B-1680BAD40552}" type="pres">
      <dgm:prSet presAssocID="{3FF0AFAA-B645-498D-AF0D-CD442E776FD6}" presName="level3hierChild" presStyleCnt="0"/>
      <dgm:spPr/>
    </dgm:pt>
    <dgm:pt modelId="{6E8C0850-43EC-4080-9209-EB49968F9396}" type="pres">
      <dgm:prSet presAssocID="{FA2AE847-8A6D-402D-9193-B5E513F69A80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9AD88209-271E-4882-9D09-5526F0F172DE}" type="pres">
      <dgm:prSet presAssocID="{FA2AE847-8A6D-402D-9193-B5E513F69A80}" presName="connTx" presStyleLbl="parChTrans1D4" presStyleIdx="6" presStyleCnt="8"/>
      <dgm:spPr/>
      <dgm:t>
        <a:bodyPr/>
        <a:lstStyle/>
        <a:p>
          <a:endParaRPr lang="en-US"/>
        </a:p>
      </dgm:t>
    </dgm:pt>
    <dgm:pt modelId="{67142B17-E40D-4292-B242-742BFA825010}" type="pres">
      <dgm:prSet presAssocID="{5E1D0E7C-1ABB-4476-9D5A-74DD0D752778}" presName="root2" presStyleCnt="0"/>
      <dgm:spPr/>
    </dgm:pt>
    <dgm:pt modelId="{014A476D-5623-448D-8245-A4C8C7615CDB}" type="pres">
      <dgm:prSet presAssocID="{5E1D0E7C-1ABB-4476-9D5A-74DD0D752778}" presName="LevelTwoTextNode" presStyleLbl="node4" presStyleIdx="6" presStyleCnt="8" custScaleX="1758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A3612-F8BF-4ED1-A5D2-145F2C21088C}" type="pres">
      <dgm:prSet presAssocID="{5E1D0E7C-1ABB-4476-9D5A-74DD0D752778}" presName="level3hierChild" presStyleCnt="0"/>
      <dgm:spPr/>
    </dgm:pt>
    <dgm:pt modelId="{0F6AEE1A-0D84-4129-8EA8-D32DA0DDBC8A}" type="pres">
      <dgm:prSet presAssocID="{721AF9C5-89DF-4B9B-9FD6-4AD2F16FDB08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880AE84A-6658-48C2-8B94-79AE5B28EAE5}" type="pres">
      <dgm:prSet presAssocID="{721AF9C5-89DF-4B9B-9FD6-4AD2F16FDB08}" presName="connTx" presStyleLbl="parChTrans1D4" presStyleIdx="7" presStyleCnt="8"/>
      <dgm:spPr/>
      <dgm:t>
        <a:bodyPr/>
        <a:lstStyle/>
        <a:p>
          <a:endParaRPr lang="en-US"/>
        </a:p>
      </dgm:t>
    </dgm:pt>
    <dgm:pt modelId="{A9A3183A-60EE-4FDD-93A8-971665676670}" type="pres">
      <dgm:prSet presAssocID="{228D11CA-2B54-47BA-BCCE-6C389D2E0D7F}" presName="root2" presStyleCnt="0"/>
      <dgm:spPr/>
    </dgm:pt>
    <dgm:pt modelId="{1076FE41-D3AB-41D3-A5C3-A925C0C6E6BC}" type="pres">
      <dgm:prSet presAssocID="{228D11CA-2B54-47BA-BCCE-6C389D2E0D7F}" presName="LevelTwoTextNode" presStyleLbl="node4" presStyleIdx="7" presStyleCnt="8" custScaleX="1758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6AFE3-8B45-49DB-9E12-BEB1D4C9F05F}" type="pres">
      <dgm:prSet presAssocID="{228D11CA-2B54-47BA-BCCE-6C389D2E0D7F}" presName="level3hierChild" presStyleCnt="0"/>
      <dgm:spPr/>
    </dgm:pt>
  </dgm:ptLst>
  <dgm:cxnLst>
    <dgm:cxn modelId="{4FBEC338-1271-4F88-A31B-457D94665B0E}" srcId="{A46B5F0A-610A-4DD3-8E4A-E984EA8B4C1A}" destId="{D02A5DBD-6BA1-496B-86B3-CD7EAC356390}" srcOrd="3" destOrd="0" parTransId="{28FCA73D-1040-46A9-B368-08A3B209B67E}" sibTransId="{4A32FF4E-C95C-41FA-965A-A90B8B9A40BB}"/>
    <dgm:cxn modelId="{6D115770-DA13-42FD-B8B6-AA8B3E8A4466}" type="presOf" srcId="{84C3047D-5F01-43E8-995B-79CE02499199}" destId="{D64B2FCD-ED38-4264-8B9C-118DC8CBF6F6}" srcOrd="1" destOrd="0" presId="urn:microsoft.com/office/officeart/2005/8/layout/hierarchy2"/>
    <dgm:cxn modelId="{1BC17EAB-B6B4-49A4-95D7-0910DD9BE13A}" type="presOf" srcId="{A2226926-A221-4FF9-A069-13ECA225896F}" destId="{AA78C1AC-FDAF-4CFB-A74E-68DBE78D1A9B}" srcOrd="0" destOrd="0" presId="urn:microsoft.com/office/officeart/2005/8/layout/hierarchy2"/>
    <dgm:cxn modelId="{467BD7C8-8BF6-484D-BD6B-57AB537D6505}" type="presOf" srcId="{84C3047D-5F01-43E8-995B-79CE02499199}" destId="{9FFE036E-C92A-4629-A575-73C40A24C3B5}" srcOrd="0" destOrd="0" presId="urn:microsoft.com/office/officeart/2005/8/layout/hierarchy2"/>
    <dgm:cxn modelId="{45A5A2B0-9BDA-40CC-84A3-475304310996}" type="presOf" srcId="{2C0AD8C4-B410-4EB1-9218-8EF49CA7789C}" destId="{A45834BC-FDDA-4A20-85E7-71E2951CBA93}" srcOrd="1" destOrd="0" presId="urn:microsoft.com/office/officeart/2005/8/layout/hierarchy2"/>
    <dgm:cxn modelId="{9F18E9FE-FE3A-4D6F-8A38-D277498C43D2}" type="presOf" srcId="{FBFB44D8-3840-4A2C-A283-871DC8EAD498}" destId="{020067F5-FC37-48CA-8190-30833866D7E1}" srcOrd="1" destOrd="0" presId="urn:microsoft.com/office/officeart/2005/8/layout/hierarchy2"/>
    <dgm:cxn modelId="{04EC95D2-9EB3-49D9-972F-152933B50980}" type="presOf" srcId="{FBFB44D8-3840-4A2C-A283-871DC8EAD498}" destId="{4C6B93AB-578F-4542-8908-3F1033C0C7A3}" srcOrd="0" destOrd="0" presId="urn:microsoft.com/office/officeart/2005/8/layout/hierarchy2"/>
    <dgm:cxn modelId="{B90A7763-CFF8-438F-86B2-80731AB11496}" srcId="{A46B5F0A-610A-4DD3-8E4A-E984EA8B4C1A}" destId="{D4BD39FB-423D-4FD6-B6C1-9B2F5055BAFC}" srcOrd="0" destOrd="0" parTransId="{70D92EF6-0FF4-469E-9B88-96B6684AEBAD}" sibTransId="{8F5A6FDA-774E-4030-B551-D034A5217298}"/>
    <dgm:cxn modelId="{C67BA935-0254-47C9-A940-0DD94F6AA865}" type="presOf" srcId="{AE9D98E3-54F0-4320-A9A6-92916A814FFD}" destId="{7CABF037-E547-44A3-A3A6-96DB662307FB}" srcOrd="0" destOrd="0" presId="urn:microsoft.com/office/officeart/2005/8/layout/hierarchy2"/>
    <dgm:cxn modelId="{2039B5FA-AC11-4AD0-9CC2-953C8B44DFDC}" type="presOf" srcId="{70D92EF6-0FF4-469E-9B88-96B6684AEBAD}" destId="{DB5850B1-8191-424B-BEA9-29490CBF7E47}" srcOrd="0" destOrd="0" presId="urn:microsoft.com/office/officeart/2005/8/layout/hierarchy2"/>
    <dgm:cxn modelId="{5B499F38-C478-4F53-A8EB-9723DBB46E65}" type="presOf" srcId="{0E31D013-6C77-48AB-A2C7-92A653B9A919}" destId="{9C2C6BA8-6A06-4C0B-9287-62CDCBF4CD1D}" srcOrd="1" destOrd="0" presId="urn:microsoft.com/office/officeart/2005/8/layout/hierarchy2"/>
    <dgm:cxn modelId="{28D7DE3E-1F9C-494F-940F-83E0E1FAB690}" type="presOf" srcId="{BF09C278-726B-4334-82FB-8ACEB1C7090F}" destId="{3605BF84-BD98-4FE7-A444-C9CC9FEA4C54}" srcOrd="0" destOrd="0" presId="urn:microsoft.com/office/officeart/2005/8/layout/hierarchy2"/>
    <dgm:cxn modelId="{694C132D-7339-42ED-81E6-65659E51722B}" type="presOf" srcId="{28FCA73D-1040-46A9-B368-08A3B209B67E}" destId="{AC6E9333-2FF8-40C9-B5D9-7AB8DFEAE33D}" srcOrd="1" destOrd="0" presId="urn:microsoft.com/office/officeart/2005/8/layout/hierarchy2"/>
    <dgm:cxn modelId="{1431B34C-605F-4DDD-A681-1FC892F04BCA}" type="presOf" srcId="{1F2C3952-4D8F-459D-B8FF-AD07ED5146D7}" destId="{A4D2D896-9984-4133-BEC6-85B979019F6C}" srcOrd="0" destOrd="0" presId="urn:microsoft.com/office/officeart/2005/8/layout/hierarchy2"/>
    <dgm:cxn modelId="{1432916E-30D2-468C-9EA5-BDE7D67DC96D}" type="presOf" srcId="{7A8ECDB1-06CA-4F2D-B818-D6DF0C2D40ED}" destId="{660CAE19-898E-4D91-B20E-D346AE930C2A}" srcOrd="0" destOrd="0" presId="urn:microsoft.com/office/officeart/2005/8/layout/hierarchy2"/>
    <dgm:cxn modelId="{203F94A4-868D-45B6-AD38-09AB28508270}" srcId="{93B6F984-A28D-4FA8-B5B0-F039F5DE92D1}" destId="{AB67400A-B4BB-444F-84E2-B7B88626B3CC}" srcOrd="3" destOrd="0" parTransId="{84C3047D-5F01-43E8-995B-79CE02499199}" sibTransId="{99918843-80B9-4F8B-8014-961335A7EAA4}"/>
    <dgm:cxn modelId="{1E2CD60E-A96C-4893-A9B3-4CED949CDC30}" srcId="{61023B42-B580-40E5-B906-4A50C5C4BD8F}" destId="{6893324E-D1DB-41DB-A4B3-757E84CD43B0}" srcOrd="3" destOrd="0" parTransId="{45858771-CDFD-4792-BD46-41B2C39874E0}" sibTransId="{387C1829-4ABF-44D3-922E-71367EED11C1}"/>
    <dgm:cxn modelId="{3277F289-0475-4F0C-8292-4BCBDE13D328}" type="presOf" srcId="{3B5D7582-9D49-4BF5-ACF6-B8CF163CCB03}" destId="{4F5B0DC1-E389-4717-9105-F7E71C3EABC5}" srcOrd="1" destOrd="0" presId="urn:microsoft.com/office/officeart/2005/8/layout/hierarchy2"/>
    <dgm:cxn modelId="{D7FC35D1-BFBE-4A7A-89B0-6646D5036E30}" type="presOf" srcId="{D0AEDAA7-1414-4F06-A04A-70331F30B193}" destId="{5AE87948-EC13-4DC3-8DE7-C90AB4EE913F}" srcOrd="1" destOrd="0" presId="urn:microsoft.com/office/officeart/2005/8/layout/hierarchy2"/>
    <dgm:cxn modelId="{3B5285F0-29B4-40DE-92B1-3E903EFD0DCC}" type="presOf" srcId="{FA2AE847-8A6D-402D-9193-B5E513F69A80}" destId="{6E8C0850-43EC-4080-9209-EB49968F9396}" srcOrd="0" destOrd="0" presId="urn:microsoft.com/office/officeart/2005/8/layout/hierarchy2"/>
    <dgm:cxn modelId="{B8E86FAB-6494-423D-A872-CA6E53224556}" srcId="{630189C6-1FAE-49B2-91C7-3AC0F02471AE}" destId="{7A8ECDB1-06CA-4F2D-B818-D6DF0C2D40ED}" srcOrd="0" destOrd="0" parTransId="{C8EFAD54-FBF5-460A-A7F5-D417BB643F9B}" sibTransId="{8F6B2728-FCD7-4AE1-B5D3-78F908BFADF5}"/>
    <dgm:cxn modelId="{E9AAF29B-9D01-433A-A2DB-622DF47AF9F8}" srcId="{AB67400A-B4BB-444F-84E2-B7B88626B3CC}" destId="{3FF0AFAA-B645-498D-AF0D-CD442E776FD6}" srcOrd="1" destOrd="0" parTransId="{3B5D7582-9D49-4BF5-ACF6-B8CF163CCB03}" sibTransId="{6CA61B8C-3390-4C4D-B088-AB00E420AF01}"/>
    <dgm:cxn modelId="{417BCC67-9E9F-4CC3-8E82-ABFE35DB00F5}" srcId="{AB67400A-B4BB-444F-84E2-B7B88626B3CC}" destId="{5E1D0E7C-1ABB-4476-9D5A-74DD0D752778}" srcOrd="2" destOrd="0" parTransId="{FA2AE847-8A6D-402D-9193-B5E513F69A80}" sibTransId="{CAF5F0D1-F7F0-4664-94DF-B129B14E15E4}"/>
    <dgm:cxn modelId="{18FB4AC5-6D2A-4AF0-9D50-BB7333FA3814}" srcId="{61023B42-B580-40E5-B906-4A50C5C4BD8F}" destId="{1F2C3952-4D8F-459D-B8FF-AD07ED5146D7}" srcOrd="0" destOrd="0" parTransId="{FBFB44D8-3840-4A2C-A283-871DC8EAD498}" sibTransId="{20874F83-0E23-47CB-A31C-A35EA9E8DB80}"/>
    <dgm:cxn modelId="{14FCF708-8C09-4CFD-AF41-983B8F39F4E4}" type="presOf" srcId="{A27D8E8C-E0C2-486D-99AD-96AC3495005E}" destId="{8D5C21A7-F055-4584-A884-E33859A6A8B5}" srcOrd="1" destOrd="0" presId="urn:microsoft.com/office/officeart/2005/8/layout/hierarchy2"/>
    <dgm:cxn modelId="{2804CF02-CC89-4162-AB8F-01F3095D0AE1}" type="presOf" srcId="{0E31D013-6C77-48AB-A2C7-92A653B9A919}" destId="{11C70847-5D03-42B0-A2B5-5A4DBDA174CC}" srcOrd="0" destOrd="0" presId="urn:microsoft.com/office/officeart/2005/8/layout/hierarchy2"/>
    <dgm:cxn modelId="{F6C5850D-246A-42B3-9A2F-AEF8AF1A52F9}" srcId="{93B6F984-A28D-4FA8-B5B0-F039F5DE92D1}" destId="{E6093A46-6951-4AC4-91A1-AFD82E70F0F6}" srcOrd="2" destOrd="0" parTransId="{8F233755-1D05-49BB-A6F2-DE23D2EBD9C7}" sibTransId="{73D44A53-A85E-4C80-AD2C-76F5E1D27152}"/>
    <dgm:cxn modelId="{A0FAD1F9-77DE-43E0-8520-396A46471B18}" type="presOf" srcId="{70D92EF6-0FF4-469E-9B88-96B6684AEBAD}" destId="{0D449D2E-011F-4585-9DB9-4FD85D426D8F}" srcOrd="1" destOrd="0" presId="urn:microsoft.com/office/officeart/2005/8/layout/hierarchy2"/>
    <dgm:cxn modelId="{6861C4A5-E1EB-46A1-B296-54DEEB666B83}" srcId="{93B6F984-A28D-4FA8-B5B0-F039F5DE92D1}" destId="{BF09C278-726B-4334-82FB-8ACEB1C7090F}" srcOrd="1" destOrd="0" parTransId="{A27D8E8C-E0C2-486D-99AD-96AC3495005E}" sibTransId="{5A5930AC-B6D0-4D7A-BB90-B8E7E6601EDB}"/>
    <dgm:cxn modelId="{771CDB04-B98F-48C9-A6A6-F5819AD5EA64}" type="presOf" srcId="{D4BD39FB-423D-4FD6-B6C1-9B2F5055BAFC}" destId="{99923457-C014-44EC-9CCE-FF8182431401}" srcOrd="0" destOrd="0" presId="urn:microsoft.com/office/officeart/2005/8/layout/hierarchy2"/>
    <dgm:cxn modelId="{82B780C4-7950-4376-BED0-D9CE38CE4C35}" type="presOf" srcId="{A56BD16E-7A3E-4286-A8AD-CD03CD8CED62}" destId="{A11D8E48-696B-4EA0-87C8-6EE85C601FF9}" srcOrd="0" destOrd="0" presId="urn:microsoft.com/office/officeart/2005/8/layout/hierarchy2"/>
    <dgm:cxn modelId="{64A2F759-4BA9-4E3C-A735-760B7354FA1C}" type="presOf" srcId="{3FF0AFAA-B645-498D-AF0D-CD442E776FD6}" destId="{4B9FAB59-F163-475E-8A2C-7293536C2DD4}" srcOrd="0" destOrd="0" presId="urn:microsoft.com/office/officeart/2005/8/layout/hierarchy2"/>
    <dgm:cxn modelId="{883F4A04-7DE9-47BC-8F6A-988F03D9E329}" srcId="{61023B42-B580-40E5-B906-4A50C5C4BD8F}" destId="{E130D026-4A60-4386-9417-9D93D258561B}" srcOrd="4" destOrd="0" parTransId="{8550B8C1-2E64-4D4E-952D-0D7B3A2E8AA3}" sibTransId="{30F5C9A6-7280-4B03-857B-F75336FC5037}"/>
    <dgm:cxn modelId="{55E01EF4-1B21-4D7C-BE5A-069F112A74D6}" srcId="{AB67400A-B4BB-444F-84E2-B7B88626B3CC}" destId="{7E73E693-E8BF-4608-8ED3-8F369FF87D62}" srcOrd="0" destOrd="0" parTransId="{2C0AD8C4-B410-4EB1-9218-8EF49CA7789C}" sibTransId="{8DDEBACD-08FA-4FD4-AF6D-BF368F1F4BEF}"/>
    <dgm:cxn modelId="{507F36E9-8658-477A-9F9A-25358061BA2C}" type="presOf" srcId="{D0AEDAA7-1414-4F06-A04A-70331F30B193}" destId="{4947C48F-F7AB-4694-B5A9-924EA9237F99}" srcOrd="0" destOrd="0" presId="urn:microsoft.com/office/officeart/2005/8/layout/hierarchy2"/>
    <dgm:cxn modelId="{155FCDDB-EA77-4D4B-BB6D-DAF00EDF1AE9}" type="presOf" srcId="{E6093A46-6951-4AC4-91A1-AFD82E70F0F6}" destId="{DA283028-319F-4679-B3E2-97F19D0C30C2}" srcOrd="0" destOrd="0" presId="urn:microsoft.com/office/officeart/2005/8/layout/hierarchy2"/>
    <dgm:cxn modelId="{357E45BD-AFCC-4D15-AC06-BDA8FE052059}" type="presOf" srcId="{2297217F-E83F-4015-83BB-FE6468281D91}" destId="{EA9FB496-7377-48E5-B414-00E2B4A34164}" srcOrd="0" destOrd="0" presId="urn:microsoft.com/office/officeart/2005/8/layout/hierarchy2"/>
    <dgm:cxn modelId="{6787C9A5-469E-4FE1-B55A-5A0C14CBF3F2}" type="presOf" srcId="{8550B8C1-2E64-4D4E-952D-0D7B3A2E8AA3}" destId="{8ECE0A79-4E28-4D8D-B27C-460BFF13E2F1}" srcOrd="1" destOrd="0" presId="urn:microsoft.com/office/officeart/2005/8/layout/hierarchy2"/>
    <dgm:cxn modelId="{2387106D-11CF-4EBF-86C2-83D760C71EB6}" srcId="{7A8ECDB1-06CA-4F2D-B818-D6DF0C2D40ED}" destId="{93B6F984-A28D-4FA8-B5B0-F039F5DE92D1}" srcOrd="1" destOrd="0" parTransId="{D0AEDAA7-1414-4F06-A04A-70331F30B193}" sibTransId="{9E05B6C8-3AE4-4411-ACEA-1F220404915F}"/>
    <dgm:cxn modelId="{9DB87752-B992-45DB-8E19-23CD377E187C}" type="presOf" srcId="{A56BD16E-7A3E-4286-A8AD-CD03CD8CED62}" destId="{7C6A2B1A-A8EA-4717-AAE2-77896BC154E4}" srcOrd="1" destOrd="0" presId="urn:microsoft.com/office/officeart/2005/8/layout/hierarchy2"/>
    <dgm:cxn modelId="{C5DD9444-EC1F-4807-9600-BC81A2D35223}" srcId="{A46B5F0A-610A-4DD3-8E4A-E984EA8B4C1A}" destId="{AE9D98E3-54F0-4320-A9A6-92916A814FFD}" srcOrd="1" destOrd="0" parTransId="{768E0BB2-15C9-4D77-B77F-099C3D5B4AB7}" sibTransId="{8BC3F6C9-9ADC-4350-BA22-5E882841A491}"/>
    <dgm:cxn modelId="{AB12FA72-F036-4B7D-B03E-5CE2B75A4EFD}" type="presOf" srcId="{45858771-CDFD-4792-BD46-41B2C39874E0}" destId="{392015C4-EBCE-4570-9965-48B5707A381A}" srcOrd="1" destOrd="0" presId="urn:microsoft.com/office/officeart/2005/8/layout/hierarchy2"/>
    <dgm:cxn modelId="{A59BA878-AA1B-4E40-AFF1-E3D8D26DE379}" type="presOf" srcId="{28FCA73D-1040-46A9-B368-08A3B209B67E}" destId="{93C4E736-9527-4363-800D-298FD6EFCA52}" srcOrd="0" destOrd="0" presId="urn:microsoft.com/office/officeart/2005/8/layout/hierarchy2"/>
    <dgm:cxn modelId="{43004969-C2A9-451A-8FBB-F3DB2D23E131}" srcId="{61023B42-B580-40E5-B906-4A50C5C4BD8F}" destId="{F9FEF0DA-A7DA-4B5E-ABB2-D4CB0F8EC0E7}" srcOrd="1" destOrd="0" parTransId="{0E31D013-6C77-48AB-A2C7-92A653B9A919}" sibTransId="{666B6A3A-F0B8-44F3-B9D7-5B1ED52F44A5}"/>
    <dgm:cxn modelId="{F9DD5066-B1A0-4B5C-82A7-6324017307A3}" type="presOf" srcId="{3B5D7582-9D49-4BF5-ACF6-B8CF163CCB03}" destId="{4436CE7D-F5DF-4046-B081-8222457B2F82}" srcOrd="0" destOrd="0" presId="urn:microsoft.com/office/officeart/2005/8/layout/hierarchy2"/>
    <dgm:cxn modelId="{A83D7AD1-86A6-48E4-97B5-20CCDC655095}" type="presOf" srcId="{5E1D0E7C-1ABB-4476-9D5A-74DD0D752778}" destId="{014A476D-5623-448D-8245-A4C8C7615CDB}" srcOrd="0" destOrd="0" presId="urn:microsoft.com/office/officeart/2005/8/layout/hierarchy2"/>
    <dgm:cxn modelId="{330E4365-79FF-4F76-A5BF-2999B9D9EC06}" type="presOf" srcId="{93B6F984-A28D-4FA8-B5B0-F039F5DE92D1}" destId="{D5B7B0F2-45B7-4844-AE8E-6442FD6CD931}" srcOrd="0" destOrd="0" presId="urn:microsoft.com/office/officeart/2005/8/layout/hierarchy2"/>
    <dgm:cxn modelId="{48BA5057-CFE2-45B1-8E01-33E5EED7D6FB}" type="presOf" srcId="{8F233755-1D05-49BB-A6F2-DE23D2EBD9C7}" destId="{4F542C6F-640E-4C6D-98CB-719E65C16C83}" srcOrd="1" destOrd="0" presId="urn:microsoft.com/office/officeart/2005/8/layout/hierarchy2"/>
    <dgm:cxn modelId="{D676EF40-01E9-4654-95BA-57AE92D8D4F0}" type="presOf" srcId="{90D1AAFB-2A41-4BB9-96F6-48B342210CA5}" destId="{7C8E4649-EED7-4D59-A36E-AFD5056393AD}" srcOrd="0" destOrd="0" presId="urn:microsoft.com/office/officeart/2005/8/layout/hierarchy2"/>
    <dgm:cxn modelId="{73360F10-37D2-4F6C-87DE-D6CCF0E781FC}" type="presOf" srcId="{45858771-CDFD-4792-BD46-41B2C39874E0}" destId="{4ED0E61A-3997-4412-917B-7B6A966136B5}" srcOrd="0" destOrd="0" presId="urn:microsoft.com/office/officeart/2005/8/layout/hierarchy2"/>
    <dgm:cxn modelId="{7679AA6E-A7D1-4C78-A7A9-8610996F44E8}" type="presOf" srcId="{AB67400A-B4BB-444F-84E2-B7B88626B3CC}" destId="{057A9C31-F9BC-4BAA-8D57-7A3938B02BFE}" srcOrd="0" destOrd="0" presId="urn:microsoft.com/office/officeart/2005/8/layout/hierarchy2"/>
    <dgm:cxn modelId="{1DF2058F-C2B6-4D23-BD44-A54EC350A96D}" type="presOf" srcId="{79D861CC-E6C4-4674-AE6E-C353374DF98E}" destId="{169B1307-76EC-4812-A969-9E8ACDDD9A7C}" srcOrd="0" destOrd="0" presId="urn:microsoft.com/office/officeart/2005/8/layout/hierarchy2"/>
    <dgm:cxn modelId="{5FEDA38A-51E3-4B67-937C-50042DE06FF8}" type="presOf" srcId="{D02A5DBD-6BA1-496B-86B3-CD7EAC356390}" destId="{1BD75648-44EB-48DA-8438-4F5B9D19659F}" srcOrd="0" destOrd="0" presId="urn:microsoft.com/office/officeart/2005/8/layout/hierarchy2"/>
    <dgm:cxn modelId="{C19D11D7-691D-4F5C-9CFA-3E5905CA485F}" srcId="{AB67400A-B4BB-444F-84E2-B7B88626B3CC}" destId="{228D11CA-2B54-47BA-BCCE-6C389D2E0D7F}" srcOrd="3" destOrd="0" parTransId="{721AF9C5-89DF-4B9B-9FD6-4AD2F16FDB08}" sibTransId="{7E2D4E66-05C3-4C78-B010-448166889D6E}"/>
    <dgm:cxn modelId="{7F6FD4B8-E4A9-4B3E-BF8A-330FE50B17B3}" type="presOf" srcId="{6893324E-D1DB-41DB-A4B3-757E84CD43B0}" destId="{80279903-2C13-47D1-999A-F4E90DD8BCA9}" srcOrd="0" destOrd="0" presId="urn:microsoft.com/office/officeart/2005/8/layout/hierarchy2"/>
    <dgm:cxn modelId="{E50DE390-A369-410A-96B9-1478EDF6C162}" srcId="{93B6F984-A28D-4FA8-B5B0-F039F5DE92D1}" destId="{A2226926-A221-4FF9-A069-13ECA225896F}" srcOrd="0" destOrd="0" parTransId="{90D1AAFB-2A41-4BB9-96F6-48B342210CA5}" sibTransId="{60D70381-934A-47C9-AA60-3CDFEE4B9D39}"/>
    <dgm:cxn modelId="{1D585789-78A5-4848-9619-7D73E55E9CA2}" type="presOf" srcId="{B62CF590-FB87-48EA-8FB3-DE3751099F89}" destId="{DC361F3D-098B-4F49-A6AC-BD69E016B0E6}" srcOrd="0" destOrd="0" presId="urn:microsoft.com/office/officeart/2005/8/layout/hierarchy2"/>
    <dgm:cxn modelId="{C9A2DC53-7A7B-48E6-8698-139CF2692E29}" type="presOf" srcId="{90D1AAFB-2A41-4BB9-96F6-48B342210CA5}" destId="{6A0AE577-A355-4385-8C44-7166E11854C4}" srcOrd="1" destOrd="0" presId="urn:microsoft.com/office/officeart/2005/8/layout/hierarchy2"/>
    <dgm:cxn modelId="{C03B6B66-152C-42CC-A35A-71B27D63F5CF}" type="presOf" srcId="{8550B8C1-2E64-4D4E-952D-0D7B3A2E8AA3}" destId="{C8D1ED32-89E0-42A3-ABD3-76ED383407A8}" srcOrd="0" destOrd="0" presId="urn:microsoft.com/office/officeart/2005/8/layout/hierarchy2"/>
    <dgm:cxn modelId="{70D55CB9-B8DF-4F1D-A475-EDC3ECC17D7A}" type="presOf" srcId="{F9FEF0DA-A7DA-4B5E-ABB2-D4CB0F8EC0E7}" destId="{014EECE8-F7CC-4D82-B488-33561270E46A}" srcOrd="0" destOrd="0" presId="urn:microsoft.com/office/officeart/2005/8/layout/hierarchy2"/>
    <dgm:cxn modelId="{74FB9C28-65C0-4FAD-BB05-556C7F1E6BF4}" type="presOf" srcId="{768E0BB2-15C9-4D77-B77F-099C3D5B4AB7}" destId="{3F352D44-1C0C-4083-A133-BE67558BD66F}" srcOrd="1" destOrd="0" presId="urn:microsoft.com/office/officeart/2005/8/layout/hierarchy2"/>
    <dgm:cxn modelId="{6F6B9EC6-A082-44CD-8FEE-3F4ACF17557E}" type="presOf" srcId="{228D11CA-2B54-47BA-BCCE-6C389D2E0D7F}" destId="{1076FE41-D3AB-41D3-A5C3-A925C0C6E6BC}" srcOrd="0" destOrd="0" presId="urn:microsoft.com/office/officeart/2005/8/layout/hierarchy2"/>
    <dgm:cxn modelId="{29CF13B1-44FE-4347-87AF-9E0A5060470F}" srcId="{A46B5F0A-610A-4DD3-8E4A-E984EA8B4C1A}" destId="{B62CF590-FB87-48EA-8FB3-DE3751099F89}" srcOrd="2" destOrd="0" parTransId="{79D861CC-E6C4-4674-AE6E-C353374DF98E}" sibTransId="{44D136E0-CBB4-46C7-8B07-9F50FCBB7E85}"/>
    <dgm:cxn modelId="{6F40B56C-DA1E-4666-B4F7-DA22C2923652}" type="presOf" srcId="{8F233755-1D05-49BB-A6F2-DE23D2EBD9C7}" destId="{72CC3DE5-FD19-4369-A1A3-7FF7337654E7}" srcOrd="0" destOrd="0" presId="urn:microsoft.com/office/officeart/2005/8/layout/hierarchy2"/>
    <dgm:cxn modelId="{26F9E277-4ED1-4F47-8B6C-C47DAE2282D1}" type="presOf" srcId="{721AF9C5-89DF-4B9B-9FD6-4AD2F16FDB08}" destId="{0F6AEE1A-0D84-4129-8EA8-D32DA0DDBC8A}" srcOrd="0" destOrd="0" presId="urn:microsoft.com/office/officeart/2005/8/layout/hierarchy2"/>
    <dgm:cxn modelId="{3FD378DD-485C-454E-A7D3-4D7EE85AE297}" type="presOf" srcId="{2297217F-E83F-4015-83BB-FE6468281D91}" destId="{8F836CCD-54E2-4118-AA35-0DC477BD8D44}" srcOrd="1" destOrd="0" presId="urn:microsoft.com/office/officeart/2005/8/layout/hierarchy2"/>
    <dgm:cxn modelId="{50D7518F-01F2-471A-9894-BEEA25647122}" type="presOf" srcId="{61023B42-B580-40E5-B906-4A50C5C4BD8F}" destId="{69740163-B762-40D1-834B-CFFD9C7BF88A}" srcOrd="0" destOrd="0" presId="urn:microsoft.com/office/officeart/2005/8/layout/hierarchy2"/>
    <dgm:cxn modelId="{A7BC4F76-C22D-40B1-993E-9C31F903E0AE}" type="presOf" srcId="{7E73E693-E8BF-4608-8ED3-8F369FF87D62}" destId="{DDEF132D-86A3-4A06-BA44-DA9BF49FD8CC}" srcOrd="0" destOrd="0" presId="urn:microsoft.com/office/officeart/2005/8/layout/hierarchy2"/>
    <dgm:cxn modelId="{179FB26A-E0B0-4BC6-B78B-C011202BB995}" type="presOf" srcId="{2C0AD8C4-B410-4EB1-9218-8EF49CA7789C}" destId="{7BA6DC97-B107-404B-9AA5-BC46241F4126}" srcOrd="0" destOrd="0" presId="urn:microsoft.com/office/officeart/2005/8/layout/hierarchy2"/>
    <dgm:cxn modelId="{8A91A7D3-89BA-4926-A7F5-FA2B9C418B3F}" type="presOf" srcId="{A46B5F0A-610A-4DD3-8E4A-E984EA8B4C1A}" destId="{05C0EC87-DF1F-4845-80BF-3373E8ABEBA9}" srcOrd="0" destOrd="0" presId="urn:microsoft.com/office/officeart/2005/8/layout/hierarchy2"/>
    <dgm:cxn modelId="{144F422E-B05B-44D1-AF92-30A41994DC14}" type="presOf" srcId="{E130D026-4A60-4386-9417-9D93D258561B}" destId="{02727617-3D57-4318-9C1B-9A52A669CE13}" srcOrd="0" destOrd="0" presId="urn:microsoft.com/office/officeart/2005/8/layout/hierarchy2"/>
    <dgm:cxn modelId="{E9D7663C-26FC-4091-8096-019E606778FE}" type="presOf" srcId="{A27D8E8C-E0C2-486D-99AD-96AC3495005E}" destId="{00AAC1A0-60C4-40BE-9A6C-6B584AC92441}" srcOrd="0" destOrd="0" presId="urn:microsoft.com/office/officeart/2005/8/layout/hierarchy2"/>
    <dgm:cxn modelId="{E7D29197-0C57-48C2-A8F3-FC5FFFFE0D09}" type="presOf" srcId="{79D861CC-E6C4-4674-AE6E-C353374DF98E}" destId="{833E1BFB-9D24-45DF-BAE4-73FC5512CF2C}" srcOrd="1" destOrd="0" presId="urn:microsoft.com/office/officeart/2005/8/layout/hierarchy2"/>
    <dgm:cxn modelId="{DEA27C82-ED4E-403F-BEAA-28A2B137F145}" type="presOf" srcId="{768E0BB2-15C9-4D77-B77F-099C3D5B4AB7}" destId="{B828767D-CADE-4C8F-A27F-361D8A536352}" srcOrd="0" destOrd="0" presId="urn:microsoft.com/office/officeart/2005/8/layout/hierarchy2"/>
    <dgm:cxn modelId="{9CC0D798-DDAA-4E04-9A41-969FD6655864}" type="presOf" srcId="{FA2AE847-8A6D-402D-9193-B5E513F69A80}" destId="{9AD88209-271E-4882-9D09-5526F0F172DE}" srcOrd="1" destOrd="0" presId="urn:microsoft.com/office/officeart/2005/8/layout/hierarchy2"/>
    <dgm:cxn modelId="{16275AAC-C7DE-401A-AE5F-019E3A89BF19}" srcId="{7A8ECDB1-06CA-4F2D-B818-D6DF0C2D40ED}" destId="{61023B42-B580-40E5-B906-4A50C5C4BD8F}" srcOrd="0" destOrd="0" parTransId="{2297217F-E83F-4015-83BB-FE6468281D91}" sibTransId="{6068869B-66A6-4A69-85E6-E7C8E0AEB3F5}"/>
    <dgm:cxn modelId="{094FFF05-5897-4871-9322-8F131B060287}" type="presOf" srcId="{630189C6-1FAE-49B2-91C7-3AC0F02471AE}" destId="{963225CC-8A54-440B-BBE7-1A90B0822160}" srcOrd="0" destOrd="0" presId="urn:microsoft.com/office/officeart/2005/8/layout/hierarchy2"/>
    <dgm:cxn modelId="{CAFFF20D-C54B-4725-9F7A-2FCB7F769B65}" srcId="{61023B42-B580-40E5-B906-4A50C5C4BD8F}" destId="{A46B5F0A-610A-4DD3-8E4A-E984EA8B4C1A}" srcOrd="2" destOrd="0" parTransId="{A56BD16E-7A3E-4286-A8AD-CD03CD8CED62}" sibTransId="{531457D2-C0AD-41A1-8E7E-4F8DA2EFB52D}"/>
    <dgm:cxn modelId="{8D6CC253-70ED-45E9-A353-234E5BBEC20D}" type="presOf" srcId="{721AF9C5-89DF-4B9B-9FD6-4AD2F16FDB08}" destId="{880AE84A-6658-48C2-8B94-79AE5B28EAE5}" srcOrd="1" destOrd="0" presId="urn:microsoft.com/office/officeart/2005/8/layout/hierarchy2"/>
    <dgm:cxn modelId="{14519CDB-DE65-45D8-9540-4623A134B347}" type="presParOf" srcId="{963225CC-8A54-440B-BBE7-1A90B0822160}" destId="{F6420893-4B6C-4EBA-875B-9C74D632103E}" srcOrd="0" destOrd="0" presId="urn:microsoft.com/office/officeart/2005/8/layout/hierarchy2"/>
    <dgm:cxn modelId="{8F9CDC4A-4DAE-499E-9926-E607E7AA3DE5}" type="presParOf" srcId="{F6420893-4B6C-4EBA-875B-9C74D632103E}" destId="{660CAE19-898E-4D91-B20E-D346AE930C2A}" srcOrd="0" destOrd="0" presId="urn:microsoft.com/office/officeart/2005/8/layout/hierarchy2"/>
    <dgm:cxn modelId="{E1FF6FF2-4F9F-497D-B13B-AE02B84B3181}" type="presParOf" srcId="{F6420893-4B6C-4EBA-875B-9C74D632103E}" destId="{5402452E-08CB-45EF-9DB6-5BC53FA78DA0}" srcOrd="1" destOrd="0" presId="urn:microsoft.com/office/officeart/2005/8/layout/hierarchy2"/>
    <dgm:cxn modelId="{8FB83D1B-985D-46C8-9235-BB8ECDA273B6}" type="presParOf" srcId="{5402452E-08CB-45EF-9DB6-5BC53FA78DA0}" destId="{EA9FB496-7377-48E5-B414-00E2B4A34164}" srcOrd="0" destOrd="0" presId="urn:microsoft.com/office/officeart/2005/8/layout/hierarchy2"/>
    <dgm:cxn modelId="{63F340BA-A4CF-432F-AAF2-4ECEA3C7C62D}" type="presParOf" srcId="{EA9FB496-7377-48E5-B414-00E2B4A34164}" destId="{8F836CCD-54E2-4118-AA35-0DC477BD8D44}" srcOrd="0" destOrd="0" presId="urn:microsoft.com/office/officeart/2005/8/layout/hierarchy2"/>
    <dgm:cxn modelId="{D239EE49-1F95-406F-81A2-401DB53CB34E}" type="presParOf" srcId="{5402452E-08CB-45EF-9DB6-5BC53FA78DA0}" destId="{9BEEDA98-7A47-4105-8292-9A16A8658278}" srcOrd="1" destOrd="0" presId="urn:microsoft.com/office/officeart/2005/8/layout/hierarchy2"/>
    <dgm:cxn modelId="{E0C72883-5F32-4240-88F8-1160A0AA6F2D}" type="presParOf" srcId="{9BEEDA98-7A47-4105-8292-9A16A8658278}" destId="{69740163-B762-40D1-834B-CFFD9C7BF88A}" srcOrd="0" destOrd="0" presId="urn:microsoft.com/office/officeart/2005/8/layout/hierarchy2"/>
    <dgm:cxn modelId="{45D893F0-AEE9-4FAA-856B-9109C2B829DF}" type="presParOf" srcId="{9BEEDA98-7A47-4105-8292-9A16A8658278}" destId="{8484E858-48B3-467F-89E8-9E7B59DA9A39}" srcOrd="1" destOrd="0" presId="urn:microsoft.com/office/officeart/2005/8/layout/hierarchy2"/>
    <dgm:cxn modelId="{9D0C4AFA-7ABC-444F-8221-B4DC129B7024}" type="presParOf" srcId="{8484E858-48B3-467F-89E8-9E7B59DA9A39}" destId="{4C6B93AB-578F-4542-8908-3F1033C0C7A3}" srcOrd="0" destOrd="0" presId="urn:microsoft.com/office/officeart/2005/8/layout/hierarchy2"/>
    <dgm:cxn modelId="{3C25303F-AE44-498B-9510-AB6F1AC60036}" type="presParOf" srcId="{4C6B93AB-578F-4542-8908-3F1033C0C7A3}" destId="{020067F5-FC37-48CA-8190-30833866D7E1}" srcOrd="0" destOrd="0" presId="urn:microsoft.com/office/officeart/2005/8/layout/hierarchy2"/>
    <dgm:cxn modelId="{A659D44E-83B0-4AFD-AC2D-B2AFD168472F}" type="presParOf" srcId="{8484E858-48B3-467F-89E8-9E7B59DA9A39}" destId="{0B2E4400-9794-439E-A651-7B508CA38C64}" srcOrd="1" destOrd="0" presId="urn:microsoft.com/office/officeart/2005/8/layout/hierarchy2"/>
    <dgm:cxn modelId="{E01455BE-4B17-4FEE-818E-B6E70D6380AB}" type="presParOf" srcId="{0B2E4400-9794-439E-A651-7B508CA38C64}" destId="{A4D2D896-9984-4133-BEC6-85B979019F6C}" srcOrd="0" destOrd="0" presId="urn:microsoft.com/office/officeart/2005/8/layout/hierarchy2"/>
    <dgm:cxn modelId="{F6EA3241-53A2-4516-9F9C-5A17DB9895C2}" type="presParOf" srcId="{0B2E4400-9794-439E-A651-7B508CA38C64}" destId="{F936BF76-327E-4922-900E-697DBEBC57E9}" srcOrd="1" destOrd="0" presId="urn:microsoft.com/office/officeart/2005/8/layout/hierarchy2"/>
    <dgm:cxn modelId="{795C6F08-B4B7-4585-824D-A90DBB21AABC}" type="presParOf" srcId="{8484E858-48B3-467F-89E8-9E7B59DA9A39}" destId="{11C70847-5D03-42B0-A2B5-5A4DBDA174CC}" srcOrd="2" destOrd="0" presId="urn:microsoft.com/office/officeart/2005/8/layout/hierarchy2"/>
    <dgm:cxn modelId="{89DD1E88-F288-40D5-B96E-8DC195DADF38}" type="presParOf" srcId="{11C70847-5D03-42B0-A2B5-5A4DBDA174CC}" destId="{9C2C6BA8-6A06-4C0B-9287-62CDCBF4CD1D}" srcOrd="0" destOrd="0" presId="urn:microsoft.com/office/officeart/2005/8/layout/hierarchy2"/>
    <dgm:cxn modelId="{8A03630F-A7D6-4F02-A20B-10BFCDFACDD3}" type="presParOf" srcId="{8484E858-48B3-467F-89E8-9E7B59DA9A39}" destId="{BC3D715C-A9EE-428B-8335-10E90CC82930}" srcOrd="3" destOrd="0" presId="urn:microsoft.com/office/officeart/2005/8/layout/hierarchy2"/>
    <dgm:cxn modelId="{10AB8E48-CB55-4F33-8406-B623FB371745}" type="presParOf" srcId="{BC3D715C-A9EE-428B-8335-10E90CC82930}" destId="{014EECE8-F7CC-4D82-B488-33561270E46A}" srcOrd="0" destOrd="0" presId="urn:microsoft.com/office/officeart/2005/8/layout/hierarchy2"/>
    <dgm:cxn modelId="{E6E907D6-454A-43B0-BBE7-8C71315A7BA7}" type="presParOf" srcId="{BC3D715C-A9EE-428B-8335-10E90CC82930}" destId="{2C74B2BE-F31B-4E6A-B035-351FD1ACA3F3}" srcOrd="1" destOrd="0" presId="urn:microsoft.com/office/officeart/2005/8/layout/hierarchy2"/>
    <dgm:cxn modelId="{3DC1206B-4E30-43E7-9B35-EA3319843E28}" type="presParOf" srcId="{8484E858-48B3-467F-89E8-9E7B59DA9A39}" destId="{A11D8E48-696B-4EA0-87C8-6EE85C601FF9}" srcOrd="4" destOrd="0" presId="urn:microsoft.com/office/officeart/2005/8/layout/hierarchy2"/>
    <dgm:cxn modelId="{C1D24DD5-2CF0-4B1B-AE81-81DB56F9EFA6}" type="presParOf" srcId="{A11D8E48-696B-4EA0-87C8-6EE85C601FF9}" destId="{7C6A2B1A-A8EA-4717-AAE2-77896BC154E4}" srcOrd="0" destOrd="0" presId="urn:microsoft.com/office/officeart/2005/8/layout/hierarchy2"/>
    <dgm:cxn modelId="{25F167EE-D31B-44ED-AF4C-74E6EB07916A}" type="presParOf" srcId="{8484E858-48B3-467F-89E8-9E7B59DA9A39}" destId="{E8CF12FF-43AC-4A9A-B65D-D9578941ACC5}" srcOrd="5" destOrd="0" presId="urn:microsoft.com/office/officeart/2005/8/layout/hierarchy2"/>
    <dgm:cxn modelId="{6EFF23B9-C137-4582-8EE3-0081B526CC24}" type="presParOf" srcId="{E8CF12FF-43AC-4A9A-B65D-D9578941ACC5}" destId="{05C0EC87-DF1F-4845-80BF-3373E8ABEBA9}" srcOrd="0" destOrd="0" presId="urn:microsoft.com/office/officeart/2005/8/layout/hierarchy2"/>
    <dgm:cxn modelId="{D761AE41-9710-404B-B2E5-73ACEBD073B1}" type="presParOf" srcId="{E8CF12FF-43AC-4A9A-B65D-D9578941ACC5}" destId="{DFE041EE-9C34-455C-A48B-E4B20E2A3A73}" srcOrd="1" destOrd="0" presId="urn:microsoft.com/office/officeart/2005/8/layout/hierarchy2"/>
    <dgm:cxn modelId="{F08473E0-DC88-4A6E-8A1E-B720BDE8CA8D}" type="presParOf" srcId="{DFE041EE-9C34-455C-A48B-E4B20E2A3A73}" destId="{DB5850B1-8191-424B-BEA9-29490CBF7E47}" srcOrd="0" destOrd="0" presId="urn:microsoft.com/office/officeart/2005/8/layout/hierarchy2"/>
    <dgm:cxn modelId="{72584D2A-D26B-4525-B6C0-B7942406E0DC}" type="presParOf" srcId="{DB5850B1-8191-424B-BEA9-29490CBF7E47}" destId="{0D449D2E-011F-4585-9DB9-4FD85D426D8F}" srcOrd="0" destOrd="0" presId="urn:microsoft.com/office/officeart/2005/8/layout/hierarchy2"/>
    <dgm:cxn modelId="{89DF9398-C1CC-4690-B878-1C8D5CD7EE64}" type="presParOf" srcId="{DFE041EE-9C34-455C-A48B-E4B20E2A3A73}" destId="{527CE76A-2BAD-4DF5-BEB4-536EE64FA598}" srcOrd="1" destOrd="0" presId="urn:microsoft.com/office/officeart/2005/8/layout/hierarchy2"/>
    <dgm:cxn modelId="{0F1F0712-4527-4D32-A2B2-8E8BF085BCAD}" type="presParOf" srcId="{527CE76A-2BAD-4DF5-BEB4-536EE64FA598}" destId="{99923457-C014-44EC-9CCE-FF8182431401}" srcOrd="0" destOrd="0" presId="urn:microsoft.com/office/officeart/2005/8/layout/hierarchy2"/>
    <dgm:cxn modelId="{95EF82FB-1D7D-455A-AB88-0847D6295C87}" type="presParOf" srcId="{527CE76A-2BAD-4DF5-BEB4-536EE64FA598}" destId="{0C6D976E-DDD5-45A9-B52C-E9237136349D}" srcOrd="1" destOrd="0" presId="urn:microsoft.com/office/officeart/2005/8/layout/hierarchy2"/>
    <dgm:cxn modelId="{99135E91-2678-45E1-8119-144D2E811F44}" type="presParOf" srcId="{DFE041EE-9C34-455C-A48B-E4B20E2A3A73}" destId="{B828767D-CADE-4C8F-A27F-361D8A536352}" srcOrd="2" destOrd="0" presId="urn:microsoft.com/office/officeart/2005/8/layout/hierarchy2"/>
    <dgm:cxn modelId="{91C3322B-368D-4F63-A67E-250110E3B63C}" type="presParOf" srcId="{B828767D-CADE-4C8F-A27F-361D8A536352}" destId="{3F352D44-1C0C-4083-A133-BE67558BD66F}" srcOrd="0" destOrd="0" presId="urn:microsoft.com/office/officeart/2005/8/layout/hierarchy2"/>
    <dgm:cxn modelId="{229DA6CB-A87A-4D71-82FD-575D240E867D}" type="presParOf" srcId="{DFE041EE-9C34-455C-A48B-E4B20E2A3A73}" destId="{C309781D-937B-4C8F-A7C9-F6DD291905C2}" srcOrd="3" destOrd="0" presId="urn:microsoft.com/office/officeart/2005/8/layout/hierarchy2"/>
    <dgm:cxn modelId="{78B9FDB4-5CBD-47E0-88AD-0910C4C3D56E}" type="presParOf" srcId="{C309781D-937B-4C8F-A7C9-F6DD291905C2}" destId="{7CABF037-E547-44A3-A3A6-96DB662307FB}" srcOrd="0" destOrd="0" presId="urn:microsoft.com/office/officeart/2005/8/layout/hierarchy2"/>
    <dgm:cxn modelId="{C8F3367B-6EDB-486B-AC94-78AAAA92928E}" type="presParOf" srcId="{C309781D-937B-4C8F-A7C9-F6DD291905C2}" destId="{C64BE71A-5130-4FC0-8EF8-84C690E1E877}" srcOrd="1" destOrd="0" presId="urn:microsoft.com/office/officeart/2005/8/layout/hierarchy2"/>
    <dgm:cxn modelId="{49863605-87E8-41F5-8395-D5D568C6B3EB}" type="presParOf" srcId="{DFE041EE-9C34-455C-A48B-E4B20E2A3A73}" destId="{169B1307-76EC-4812-A969-9E8ACDDD9A7C}" srcOrd="4" destOrd="0" presId="urn:microsoft.com/office/officeart/2005/8/layout/hierarchy2"/>
    <dgm:cxn modelId="{81DAB92A-45CB-42A4-9614-76B3BC2A98E5}" type="presParOf" srcId="{169B1307-76EC-4812-A969-9E8ACDDD9A7C}" destId="{833E1BFB-9D24-45DF-BAE4-73FC5512CF2C}" srcOrd="0" destOrd="0" presId="urn:microsoft.com/office/officeart/2005/8/layout/hierarchy2"/>
    <dgm:cxn modelId="{C073D43A-3B90-4CF5-B5B3-CA03CBB38D69}" type="presParOf" srcId="{DFE041EE-9C34-455C-A48B-E4B20E2A3A73}" destId="{D36CD7E8-39BE-4709-9047-FD7891D902CD}" srcOrd="5" destOrd="0" presId="urn:microsoft.com/office/officeart/2005/8/layout/hierarchy2"/>
    <dgm:cxn modelId="{19148F9E-9BD9-45A5-A73E-A8EB80F8A41C}" type="presParOf" srcId="{D36CD7E8-39BE-4709-9047-FD7891D902CD}" destId="{DC361F3D-098B-4F49-A6AC-BD69E016B0E6}" srcOrd="0" destOrd="0" presId="urn:microsoft.com/office/officeart/2005/8/layout/hierarchy2"/>
    <dgm:cxn modelId="{2C9A8D7A-BF51-4A25-91FD-A729A8E9E2DE}" type="presParOf" srcId="{D36CD7E8-39BE-4709-9047-FD7891D902CD}" destId="{D4EDEA65-7B86-4068-8847-AFD3312DAEA7}" srcOrd="1" destOrd="0" presId="urn:microsoft.com/office/officeart/2005/8/layout/hierarchy2"/>
    <dgm:cxn modelId="{8648442B-B47B-424B-AB07-92CA97467F5C}" type="presParOf" srcId="{DFE041EE-9C34-455C-A48B-E4B20E2A3A73}" destId="{93C4E736-9527-4363-800D-298FD6EFCA52}" srcOrd="6" destOrd="0" presId="urn:microsoft.com/office/officeart/2005/8/layout/hierarchy2"/>
    <dgm:cxn modelId="{3E82049F-70DF-4308-8987-2662698AD608}" type="presParOf" srcId="{93C4E736-9527-4363-800D-298FD6EFCA52}" destId="{AC6E9333-2FF8-40C9-B5D9-7AB8DFEAE33D}" srcOrd="0" destOrd="0" presId="urn:microsoft.com/office/officeart/2005/8/layout/hierarchy2"/>
    <dgm:cxn modelId="{F769E77E-1F55-411C-9B89-5F4457EB8CDE}" type="presParOf" srcId="{DFE041EE-9C34-455C-A48B-E4B20E2A3A73}" destId="{60F9B6C0-548D-4CC1-9CA0-E463A20503C9}" srcOrd="7" destOrd="0" presId="urn:microsoft.com/office/officeart/2005/8/layout/hierarchy2"/>
    <dgm:cxn modelId="{08E4DFE9-5DBE-40DD-BDA0-7E4A23462F8E}" type="presParOf" srcId="{60F9B6C0-548D-4CC1-9CA0-E463A20503C9}" destId="{1BD75648-44EB-48DA-8438-4F5B9D19659F}" srcOrd="0" destOrd="0" presId="urn:microsoft.com/office/officeart/2005/8/layout/hierarchy2"/>
    <dgm:cxn modelId="{4DC8F4BF-F23D-4829-896E-94188647F45C}" type="presParOf" srcId="{60F9B6C0-548D-4CC1-9CA0-E463A20503C9}" destId="{C54F1DB1-8120-42EE-855D-BA2A1A545584}" srcOrd="1" destOrd="0" presId="urn:microsoft.com/office/officeart/2005/8/layout/hierarchy2"/>
    <dgm:cxn modelId="{9D3EE13C-87F9-465A-B2D8-8777177AFB37}" type="presParOf" srcId="{8484E858-48B3-467F-89E8-9E7B59DA9A39}" destId="{4ED0E61A-3997-4412-917B-7B6A966136B5}" srcOrd="6" destOrd="0" presId="urn:microsoft.com/office/officeart/2005/8/layout/hierarchy2"/>
    <dgm:cxn modelId="{7E59AE73-EF27-44CD-841A-E4C2034B022C}" type="presParOf" srcId="{4ED0E61A-3997-4412-917B-7B6A966136B5}" destId="{392015C4-EBCE-4570-9965-48B5707A381A}" srcOrd="0" destOrd="0" presId="urn:microsoft.com/office/officeart/2005/8/layout/hierarchy2"/>
    <dgm:cxn modelId="{773E5408-3C6D-4BC2-8B26-1CABCF2BF7BD}" type="presParOf" srcId="{8484E858-48B3-467F-89E8-9E7B59DA9A39}" destId="{6348DA37-38A0-48C4-940C-325D391D67C4}" srcOrd="7" destOrd="0" presId="urn:microsoft.com/office/officeart/2005/8/layout/hierarchy2"/>
    <dgm:cxn modelId="{43837BEE-B81E-4F71-B565-CEF973956DAE}" type="presParOf" srcId="{6348DA37-38A0-48C4-940C-325D391D67C4}" destId="{80279903-2C13-47D1-999A-F4E90DD8BCA9}" srcOrd="0" destOrd="0" presId="urn:microsoft.com/office/officeart/2005/8/layout/hierarchy2"/>
    <dgm:cxn modelId="{CF74D700-4A9A-49A0-99B1-D7DD703FB304}" type="presParOf" srcId="{6348DA37-38A0-48C4-940C-325D391D67C4}" destId="{30292DFE-8365-4D36-B481-BD0641E8C76F}" srcOrd="1" destOrd="0" presId="urn:microsoft.com/office/officeart/2005/8/layout/hierarchy2"/>
    <dgm:cxn modelId="{4F0EA45A-B428-497E-943D-93C0665D7032}" type="presParOf" srcId="{8484E858-48B3-467F-89E8-9E7B59DA9A39}" destId="{C8D1ED32-89E0-42A3-ABD3-76ED383407A8}" srcOrd="8" destOrd="0" presId="urn:microsoft.com/office/officeart/2005/8/layout/hierarchy2"/>
    <dgm:cxn modelId="{D77C57F0-5A83-429E-94D1-3649BEC0D93D}" type="presParOf" srcId="{C8D1ED32-89E0-42A3-ABD3-76ED383407A8}" destId="{8ECE0A79-4E28-4D8D-B27C-460BFF13E2F1}" srcOrd="0" destOrd="0" presId="urn:microsoft.com/office/officeart/2005/8/layout/hierarchy2"/>
    <dgm:cxn modelId="{6BA14502-D88C-40AB-A31A-E935B626E690}" type="presParOf" srcId="{8484E858-48B3-467F-89E8-9E7B59DA9A39}" destId="{EACC4EE7-04EC-476A-9616-9F4583E08E10}" srcOrd="9" destOrd="0" presId="urn:microsoft.com/office/officeart/2005/8/layout/hierarchy2"/>
    <dgm:cxn modelId="{C3349DF6-B7E7-4672-B591-44E832BDAEBB}" type="presParOf" srcId="{EACC4EE7-04EC-476A-9616-9F4583E08E10}" destId="{02727617-3D57-4318-9C1B-9A52A669CE13}" srcOrd="0" destOrd="0" presId="urn:microsoft.com/office/officeart/2005/8/layout/hierarchy2"/>
    <dgm:cxn modelId="{054A410D-E7BE-4D54-9A57-635AF5229D22}" type="presParOf" srcId="{EACC4EE7-04EC-476A-9616-9F4583E08E10}" destId="{2E9F886A-873A-4536-B60F-38AA06D14AFE}" srcOrd="1" destOrd="0" presId="urn:microsoft.com/office/officeart/2005/8/layout/hierarchy2"/>
    <dgm:cxn modelId="{182A8EC7-0086-43BD-B7C8-FD642A5649DC}" type="presParOf" srcId="{5402452E-08CB-45EF-9DB6-5BC53FA78DA0}" destId="{4947C48F-F7AB-4694-B5A9-924EA9237F99}" srcOrd="2" destOrd="0" presId="urn:microsoft.com/office/officeart/2005/8/layout/hierarchy2"/>
    <dgm:cxn modelId="{6528D9B4-3377-47DA-A075-C9E7077ABF32}" type="presParOf" srcId="{4947C48F-F7AB-4694-B5A9-924EA9237F99}" destId="{5AE87948-EC13-4DC3-8DE7-C90AB4EE913F}" srcOrd="0" destOrd="0" presId="urn:microsoft.com/office/officeart/2005/8/layout/hierarchy2"/>
    <dgm:cxn modelId="{B42385E4-1757-4B1D-8A0C-979682A98CA8}" type="presParOf" srcId="{5402452E-08CB-45EF-9DB6-5BC53FA78DA0}" destId="{D9E24E14-DB2C-44B5-B704-DFD644EEA22E}" srcOrd="3" destOrd="0" presId="urn:microsoft.com/office/officeart/2005/8/layout/hierarchy2"/>
    <dgm:cxn modelId="{4C601EB0-3DB3-4156-BBEC-CDF02D6CAD0B}" type="presParOf" srcId="{D9E24E14-DB2C-44B5-B704-DFD644EEA22E}" destId="{D5B7B0F2-45B7-4844-AE8E-6442FD6CD931}" srcOrd="0" destOrd="0" presId="urn:microsoft.com/office/officeart/2005/8/layout/hierarchy2"/>
    <dgm:cxn modelId="{93EBE4E3-151E-4BE8-B3BA-0B643D40B632}" type="presParOf" srcId="{D9E24E14-DB2C-44B5-B704-DFD644EEA22E}" destId="{7105C625-9815-469F-A812-DEC754C59CA6}" srcOrd="1" destOrd="0" presId="urn:microsoft.com/office/officeart/2005/8/layout/hierarchy2"/>
    <dgm:cxn modelId="{536CA06A-C3B5-4DA2-A438-9546617B458A}" type="presParOf" srcId="{7105C625-9815-469F-A812-DEC754C59CA6}" destId="{7C8E4649-EED7-4D59-A36E-AFD5056393AD}" srcOrd="0" destOrd="0" presId="urn:microsoft.com/office/officeart/2005/8/layout/hierarchy2"/>
    <dgm:cxn modelId="{5269688B-3FB3-4BD1-BDA0-3A3335E6FE65}" type="presParOf" srcId="{7C8E4649-EED7-4D59-A36E-AFD5056393AD}" destId="{6A0AE577-A355-4385-8C44-7166E11854C4}" srcOrd="0" destOrd="0" presId="urn:microsoft.com/office/officeart/2005/8/layout/hierarchy2"/>
    <dgm:cxn modelId="{A69A0FF3-1DCF-4376-BB07-676FED0A004F}" type="presParOf" srcId="{7105C625-9815-469F-A812-DEC754C59CA6}" destId="{640295D6-F8BD-452E-84F8-D6A8B8B5C6A4}" srcOrd="1" destOrd="0" presId="urn:microsoft.com/office/officeart/2005/8/layout/hierarchy2"/>
    <dgm:cxn modelId="{62EC6016-CB62-493E-8169-1BF694B95615}" type="presParOf" srcId="{640295D6-F8BD-452E-84F8-D6A8B8B5C6A4}" destId="{AA78C1AC-FDAF-4CFB-A74E-68DBE78D1A9B}" srcOrd="0" destOrd="0" presId="urn:microsoft.com/office/officeart/2005/8/layout/hierarchy2"/>
    <dgm:cxn modelId="{39A4C10F-D422-4B7D-AF10-973D7912B585}" type="presParOf" srcId="{640295D6-F8BD-452E-84F8-D6A8B8B5C6A4}" destId="{43A85C8A-2727-4477-81C3-8C8DDCDA929F}" srcOrd="1" destOrd="0" presId="urn:microsoft.com/office/officeart/2005/8/layout/hierarchy2"/>
    <dgm:cxn modelId="{7CA65F02-3D8D-4B46-B0A3-7BD3488877CC}" type="presParOf" srcId="{7105C625-9815-469F-A812-DEC754C59CA6}" destId="{00AAC1A0-60C4-40BE-9A6C-6B584AC92441}" srcOrd="2" destOrd="0" presId="urn:microsoft.com/office/officeart/2005/8/layout/hierarchy2"/>
    <dgm:cxn modelId="{B6EA23CE-9D8E-47CA-B97E-44806E436F17}" type="presParOf" srcId="{00AAC1A0-60C4-40BE-9A6C-6B584AC92441}" destId="{8D5C21A7-F055-4584-A884-E33859A6A8B5}" srcOrd="0" destOrd="0" presId="urn:microsoft.com/office/officeart/2005/8/layout/hierarchy2"/>
    <dgm:cxn modelId="{C3619676-8776-4A4F-B4C9-E5165CFD7436}" type="presParOf" srcId="{7105C625-9815-469F-A812-DEC754C59CA6}" destId="{8BCB1F6E-F2B1-4427-B6E3-271E4E874AAA}" srcOrd="3" destOrd="0" presId="urn:microsoft.com/office/officeart/2005/8/layout/hierarchy2"/>
    <dgm:cxn modelId="{42B82355-5EFA-4563-BED5-8AB246B7D076}" type="presParOf" srcId="{8BCB1F6E-F2B1-4427-B6E3-271E4E874AAA}" destId="{3605BF84-BD98-4FE7-A444-C9CC9FEA4C54}" srcOrd="0" destOrd="0" presId="urn:microsoft.com/office/officeart/2005/8/layout/hierarchy2"/>
    <dgm:cxn modelId="{A45235DE-480D-4030-BC57-5196C9959F8F}" type="presParOf" srcId="{8BCB1F6E-F2B1-4427-B6E3-271E4E874AAA}" destId="{D31B1D26-EE4E-44F0-8DEC-AFBC6EF302BA}" srcOrd="1" destOrd="0" presId="urn:microsoft.com/office/officeart/2005/8/layout/hierarchy2"/>
    <dgm:cxn modelId="{5D4C7848-9720-44F6-AA13-E5A786282DFC}" type="presParOf" srcId="{7105C625-9815-469F-A812-DEC754C59CA6}" destId="{72CC3DE5-FD19-4369-A1A3-7FF7337654E7}" srcOrd="4" destOrd="0" presId="urn:microsoft.com/office/officeart/2005/8/layout/hierarchy2"/>
    <dgm:cxn modelId="{24423081-A452-4CC6-BF05-487DEE5D8158}" type="presParOf" srcId="{72CC3DE5-FD19-4369-A1A3-7FF7337654E7}" destId="{4F542C6F-640E-4C6D-98CB-719E65C16C83}" srcOrd="0" destOrd="0" presId="urn:microsoft.com/office/officeart/2005/8/layout/hierarchy2"/>
    <dgm:cxn modelId="{B3A53124-81D3-4D5B-A905-F01FF447F1B4}" type="presParOf" srcId="{7105C625-9815-469F-A812-DEC754C59CA6}" destId="{F6F050CC-19B7-43BD-B6F8-B9CE6990AEB6}" srcOrd="5" destOrd="0" presId="urn:microsoft.com/office/officeart/2005/8/layout/hierarchy2"/>
    <dgm:cxn modelId="{8A3ED462-4853-43FA-8366-F0846BCA0FB7}" type="presParOf" srcId="{F6F050CC-19B7-43BD-B6F8-B9CE6990AEB6}" destId="{DA283028-319F-4679-B3E2-97F19D0C30C2}" srcOrd="0" destOrd="0" presId="urn:microsoft.com/office/officeart/2005/8/layout/hierarchy2"/>
    <dgm:cxn modelId="{7405B51B-B49F-4830-8A06-7A1EE9D13180}" type="presParOf" srcId="{F6F050CC-19B7-43BD-B6F8-B9CE6990AEB6}" destId="{4DB94330-ACB5-4AA1-A93D-AFB3160D9978}" srcOrd="1" destOrd="0" presId="urn:microsoft.com/office/officeart/2005/8/layout/hierarchy2"/>
    <dgm:cxn modelId="{BBFA50AD-B976-4DC8-8C3F-4E7FAA8438F7}" type="presParOf" srcId="{7105C625-9815-469F-A812-DEC754C59CA6}" destId="{9FFE036E-C92A-4629-A575-73C40A24C3B5}" srcOrd="6" destOrd="0" presId="urn:microsoft.com/office/officeart/2005/8/layout/hierarchy2"/>
    <dgm:cxn modelId="{5467E285-A87C-4B83-BFB0-7E5144E00325}" type="presParOf" srcId="{9FFE036E-C92A-4629-A575-73C40A24C3B5}" destId="{D64B2FCD-ED38-4264-8B9C-118DC8CBF6F6}" srcOrd="0" destOrd="0" presId="urn:microsoft.com/office/officeart/2005/8/layout/hierarchy2"/>
    <dgm:cxn modelId="{B63EF578-B4CF-4113-98B2-9B4984E28D1D}" type="presParOf" srcId="{7105C625-9815-469F-A812-DEC754C59CA6}" destId="{6E3C98C3-8897-4CCD-86E1-B4283C10678B}" srcOrd="7" destOrd="0" presId="urn:microsoft.com/office/officeart/2005/8/layout/hierarchy2"/>
    <dgm:cxn modelId="{F1611EE6-A54B-42F6-ACB7-78C048167F23}" type="presParOf" srcId="{6E3C98C3-8897-4CCD-86E1-B4283C10678B}" destId="{057A9C31-F9BC-4BAA-8D57-7A3938B02BFE}" srcOrd="0" destOrd="0" presId="urn:microsoft.com/office/officeart/2005/8/layout/hierarchy2"/>
    <dgm:cxn modelId="{F0F0D906-D27D-46AE-8A43-1B2B017B147E}" type="presParOf" srcId="{6E3C98C3-8897-4CCD-86E1-B4283C10678B}" destId="{D6E3ADCF-5524-488F-A808-70C2C13257BF}" srcOrd="1" destOrd="0" presId="urn:microsoft.com/office/officeart/2005/8/layout/hierarchy2"/>
    <dgm:cxn modelId="{6359062A-862C-4B5D-AE80-32CB9013206B}" type="presParOf" srcId="{D6E3ADCF-5524-488F-A808-70C2C13257BF}" destId="{7BA6DC97-B107-404B-9AA5-BC46241F4126}" srcOrd="0" destOrd="0" presId="urn:microsoft.com/office/officeart/2005/8/layout/hierarchy2"/>
    <dgm:cxn modelId="{A341F29F-92D1-482E-A527-F0B6967F17F0}" type="presParOf" srcId="{7BA6DC97-B107-404B-9AA5-BC46241F4126}" destId="{A45834BC-FDDA-4A20-85E7-71E2951CBA93}" srcOrd="0" destOrd="0" presId="urn:microsoft.com/office/officeart/2005/8/layout/hierarchy2"/>
    <dgm:cxn modelId="{2BB51AB4-BA54-4534-B320-9EAACD9A92E9}" type="presParOf" srcId="{D6E3ADCF-5524-488F-A808-70C2C13257BF}" destId="{5F22E28E-C886-430D-8DEB-F7A0557BAFAE}" srcOrd="1" destOrd="0" presId="urn:microsoft.com/office/officeart/2005/8/layout/hierarchy2"/>
    <dgm:cxn modelId="{2119CE5D-4CF7-4F57-9046-32C8C638ADF6}" type="presParOf" srcId="{5F22E28E-C886-430D-8DEB-F7A0557BAFAE}" destId="{DDEF132D-86A3-4A06-BA44-DA9BF49FD8CC}" srcOrd="0" destOrd="0" presId="urn:microsoft.com/office/officeart/2005/8/layout/hierarchy2"/>
    <dgm:cxn modelId="{3DAB86F7-C9F9-452D-ABE9-383BA7F8F5DA}" type="presParOf" srcId="{5F22E28E-C886-430D-8DEB-F7A0557BAFAE}" destId="{FCF144FE-2363-4A9B-A562-E0C743577A8D}" srcOrd="1" destOrd="0" presId="urn:microsoft.com/office/officeart/2005/8/layout/hierarchy2"/>
    <dgm:cxn modelId="{714C7BDB-46DE-432B-8281-B25A0D9C4F51}" type="presParOf" srcId="{D6E3ADCF-5524-488F-A808-70C2C13257BF}" destId="{4436CE7D-F5DF-4046-B081-8222457B2F82}" srcOrd="2" destOrd="0" presId="urn:microsoft.com/office/officeart/2005/8/layout/hierarchy2"/>
    <dgm:cxn modelId="{F371649E-77CC-4AE2-AA4E-26571691CD64}" type="presParOf" srcId="{4436CE7D-F5DF-4046-B081-8222457B2F82}" destId="{4F5B0DC1-E389-4717-9105-F7E71C3EABC5}" srcOrd="0" destOrd="0" presId="urn:microsoft.com/office/officeart/2005/8/layout/hierarchy2"/>
    <dgm:cxn modelId="{CC2F2E11-3DCE-490B-85F3-81DE9D28A935}" type="presParOf" srcId="{D6E3ADCF-5524-488F-A808-70C2C13257BF}" destId="{3925F5CD-BBDF-482C-B5FB-3B49D79AAD7A}" srcOrd="3" destOrd="0" presId="urn:microsoft.com/office/officeart/2005/8/layout/hierarchy2"/>
    <dgm:cxn modelId="{E9104CAC-220F-4FB0-9E91-103ECEED5CC9}" type="presParOf" srcId="{3925F5CD-BBDF-482C-B5FB-3B49D79AAD7A}" destId="{4B9FAB59-F163-475E-8A2C-7293536C2DD4}" srcOrd="0" destOrd="0" presId="urn:microsoft.com/office/officeart/2005/8/layout/hierarchy2"/>
    <dgm:cxn modelId="{8C840B00-69E2-4879-A62C-D02940D8BC98}" type="presParOf" srcId="{3925F5CD-BBDF-482C-B5FB-3B49D79AAD7A}" destId="{991A2C06-A99A-411A-B82B-1680BAD40552}" srcOrd="1" destOrd="0" presId="urn:microsoft.com/office/officeart/2005/8/layout/hierarchy2"/>
    <dgm:cxn modelId="{0AEBE423-6C69-41FE-AF41-C96537960EB7}" type="presParOf" srcId="{D6E3ADCF-5524-488F-A808-70C2C13257BF}" destId="{6E8C0850-43EC-4080-9209-EB49968F9396}" srcOrd="4" destOrd="0" presId="urn:microsoft.com/office/officeart/2005/8/layout/hierarchy2"/>
    <dgm:cxn modelId="{E379331B-47D0-40C9-BAB9-0F47BF434DC6}" type="presParOf" srcId="{6E8C0850-43EC-4080-9209-EB49968F9396}" destId="{9AD88209-271E-4882-9D09-5526F0F172DE}" srcOrd="0" destOrd="0" presId="urn:microsoft.com/office/officeart/2005/8/layout/hierarchy2"/>
    <dgm:cxn modelId="{B023F07C-CC31-4D2F-B238-0BD6A5F4C749}" type="presParOf" srcId="{D6E3ADCF-5524-488F-A808-70C2C13257BF}" destId="{67142B17-E40D-4292-B242-742BFA825010}" srcOrd="5" destOrd="0" presId="urn:microsoft.com/office/officeart/2005/8/layout/hierarchy2"/>
    <dgm:cxn modelId="{88044DC4-EEB9-4658-8B43-925AE8CB999E}" type="presParOf" srcId="{67142B17-E40D-4292-B242-742BFA825010}" destId="{014A476D-5623-448D-8245-A4C8C7615CDB}" srcOrd="0" destOrd="0" presId="urn:microsoft.com/office/officeart/2005/8/layout/hierarchy2"/>
    <dgm:cxn modelId="{4B42E752-A3AC-4F8B-A33A-74310E8C7D60}" type="presParOf" srcId="{67142B17-E40D-4292-B242-742BFA825010}" destId="{A10A3612-F8BF-4ED1-A5D2-145F2C21088C}" srcOrd="1" destOrd="0" presId="urn:microsoft.com/office/officeart/2005/8/layout/hierarchy2"/>
    <dgm:cxn modelId="{7BF844DB-7093-44B7-A1E7-81C1141097F4}" type="presParOf" srcId="{D6E3ADCF-5524-488F-A808-70C2C13257BF}" destId="{0F6AEE1A-0D84-4129-8EA8-D32DA0DDBC8A}" srcOrd="6" destOrd="0" presId="urn:microsoft.com/office/officeart/2005/8/layout/hierarchy2"/>
    <dgm:cxn modelId="{715C1FDC-C52F-45B3-B531-B3D286C042B0}" type="presParOf" srcId="{0F6AEE1A-0D84-4129-8EA8-D32DA0DDBC8A}" destId="{880AE84A-6658-48C2-8B94-79AE5B28EAE5}" srcOrd="0" destOrd="0" presId="urn:microsoft.com/office/officeart/2005/8/layout/hierarchy2"/>
    <dgm:cxn modelId="{8EAB969C-6EB3-47C2-A849-7EE6E6B8AE1A}" type="presParOf" srcId="{D6E3ADCF-5524-488F-A808-70C2C13257BF}" destId="{A9A3183A-60EE-4FDD-93A8-971665676670}" srcOrd="7" destOrd="0" presId="urn:microsoft.com/office/officeart/2005/8/layout/hierarchy2"/>
    <dgm:cxn modelId="{3B8F3D32-04CD-470B-BC53-A0A59D9B9A3F}" type="presParOf" srcId="{A9A3183A-60EE-4FDD-93A8-971665676670}" destId="{1076FE41-D3AB-41D3-A5C3-A925C0C6E6BC}" srcOrd="0" destOrd="0" presId="urn:microsoft.com/office/officeart/2005/8/layout/hierarchy2"/>
    <dgm:cxn modelId="{6B0F17C7-81C3-4A51-AC0D-51A6014AB7BA}" type="presParOf" srcId="{A9A3183A-60EE-4FDD-93A8-971665676670}" destId="{0B26AFE3-8B45-49DB-9E12-BEB1D4C9F0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CAE19-898E-4D91-B20E-D346AE930C2A}">
      <dsp:nvSpPr>
        <dsp:cNvPr id="0" name=""/>
        <dsp:cNvSpPr/>
      </dsp:nvSpPr>
      <dsp:spPr>
        <a:xfrm>
          <a:off x="36205" y="2432196"/>
          <a:ext cx="1374622" cy="920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Euphemia" pitchFamily="34" charset="0"/>
            </a:rPr>
            <a:t>PELUANG</a:t>
          </a:r>
          <a:endParaRPr lang="en-US" sz="1800" b="1" kern="1200" dirty="0">
            <a:latin typeface="Euphemia" pitchFamily="34" charset="0"/>
          </a:endParaRPr>
        </a:p>
      </dsp:txBody>
      <dsp:txXfrm>
        <a:off x="63169" y="2459160"/>
        <a:ext cx="1320694" cy="866676"/>
      </dsp:txXfrm>
    </dsp:sp>
    <dsp:sp modelId="{EA9FB496-7377-48E5-B414-00E2B4A34164}">
      <dsp:nvSpPr>
        <dsp:cNvPr id="0" name=""/>
        <dsp:cNvSpPr/>
      </dsp:nvSpPr>
      <dsp:spPr>
        <a:xfrm rot="17230830">
          <a:off x="899885" y="2192190"/>
          <a:ext cx="1450269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450269" y="752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>
            <a:latin typeface="Euphemia" pitchFamily="34" charset="0"/>
          </a:endParaRPr>
        </a:p>
      </dsp:txBody>
      <dsp:txXfrm>
        <a:off x="1588764" y="2163463"/>
        <a:ext cx="72513" cy="72513"/>
      </dsp:txXfrm>
    </dsp:sp>
    <dsp:sp modelId="{69740163-B762-40D1-834B-CFFD9C7BF88A}">
      <dsp:nvSpPr>
        <dsp:cNvPr id="0" name=""/>
        <dsp:cNvSpPr/>
      </dsp:nvSpPr>
      <dsp:spPr>
        <a:xfrm>
          <a:off x="1839213" y="1136795"/>
          <a:ext cx="1912095" cy="740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Euphemia" pitchFamily="34" charset="0"/>
            </a:rPr>
            <a:t>Kaidah</a:t>
          </a:r>
          <a:r>
            <a:rPr lang="en-US" sz="1600" b="1" kern="1200" dirty="0" smtClean="0">
              <a:latin typeface="Euphemia" pitchFamily="34" charset="0"/>
            </a:rPr>
            <a:t> </a:t>
          </a:r>
          <a:r>
            <a:rPr lang="en-US" sz="1600" b="1" kern="1200" dirty="0" err="1" smtClean="0">
              <a:latin typeface="Euphemia" pitchFamily="34" charset="0"/>
            </a:rPr>
            <a:t>Pencacahan</a:t>
          </a:r>
          <a:endParaRPr lang="en-US" sz="1600" b="1" kern="1200" dirty="0">
            <a:latin typeface="Euphemia" pitchFamily="34" charset="0"/>
          </a:endParaRPr>
        </a:p>
      </dsp:txBody>
      <dsp:txXfrm>
        <a:off x="1860895" y="1158477"/>
        <a:ext cx="1868731" cy="696927"/>
      </dsp:txXfrm>
    </dsp:sp>
    <dsp:sp modelId="{4C6B93AB-578F-4542-8908-3F1033C0C7A3}">
      <dsp:nvSpPr>
        <dsp:cNvPr id="0" name=""/>
        <dsp:cNvSpPr/>
      </dsp:nvSpPr>
      <dsp:spPr>
        <a:xfrm rot="17350740">
          <a:off x="3313510" y="883608"/>
          <a:ext cx="1303981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303981" y="75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3932901" y="858538"/>
        <a:ext cx="65199" cy="65199"/>
      </dsp:txXfrm>
    </dsp:sp>
    <dsp:sp modelId="{A4D2D896-9984-4133-BEC6-85B979019F6C}">
      <dsp:nvSpPr>
        <dsp:cNvPr id="0" name=""/>
        <dsp:cNvSpPr/>
      </dsp:nvSpPr>
      <dsp:spPr>
        <a:xfrm>
          <a:off x="4179693" y="7594"/>
          <a:ext cx="2295446" cy="53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Menyebutkan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Kejadian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Satu</a:t>
          </a:r>
          <a:r>
            <a:rPr lang="en-US" sz="1400" b="1" kern="1200" dirty="0" smtClean="0">
              <a:latin typeface="Euphemia" pitchFamily="34" charset="0"/>
            </a:rPr>
            <a:t> Per </a:t>
          </a:r>
          <a:r>
            <a:rPr lang="en-US" sz="1400" b="1" kern="1200" dirty="0" err="1" smtClean="0">
              <a:latin typeface="Euphemia" pitchFamily="34" charset="0"/>
            </a:rPr>
            <a:t>Satu</a:t>
          </a:r>
          <a:endParaRPr lang="en-US" sz="1400" b="1" kern="1200" dirty="0">
            <a:latin typeface="Euphemia" pitchFamily="34" charset="0"/>
          </a:endParaRPr>
        </a:p>
      </dsp:txBody>
      <dsp:txXfrm>
        <a:off x="4195377" y="23278"/>
        <a:ext cx="2264078" cy="504113"/>
      </dsp:txXfrm>
    </dsp:sp>
    <dsp:sp modelId="{11C70847-5D03-42B0-A2B5-5A4DBDA174CC}">
      <dsp:nvSpPr>
        <dsp:cNvPr id="0" name=""/>
        <dsp:cNvSpPr/>
      </dsp:nvSpPr>
      <dsp:spPr>
        <a:xfrm rot="18289469">
          <a:off x="3590425" y="1191510"/>
          <a:ext cx="750151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750151" y="75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3946747" y="1180285"/>
        <a:ext cx="37507" cy="37507"/>
      </dsp:txXfrm>
    </dsp:sp>
    <dsp:sp modelId="{014EECE8-F7CC-4D82-B488-33561270E46A}">
      <dsp:nvSpPr>
        <dsp:cNvPr id="0" name=""/>
        <dsp:cNvSpPr/>
      </dsp:nvSpPr>
      <dsp:spPr>
        <a:xfrm>
          <a:off x="4179693" y="623397"/>
          <a:ext cx="2295446" cy="53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Aturan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Perkalian</a:t>
          </a:r>
          <a:endParaRPr lang="en-US" sz="1400" b="1" kern="1200" dirty="0">
            <a:latin typeface="Euphemia" pitchFamily="34" charset="0"/>
          </a:endParaRPr>
        </a:p>
      </dsp:txBody>
      <dsp:txXfrm>
        <a:off x="4195377" y="639081"/>
        <a:ext cx="2264078" cy="504113"/>
      </dsp:txXfrm>
    </dsp:sp>
    <dsp:sp modelId="{A11D8E48-696B-4EA0-87C8-6EE85C601FF9}">
      <dsp:nvSpPr>
        <dsp:cNvPr id="0" name=""/>
        <dsp:cNvSpPr/>
      </dsp:nvSpPr>
      <dsp:spPr>
        <a:xfrm>
          <a:off x="3751308" y="1499411"/>
          <a:ext cx="428384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28384" y="75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3954791" y="1496231"/>
        <a:ext cx="21419" cy="21419"/>
      </dsp:txXfrm>
    </dsp:sp>
    <dsp:sp modelId="{05C0EC87-DF1F-4845-80BF-3373E8ABEBA9}">
      <dsp:nvSpPr>
        <dsp:cNvPr id="0" name=""/>
        <dsp:cNvSpPr/>
      </dsp:nvSpPr>
      <dsp:spPr>
        <a:xfrm>
          <a:off x="4179693" y="1239200"/>
          <a:ext cx="2295446" cy="53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Permutasi</a:t>
          </a:r>
          <a:endParaRPr lang="en-US" sz="1400" b="1" kern="1200" dirty="0">
            <a:latin typeface="Euphemia" pitchFamily="34" charset="0"/>
          </a:endParaRPr>
        </a:p>
      </dsp:txBody>
      <dsp:txXfrm>
        <a:off x="4195377" y="1254884"/>
        <a:ext cx="2264078" cy="504113"/>
      </dsp:txXfrm>
    </dsp:sp>
    <dsp:sp modelId="{DB5850B1-8191-424B-BEA9-29490CBF7E47}">
      <dsp:nvSpPr>
        <dsp:cNvPr id="0" name=""/>
        <dsp:cNvSpPr/>
      </dsp:nvSpPr>
      <dsp:spPr>
        <a:xfrm rot="17692822">
          <a:off x="6180229" y="1037559"/>
          <a:ext cx="101820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018206" y="75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6663877" y="1019633"/>
        <a:ext cx="50910" cy="50910"/>
      </dsp:txXfrm>
    </dsp:sp>
    <dsp:sp modelId="{99923457-C014-44EC-9CCE-FF8182431401}">
      <dsp:nvSpPr>
        <dsp:cNvPr id="0" name=""/>
        <dsp:cNvSpPr/>
      </dsp:nvSpPr>
      <dsp:spPr>
        <a:xfrm>
          <a:off x="6903525" y="315495"/>
          <a:ext cx="1814466" cy="535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Permutasi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Unsur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Berbeda</a:t>
          </a:r>
          <a:endParaRPr lang="en-US" sz="1400" b="1" kern="1200" dirty="0">
            <a:latin typeface="Euphemia" pitchFamily="34" charset="0"/>
          </a:endParaRPr>
        </a:p>
      </dsp:txBody>
      <dsp:txXfrm>
        <a:off x="6919209" y="331179"/>
        <a:ext cx="1783098" cy="504113"/>
      </dsp:txXfrm>
    </dsp:sp>
    <dsp:sp modelId="{B828767D-CADE-4C8F-A27F-361D8A536352}">
      <dsp:nvSpPr>
        <dsp:cNvPr id="0" name=""/>
        <dsp:cNvSpPr/>
      </dsp:nvSpPr>
      <dsp:spPr>
        <a:xfrm rot="19457599">
          <a:off x="6425554" y="1345461"/>
          <a:ext cx="527557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527557" y="75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6676143" y="1339801"/>
        <a:ext cx="26377" cy="26377"/>
      </dsp:txXfrm>
    </dsp:sp>
    <dsp:sp modelId="{7CABF037-E547-44A3-A3A6-96DB662307FB}">
      <dsp:nvSpPr>
        <dsp:cNvPr id="0" name=""/>
        <dsp:cNvSpPr/>
      </dsp:nvSpPr>
      <dsp:spPr>
        <a:xfrm>
          <a:off x="6903525" y="931299"/>
          <a:ext cx="1814466" cy="535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Permutasi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Berulang</a:t>
          </a:r>
          <a:endParaRPr lang="en-US" sz="1400" b="1" kern="1200" dirty="0">
            <a:latin typeface="Euphemia" pitchFamily="34" charset="0"/>
          </a:endParaRPr>
        </a:p>
      </dsp:txBody>
      <dsp:txXfrm>
        <a:off x="6919209" y="946983"/>
        <a:ext cx="1783098" cy="504113"/>
      </dsp:txXfrm>
    </dsp:sp>
    <dsp:sp modelId="{169B1307-76EC-4812-A969-9E8ACDDD9A7C}">
      <dsp:nvSpPr>
        <dsp:cNvPr id="0" name=""/>
        <dsp:cNvSpPr/>
      </dsp:nvSpPr>
      <dsp:spPr>
        <a:xfrm rot="2142401">
          <a:off x="6425554" y="1653362"/>
          <a:ext cx="527557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527557" y="75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6676143" y="1647703"/>
        <a:ext cx="26377" cy="26377"/>
      </dsp:txXfrm>
    </dsp:sp>
    <dsp:sp modelId="{DC361F3D-098B-4F49-A6AC-BD69E016B0E6}">
      <dsp:nvSpPr>
        <dsp:cNvPr id="0" name=""/>
        <dsp:cNvSpPr/>
      </dsp:nvSpPr>
      <dsp:spPr>
        <a:xfrm>
          <a:off x="6903525" y="1547102"/>
          <a:ext cx="1814466" cy="535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Permutasi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Unsur</a:t>
          </a:r>
          <a:r>
            <a:rPr lang="en-US" sz="1400" b="1" kern="1200" dirty="0" smtClean="0">
              <a:latin typeface="Euphemia" pitchFamily="34" charset="0"/>
            </a:rPr>
            <a:t> yang </a:t>
          </a:r>
          <a:r>
            <a:rPr lang="en-US" sz="1400" b="1" kern="1200" dirty="0" err="1" smtClean="0">
              <a:latin typeface="Euphemia" pitchFamily="34" charset="0"/>
            </a:rPr>
            <a:t>Sama</a:t>
          </a:r>
          <a:endParaRPr lang="en-US" sz="1400" b="1" kern="1200" dirty="0">
            <a:latin typeface="Euphemia" pitchFamily="34" charset="0"/>
          </a:endParaRPr>
        </a:p>
      </dsp:txBody>
      <dsp:txXfrm>
        <a:off x="6919209" y="1562786"/>
        <a:ext cx="1783098" cy="504113"/>
      </dsp:txXfrm>
    </dsp:sp>
    <dsp:sp modelId="{93C4E736-9527-4363-800D-298FD6EFCA52}">
      <dsp:nvSpPr>
        <dsp:cNvPr id="0" name=""/>
        <dsp:cNvSpPr/>
      </dsp:nvSpPr>
      <dsp:spPr>
        <a:xfrm rot="3907178">
          <a:off x="6180229" y="1961264"/>
          <a:ext cx="101820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018206" y="75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6663877" y="1943338"/>
        <a:ext cx="50910" cy="50910"/>
      </dsp:txXfrm>
    </dsp:sp>
    <dsp:sp modelId="{1BD75648-44EB-48DA-8438-4F5B9D19659F}">
      <dsp:nvSpPr>
        <dsp:cNvPr id="0" name=""/>
        <dsp:cNvSpPr/>
      </dsp:nvSpPr>
      <dsp:spPr>
        <a:xfrm>
          <a:off x="6903525" y="2162905"/>
          <a:ext cx="1814466" cy="535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Permutasi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Siklis</a:t>
          </a:r>
          <a:endParaRPr lang="en-US" sz="1400" b="1" kern="1200" dirty="0">
            <a:latin typeface="Euphemia" pitchFamily="34" charset="0"/>
          </a:endParaRPr>
        </a:p>
      </dsp:txBody>
      <dsp:txXfrm>
        <a:off x="6919209" y="2178589"/>
        <a:ext cx="1783098" cy="504113"/>
      </dsp:txXfrm>
    </dsp:sp>
    <dsp:sp modelId="{4ED0E61A-3997-4412-917B-7B6A966136B5}">
      <dsp:nvSpPr>
        <dsp:cNvPr id="0" name=""/>
        <dsp:cNvSpPr/>
      </dsp:nvSpPr>
      <dsp:spPr>
        <a:xfrm rot="3310531">
          <a:off x="3590425" y="1807313"/>
          <a:ext cx="750151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750151" y="75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3946747" y="1796088"/>
        <a:ext cx="37507" cy="37507"/>
      </dsp:txXfrm>
    </dsp:sp>
    <dsp:sp modelId="{80279903-2C13-47D1-999A-F4E90DD8BCA9}">
      <dsp:nvSpPr>
        <dsp:cNvPr id="0" name=""/>
        <dsp:cNvSpPr/>
      </dsp:nvSpPr>
      <dsp:spPr>
        <a:xfrm>
          <a:off x="4179693" y="1855003"/>
          <a:ext cx="2295446" cy="53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Kombinasi</a:t>
          </a:r>
          <a:endParaRPr lang="en-US" sz="1400" b="1" kern="1200" dirty="0">
            <a:latin typeface="Euphemia" pitchFamily="34" charset="0"/>
          </a:endParaRPr>
        </a:p>
      </dsp:txBody>
      <dsp:txXfrm>
        <a:off x="4195377" y="1870687"/>
        <a:ext cx="2264078" cy="504113"/>
      </dsp:txXfrm>
    </dsp:sp>
    <dsp:sp modelId="{C8D1ED32-89E0-42A3-ABD3-76ED383407A8}">
      <dsp:nvSpPr>
        <dsp:cNvPr id="0" name=""/>
        <dsp:cNvSpPr/>
      </dsp:nvSpPr>
      <dsp:spPr>
        <a:xfrm rot="4249260">
          <a:off x="3313510" y="2115215"/>
          <a:ext cx="1303981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303981" y="75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3932901" y="2090144"/>
        <a:ext cx="65199" cy="65199"/>
      </dsp:txXfrm>
    </dsp:sp>
    <dsp:sp modelId="{02727617-3D57-4318-9C1B-9A52A669CE13}">
      <dsp:nvSpPr>
        <dsp:cNvPr id="0" name=""/>
        <dsp:cNvSpPr/>
      </dsp:nvSpPr>
      <dsp:spPr>
        <a:xfrm>
          <a:off x="4179693" y="2470807"/>
          <a:ext cx="2295446" cy="53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Euphemia" pitchFamily="34" charset="0"/>
            </a:rPr>
            <a:t>Binomial Newton</a:t>
          </a:r>
          <a:endParaRPr lang="en-US" sz="1400" b="1" kern="1200" dirty="0">
            <a:latin typeface="Euphemia" pitchFamily="34" charset="0"/>
          </a:endParaRPr>
        </a:p>
      </dsp:txBody>
      <dsp:txXfrm>
        <a:off x="4195377" y="2486491"/>
        <a:ext cx="2264078" cy="504113"/>
      </dsp:txXfrm>
    </dsp:sp>
    <dsp:sp modelId="{4947C48F-F7AB-4694-B5A9-924EA9237F99}">
      <dsp:nvSpPr>
        <dsp:cNvPr id="0" name=""/>
        <dsp:cNvSpPr/>
      </dsp:nvSpPr>
      <dsp:spPr>
        <a:xfrm rot="4369170">
          <a:off x="899885" y="3577747"/>
          <a:ext cx="1450269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450269" y="752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>
            <a:latin typeface="Euphemia" pitchFamily="34" charset="0"/>
          </a:endParaRPr>
        </a:p>
      </dsp:txBody>
      <dsp:txXfrm>
        <a:off x="1588764" y="3549020"/>
        <a:ext cx="72513" cy="72513"/>
      </dsp:txXfrm>
    </dsp:sp>
    <dsp:sp modelId="{D5B7B0F2-45B7-4844-AE8E-6442FD6CD931}">
      <dsp:nvSpPr>
        <dsp:cNvPr id="0" name=""/>
        <dsp:cNvSpPr/>
      </dsp:nvSpPr>
      <dsp:spPr>
        <a:xfrm>
          <a:off x="1839213" y="3907909"/>
          <a:ext cx="1928781" cy="740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Euphemia" pitchFamily="34" charset="0"/>
            </a:rPr>
            <a:t>Peluang</a:t>
          </a:r>
          <a:r>
            <a:rPr lang="en-US" sz="1600" b="1" kern="1200" dirty="0" smtClean="0">
              <a:latin typeface="Euphemia" pitchFamily="34" charset="0"/>
            </a:rPr>
            <a:t> </a:t>
          </a:r>
          <a:r>
            <a:rPr lang="en-US" sz="1600" b="1" kern="1200" dirty="0" err="1" smtClean="0">
              <a:latin typeface="Euphemia" pitchFamily="34" charset="0"/>
            </a:rPr>
            <a:t>Suatu</a:t>
          </a:r>
          <a:r>
            <a:rPr lang="en-US" sz="1600" b="1" kern="1200" dirty="0" smtClean="0">
              <a:latin typeface="Euphemia" pitchFamily="34" charset="0"/>
            </a:rPr>
            <a:t> </a:t>
          </a:r>
          <a:r>
            <a:rPr lang="en-US" sz="1600" b="1" kern="1200" dirty="0" err="1" smtClean="0">
              <a:latin typeface="Euphemia" pitchFamily="34" charset="0"/>
            </a:rPr>
            <a:t>Kejadian</a:t>
          </a:r>
          <a:endParaRPr lang="en-US" sz="1600" b="1" kern="1200" dirty="0">
            <a:latin typeface="Euphemia" pitchFamily="34" charset="0"/>
          </a:endParaRPr>
        </a:p>
      </dsp:txBody>
      <dsp:txXfrm>
        <a:off x="1860895" y="3929591"/>
        <a:ext cx="1885417" cy="696927"/>
      </dsp:txXfrm>
    </dsp:sp>
    <dsp:sp modelId="{7C8E4649-EED7-4D59-A36E-AFD5056393AD}">
      <dsp:nvSpPr>
        <dsp:cNvPr id="0" name=""/>
        <dsp:cNvSpPr/>
      </dsp:nvSpPr>
      <dsp:spPr>
        <a:xfrm rot="17692822">
          <a:off x="3473083" y="3808673"/>
          <a:ext cx="101820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018206" y="75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3956731" y="3790748"/>
        <a:ext cx="50910" cy="50910"/>
      </dsp:txXfrm>
    </dsp:sp>
    <dsp:sp modelId="{AA78C1AC-FDAF-4CFB-A74E-68DBE78D1A9B}">
      <dsp:nvSpPr>
        <dsp:cNvPr id="0" name=""/>
        <dsp:cNvSpPr/>
      </dsp:nvSpPr>
      <dsp:spPr>
        <a:xfrm>
          <a:off x="4196379" y="3086610"/>
          <a:ext cx="2295446" cy="53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Ruang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Sampel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dan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Kejadian</a:t>
          </a:r>
          <a:endParaRPr lang="en-US" sz="1400" b="1" kern="1200" dirty="0">
            <a:latin typeface="Euphemia" pitchFamily="34" charset="0"/>
          </a:endParaRPr>
        </a:p>
      </dsp:txBody>
      <dsp:txXfrm>
        <a:off x="4212063" y="3102294"/>
        <a:ext cx="2264078" cy="504113"/>
      </dsp:txXfrm>
    </dsp:sp>
    <dsp:sp modelId="{00AAC1A0-60C4-40BE-9A6C-6B584AC92441}">
      <dsp:nvSpPr>
        <dsp:cNvPr id="0" name=""/>
        <dsp:cNvSpPr/>
      </dsp:nvSpPr>
      <dsp:spPr>
        <a:xfrm rot="19457599">
          <a:off x="3718408" y="4116575"/>
          <a:ext cx="527557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527557" y="75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3968998" y="4110915"/>
        <a:ext cx="26377" cy="26377"/>
      </dsp:txXfrm>
    </dsp:sp>
    <dsp:sp modelId="{3605BF84-BD98-4FE7-A444-C9CC9FEA4C54}">
      <dsp:nvSpPr>
        <dsp:cNvPr id="0" name=""/>
        <dsp:cNvSpPr/>
      </dsp:nvSpPr>
      <dsp:spPr>
        <a:xfrm>
          <a:off x="4196379" y="3702413"/>
          <a:ext cx="2295446" cy="53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Peluang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Suatu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Kejadian</a:t>
          </a:r>
          <a:endParaRPr lang="en-US" sz="1400" b="1" kern="1200" dirty="0">
            <a:latin typeface="Euphemia" pitchFamily="34" charset="0"/>
          </a:endParaRPr>
        </a:p>
      </dsp:txBody>
      <dsp:txXfrm>
        <a:off x="4212063" y="3718097"/>
        <a:ext cx="2264078" cy="504113"/>
      </dsp:txXfrm>
    </dsp:sp>
    <dsp:sp modelId="{72CC3DE5-FD19-4369-A1A3-7FF7337654E7}">
      <dsp:nvSpPr>
        <dsp:cNvPr id="0" name=""/>
        <dsp:cNvSpPr/>
      </dsp:nvSpPr>
      <dsp:spPr>
        <a:xfrm rot="2142401">
          <a:off x="3718408" y="4424477"/>
          <a:ext cx="527557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527557" y="75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3968998" y="4418817"/>
        <a:ext cx="26377" cy="26377"/>
      </dsp:txXfrm>
    </dsp:sp>
    <dsp:sp modelId="{DA283028-319F-4679-B3E2-97F19D0C30C2}">
      <dsp:nvSpPr>
        <dsp:cNvPr id="0" name=""/>
        <dsp:cNvSpPr/>
      </dsp:nvSpPr>
      <dsp:spPr>
        <a:xfrm>
          <a:off x="4196379" y="4318216"/>
          <a:ext cx="2295446" cy="53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Frekuensi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Harapan</a:t>
          </a:r>
          <a:endParaRPr lang="en-US" sz="1400" b="1" kern="1200" dirty="0">
            <a:latin typeface="Euphemia" pitchFamily="34" charset="0"/>
          </a:endParaRPr>
        </a:p>
      </dsp:txBody>
      <dsp:txXfrm>
        <a:off x="4212063" y="4333900"/>
        <a:ext cx="2264078" cy="504113"/>
      </dsp:txXfrm>
    </dsp:sp>
    <dsp:sp modelId="{9FFE036E-C92A-4629-A575-73C40A24C3B5}">
      <dsp:nvSpPr>
        <dsp:cNvPr id="0" name=""/>
        <dsp:cNvSpPr/>
      </dsp:nvSpPr>
      <dsp:spPr>
        <a:xfrm rot="3907178">
          <a:off x="3473083" y="4732378"/>
          <a:ext cx="101820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018206" y="75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Euphemia" pitchFamily="34" charset="0"/>
          </a:endParaRPr>
        </a:p>
      </dsp:txBody>
      <dsp:txXfrm>
        <a:off x="3956731" y="4714452"/>
        <a:ext cx="50910" cy="50910"/>
      </dsp:txXfrm>
    </dsp:sp>
    <dsp:sp modelId="{057A9C31-F9BC-4BAA-8D57-7A3938B02BFE}">
      <dsp:nvSpPr>
        <dsp:cNvPr id="0" name=""/>
        <dsp:cNvSpPr/>
      </dsp:nvSpPr>
      <dsp:spPr>
        <a:xfrm>
          <a:off x="4196379" y="4934019"/>
          <a:ext cx="2295446" cy="53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Kejadian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Majemuk</a:t>
          </a:r>
          <a:endParaRPr lang="en-US" sz="1400" b="1" kern="1200" dirty="0">
            <a:latin typeface="Euphemia" pitchFamily="34" charset="0"/>
          </a:endParaRPr>
        </a:p>
      </dsp:txBody>
      <dsp:txXfrm>
        <a:off x="4212063" y="4949703"/>
        <a:ext cx="2264078" cy="504113"/>
      </dsp:txXfrm>
    </dsp:sp>
    <dsp:sp modelId="{7BA6DC97-B107-404B-9AA5-BC46241F4126}">
      <dsp:nvSpPr>
        <dsp:cNvPr id="0" name=""/>
        <dsp:cNvSpPr/>
      </dsp:nvSpPr>
      <dsp:spPr>
        <a:xfrm rot="17692822">
          <a:off x="6196915" y="4732378"/>
          <a:ext cx="101820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018206" y="75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Euphemia" pitchFamily="34" charset="0"/>
          </a:endParaRPr>
        </a:p>
      </dsp:txBody>
      <dsp:txXfrm>
        <a:off x="6680563" y="4714452"/>
        <a:ext cx="50910" cy="50910"/>
      </dsp:txXfrm>
    </dsp:sp>
    <dsp:sp modelId="{DDEF132D-86A3-4A06-BA44-DA9BF49FD8CC}">
      <dsp:nvSpPr>
        <dsp:cNvPr id="0" name=""/>
        <dsp:cNvSpPr/>
      </dsp:nvSpPr>
      <dsp:spPr>
        <a:xfrm>
          <a:off x="6920210" y="4010315"/>
          <a:ext cx="1882783" cy="535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Komplemen</a:t>
          </a:r>
          <a:endParaRPr lang="en-US" sz="1400" b="1" kern="1200" dirty="0">
            <a:latin typeface="Euphemia" pitchFamily="34" charset="0"/>
          </a:endParaRPr>
        </a:p>
      </dsp:txBody>
      <dsp:txXfrm>
        <a:off x="6935894" y="4025999"/>
        <a:ext cx="1851415" cy="504113"/>
      </dsp:txXfrm>
    </dsp:sp>
    <dsp:sp modelId="{4436CE7D-F5DF-4046-B081-8222457B2F82}">
      <dsp:nvSpPr>
        <dsp:cNvPr id="0" name=""/>
        <dsp:cNvSpPr/>
      </dsp:nvSpPr>
      <dsp:spPr>
        <a:xfrm rot="19457599">
          <a:off x="6442239" y="5040280"/>
          <a:ext cx="527557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527557" y="75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Euphemia" pitchFamily="34" charset="0"/>
          </a:endParaRPr>
        </a:p>
      </dsp:txBody>
      <dsp:txXfrm>
        <a:off x="6692829" y="5034620"/>
        <a:ext cx="26377" cy="26377"/>
      </dsp:txXfrm>
    </dsp:sp>
    <dsp:sp modelId="{4B9FAB59-F163-475E-8A2C-7293536C2DD4}">
      <dsp:nvSpPr>
        <dsp:cNvPr id="0" name=""/>
        <dsp:cNvSpPr/>
      </dsp:nvSpPr>
      <dsp:spPr>
        <a:xfrm>
          <a:off x="6920210" y="4626118"/>
          <a:ext cx="1882783" cy="535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Kejadian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Lepas</a:t>
          </a:r>
          <a:endParaRPr lang="en-US" sz="1400" b="1" kern="1200" dirty="0">
            <a:latin typeface="Euphemia" pitchFamily="34" charset="0"/>
          </a:endParaRPr>
        </a:p>
      </dsp:txBody>
      <dsp:txXfrm>
        <a:off x="6935894" y="4641802"/>
        <a:ext cx="1851415" cy="504113"/>
      </dsp:txXfrm>
    </dsp:sp>
    <dsp:sp modelId="{6E8C0850-43EC-4080-9209-EB49968F9396}">
      <dsp:nvSpPr>
        <dsp:cNvPr id="0" name=""/>
        <dsp:cNvSpPr/>
      </dsp:nvSpPr>
      <dsp:spPr>
        <a:xfrm rot="2142401">
          <a:off x="6442239" y="5348181"/>
          <a:ext cx="527557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527557" y="75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Euphemia" pitchFamily="34" charset="0"/>
          </a:endParaRPr>
        </a:p>
      </dsp:txBody>
      <dsp:txXfrm>
        <a:off x="6692829" y="5342522"/>
        <a:ext cx="26377" cy="26377"/>
      </dsp:txXfrm>
    </dsp:sp>
    <dsp:sp modelId="{014A476D-5623-448D-8245-A4C8C7615CDB}">
      <dsp:nvSpPr>
        <dsp:cNvPr id="0" name=""/>
        <dsp:cNvSpPr/>
      </dsp:nvSpPr>
      <dsp:spPr>
        <a:xfrm>
          <a:off x="6920210" y="5241921"/>
          <a:ext cx="1882783" cy="535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Kejadian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Bebas</a:t>
          </a:r>
          <a:endParaRPr lang="en-US" sz="1400" b="1" kern="1200" dirty="0">
            <a:latin typeface="Euphemia" pitchFamily="34" charset="0"/>
          </a:endParaRPr>
        </a:p>
      </dsp:txBody>
      <dsp:txXfrm>
        <a:off x="6935894" y="5257605"/>
        <a:ext cx="1851415" cy="504113"/>
      </dsp:txXfrm>
    </dsp:sp>
    <dsp:sp modelId="{0F6AEE1A-0D84-4129-8EA8-D32DA0DDBC8A}">
      <dsp:nvSpPr>
        <dsp:cNvPr id="0" name=""/>
        <dsp:cNvSpPr/>
      </dsp:nvSpPr>
      <dsp:spPr>
        <a:xfrm rot="3907178">
          <a:off x="6196915" y="5656083"/>
          <a:ext cx="101820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018206" y="75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Euphemia" pitchFamily="34" charset="0"/>
          </a:endParaRPr>
        </a:p>
      </dsp:txBody>
      <dsp:txXfrm>
        <a:off x="6680563" y="5638157"/>
        <a:ext cx="50910" cy="50910"/>
      </dsp:txXfrm>
    </dsp:sp>
    <dsp:sp modelId="{1076FE41-D3AB-41D3-A5C3-A925C0C6E6BC}">
      <dsp:nvSpPr>
        <dsp:cNvPr id="0" name=""/>
        <dsp:cNvSpPr/>
      </dsp:nvSpPr>
      <dsp:spPr>
        <a:xfrm>
          <a:off x="6920210" y="5857724"/>
          <a:ext cx="1882783" cy="535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Euphemia" pitchFamily="34" charset="0"/>
            </a:rPr>
            <a:t>Kejadian</a:t>
          </a:r>
          <a:r>
            <a:rPr lang="en-US" sz="1400" b="1" kern="1200" dirty="0" smtClean="0">
              <a:latin typeface="Euphemia" pitchFamily="34" charset="0"/>
            </a:rPr>
            <a:t> </a:t>
          </a:r>
          <a:r>
            <a:rPr lang="en-US" sz="1400" b="1" kern="1200" dirty="0" err="1" smtClean="0">
              <a:latin typeface="Euphemia" pitchFamily="34" charset="0"/>
            </a:rPr>
            <a:t>Bersyarat</a:t>
          </a:r>
          <a:endParaRPr lang="en-US" sz="1400" b="1" kern="1200" dirty="0">
            <a:latin typeface="Euphemia" pitchFamily="34" charset="0"/>
          </a:endParaRPr>
        </a:p>
      </dsp:txBody>
      <dsp:txXfrm>
        <a:off x="6935894" y="5873408"/>
        <a:ext cx="1851415" cy="504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7303" cy="485537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1807" y="0"/>
            <a:ext cx="2977303" cy="485537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200"/>
            </a:lvl1pPr>
          </a:lstStyle>
          <a:p>
            <a:fld id="{0A9B5594-D844-4613-A5DF-5590018B64D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516"/>
            <a:ext cx="2977303" cy="485537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1807" y="9223516"/>
            <a:ext cx="2977303" cy="485537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200"/>
            </a:lvl1pPr>
          </a:lstStyle>
          <a:p>
            <a:fld id="{7C08F613-F97C-4198-B83D-9B68CE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59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7303" cy="485537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1807" y="0"/>
            <a:ext cx="2977303" cy="485537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200"/>
            </a:lvl1pPr>
          </a:lstStyle>
          <a:p>
            <a:fld id="{329ED981-B24C-4C2A-B599-77E6C444DD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5" rIns="94750" bIns="473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070" y="4612601"/>
            <a:ext cx="5496560" cy="4369832"/>
          </a:xfrm>
          <a:prstGeom prst="rect">
            <a:avLst/>
          </a:prstGeom>
        </p:spPr>
        <p:txBody>
          <a:bodyPr vert="horz" lIns="94750" tIns="47375" rIns="94750" bIns="4737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77303" cy="485537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1807" y="9223516"/>
            <a:ext cx="2977303" cy="485537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200"/>
            </a:lvl1pPr>
          </a:lstStyle>
          <a:p>
            <a:fld id="{419D7EA9-3F2F-4A1E-B427-1F4CBEB9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69845" indent="-29609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84377" indent="-23687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58127" indent="-23687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131878" indent="-23687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605629" indent="-236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79379" indent="-236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553130" indent="-236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026880" indent="-236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AD20D7-D381-4984-BE3A-1A653A82598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F26-A87C-4D64-B02F-8C68D523330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D770-B551-41B6-B903-D528D1B1A3F4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EB2-041A-4731-9B30-6803A0EF19FC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CFCB5E-78CF-468E-B3D9-13C1072E5D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0E16-4EB1-4497-BE6D-335FAE6609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C1C2EB-9ACE-490C-A4CD-B06DD4BE4C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43B79-7D7E-43C8-88D1-5707740BBF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AFF7C4-2499-4C7B-877C-31571EE869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5EC7A-FE82-494E-BECB-FF4A0E9A74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D02385-0E30-40CE-8FF9-219CA6A93CA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024A1-4764-4A0D-9135-D70CA5EF7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F0949E-922F-4DC6-BBE4-E31CF48BA9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EEC6D-FED7-441C-9990-9B4CA467E1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41FB43-510F-4783-8180-1922E8E04C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411FC-1027-434E-A5D5-F0E0CB686B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A2EE1-077F-45DF-986F-DE2EA142046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C89A9-DDF0-43AF-A278-9F5A695393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07167-1E5F-4F8B-9BB8-95DE399901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878A4-4A70-4D04-B876-C1FE4D2C00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3865-387B-40DC-819E-97BF9CE22E0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2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8CC37-2704-4827-8F04-4B5BDA3AFB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EC5120B-26B0-47E7-A14D-6DA7D2F60D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B7E1D-2A45-4691-BF1E-9357E62DFE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26E4C-301C-4824-AB21-DB03240FF9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5E3CBC-1374-4EF9-9025-1797F1959B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408B6-DF00-44D2-9FFF-B16F71F7DE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1B04-EC14-4B1A-ACAA-0ABCD6311E8A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2D9D-95CB-48AE-AD86-60303390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DE10-5C41-4A10-8523-A41C78AAC1D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41B9-AFB8-4494-A787-13B570EE7E83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E184-BAD8-4D70-BB5B-8A3007BBDF2F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2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8C67-8615-4245-ADE6-A923BDB571C0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E240-7A45-419D-9F79-F681F6FF27F5}" type="datetime1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7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661C-8527-4FC3-941B-2F2E39BDB798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2222-2D45-490B-B7AA-7CBC7F27E1D3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1E97-95D7-47AB-81FC-EE694155625E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11E8-425F-47A4-B42A-4D4B2952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6965D7-16C1-4B7B-94EC-2B890A918E71}" type="datetime1">
              <a:rPr lang="en-US" smtClean="0"/>
              <a:t>10/3/2019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By Novitasari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F42D9D-95CB-48AE-AD86-60303390D91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6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ru@umk.ac.id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75012" y="1738490"/>
            <a:ext cx="6166723" cy="1771473"/>
          </a:xfrm>
        </p:spPr>
        <p:txBody>
          <a:bodyPr>
            <a:normAutofit/>
          </a:bodyPr>
          <a:lstStyle/>
          <a:p>
            <a:r>
              <a:rPr lang="en-US" dirty="0" smtClean="0"/>
              <a:t>PENCACAHAN</a:t>
            </a:r>
            <a:endParaRPr lang="en-US" sz="4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6715" y="5865226"/>
            <a:ext cx="3974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Email</a:t>
            </a:r>
            <a:r>
              <a:rPr lang="en-US" altLang="en-US" b="1" dirty="0"/>
              <a:t>	: </a:t>
            </a:r>
            <a:r>
              <a:rPr lang="en-US" altLang="en-US" b="1" u="sng" dirty="0" smtClean="0"/>
              <a:t>esti.wijayanti</a:t>
            </a:r>
            <a:r>
              <a:rPr lang="en-US" altLang="en-US" b="1" u="sng" dirty="0" smtClean="0">
                <a:hlinkClick r:id="rId2"/>
              </a:rPr>
              <a:t>@umk.ac.id</a:t>
            </a:r>
            <a:endParaRPr lang="en-US" altLang="en-US" b="1" u="sng" dirty="0" smtClean="0"/>
          </a:p>
          <a:p>
            <a:pPr eaLnBrk="1" hangingPunct="1"/>
            <a:r>
              <a:rPr lang="en-US" altLang="en-US" b="1" dirty="0" err="1" smtClean="0"/>
              <a:t>Hp</a:t>
            </a:r>
            <a:r>
              <a:rPr lang="en-US" altLang="en-US" b="1" dirty="0" smtClean="0"/>
              <a:t>/WA	: 085226260943	 </a:t>
            </a:r>
          </a:p>
        </p:txBody>
      </p:sp>
    </p:spTree>
    <p:extLst>
      <p:ext uri="{BB962C8B-B14F-4D97-AF65-F5344CB8AC3E}">
        <p14:creationId xmlns:p14="http://schemas.microsoft.com/office/powerpoint/2010/main" val="424940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45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Binomial Newton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koefisien-koefisien</a:t>
            </a:r>
            <a:r>
              <a:rPr lang="en-US" dirty="0" smtClean="0"/>
              <a:t> 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ke-6 </a:t>
            </a:r>
            <a:r>
              <a:rPr lang="en-US" dirty="0" err="1" smtClean="0"/>
              <a:t>dari</a:t>
            </a:r>
            <a:r>
              <a:rPr lang="en-US" dirty="0" smtClean="0"/>
              <a:t> (x+2)</a:t>
            </a:r>
            <a:r>
              <a:rPr lang="en-US" baseline="30000" dirty="0" smtClean="0"/>
              <a:t>6</a:t>
            </a:r>
            <a:r>
              <a:rPr lang="en-US" dirty="0" smtClean="0"/>
              <a:t>!</a:t>
            </a:r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Jawaban</a:t>
            </a:r>
            <a:r>
              <a:rPr lang="en-US" dirty="0" smtClean="0"/>
              <a:t>: U</a:t>
            </a:r>
            <a:r>
              <a:rPr lang="en-US" baseline="-25000" dirty="0" smtClean="0"/>
              <a:t>6</a:t>
            </a:r>
            <a:r>
              <a:rPr lang="en-US" dirty="0" smtClean="0"/>
              <a:t> = C(6,5).x</a:t>
            </a:r>
            <a:r>
              <a:rPr lang="en-US" baseline="30000" dirty="0" smtClean="0"/>
              <a:t>1</a:t>
            </a:r>
            <a:r>
              <a:rPr lang="en-US" dirty="0" smtClean="0"/>
              <a:t>.2</a:t>
            </a:r>
            <a:r>
              <a:rPr lang="en-US" baseline="30000" dirty="0" smtClean="0"/>
              <a:t>5</a:t>
            </a:r>
            <a:r>
              <a:rPr lang="en-US" dirty="0" smtClean="0"/>
              <a:t>  = 6.32.x</a:t>
            </a:r>
            <a:r>
              <a:rPr lang="en-US" baseline="30000" dirty="0" smtClean="0"/>
              <a:t>1</a:t>
            </a:r>
            <a:r>
              <a:rPr lang="en-US" dirty="0" smtClean="0"/>
              <a:t> = 192x</a:t>
            </a:r>
          </a:p>
          <a:p>
            <a:pPr>
              <a:buFont typeface="Arial" charset="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ke-6 </a:t>
            </a:r>
            <a:r>
              <a:rPr lang="en-US" dirty="0" err="1" smtClean="0"/>
              <a:t>adalah</a:t>
            </a:r>
            <a:r>
              <a:rPr lang="en-US" dirty="0" smtClean="0"/>
              <a:t> 192.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12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5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 rot="21433118">
            <a:off x="457200" y="2703513"/>
            <a:ext cx="7931150" cy="1143000"/>
          </a:xfrm>
        </p:spPr>
        <p:txBody>
          <a:bodyPr>
            <a:normAutofit fontScale="90000"/>
          </a:bodyPr>
          <a:lstStyle/>
          <a:p>
            <a:r>
              <a:rPr lang="en-US" sz="9600" b="1" smtClean="0">
                <a:latin typeface="Edwardian Script ITC" pitchFamily="66" charset="0"/>
              </a:rPr>
              <a:t>Peluang Suatu </a:t>
            </a:r>
            <a:r>
              <a:rPr lang="id-ID" sz="9600" b="1" smtClean="0">
                <a:latin typeface="Edwardian Script ITC" pitchFamily="66" charset="0"/>
              </a:rPr>
              <a:t/>
            </a:r>
            <a:br>
              <a:rPr lang="id-ID" sz="9600" b="1" smtClean="0">
                <a:latin typeface="Edwardian Script ITC" pitchFamily="66" charset="0"/>
              </a:rPr>
            </a:br>
            <a:r>
              <a:rPr lang="en-US" sz="9600" b="1" smtClean="0">
                <a:latin typeface="Edwardian Script ITC" pitchFamily="66" charset="0"/>
              </a:rPr>
              <a:t>Kejadian</a:t>
            </a:r>
          </a:p>
        </p:txBody>
      </p:sp>
    </p:spTree>
    <p:extLst>
      <p:ext uri="{BB962C8B-B14F-4D97-AF65-F5344CB8AC3E}">
        <p14:creationId xmlns:p14="http://schemas.microsoft.com/office/powerpoint/2010/main" val="351147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6">
              <a:alpha val="42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RUANG SAMPEL DAN KEJADIAN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solidFill>
            <a:schemeClr val="lt1">
              <a:alpha val="41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 smtClean="0"/>
              <a:t>Ruang</a:t>
            </a:r>
            <a:r>
              <a:rPr lang="en-US" b="1" dirty="0" smtClean="0"/>
              <a:t> </a:t>
            </a:r>
            <a:r>
              <a:rPr lang="en-US" b="1" dirty="0" err="1" smtClean="0"/>
              <a:t>Sampel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 smtClean="0"/>
              <a:t>Titik</a:t>
            </a:r>
            <a:r>
              <a:rPr lang="en-US" b="1" dirty="0" smtClean="0"/>
              <a:t> </a:t>
            </a:r>
            <a:r>
              <a:rPr lang="en-US" b="1" dirty="0" err="1" smtClean="0"/>
              <a:t>Sampel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 smtClean="0"/>
              <a:t>Kejadian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302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4587"/>
          </a:xfrm>
        </p:spPr>
        <p:txBody>
          <a:bodyPr/>
          <a:lstStyle/>
          <a:p>
            <a:r>
              <a:rPr lang="en-US" b="1" smtClean="0"/>
              <a:t>PELUANG SUATU KEJADIAN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n(K) =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n(S) =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Jawaban</a:t>
            </a:r>
            <a:r>
              <a:rPr lang="en-US" dirty="0" smtClean="0"/>
              <a:t>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S = {1,2,3,4,5,6}; n(S) = 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K = {2,3,5}; n(K) = 3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434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8438"/>
            <a:ext cx="154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4870450"/>
            <a:ext cx="16002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0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45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FREKUENSI HARAPAN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 smtClean="0"/>
              <a:t>Frekuensi</a:t>
            </a:r>
            <a:r>
              <a:rPr lang="en-US" b="1" dirty="0" smtClean="0"/>
              <a:t> </a:t>
            </a:r>
            <a:r>
              <a:rPr lang="en-US" b="1" dirty="0" err="1" smtClean="0"/>
              <a:t>Harapan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yang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/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paling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	, n =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melemparkan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60 kali,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Jawaban</a:t>
            </a:r>
            <a:r>
              <a:rPr lang="en-US" dirty="0" smtClean="0"/>
              <a:t>:</a:t>
            </a: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53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84500"/>
            <a:ext cx="2044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536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0"/>
            <a:ext cx="2057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79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KEJADIAN MAJEMUK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382000" cy="5057775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dirty="0" err="1" smtClean="0"/>
              <a:t>Komplemen</a:t>
            </a: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lphaLcPeriod" startAt="2"/>
              <a:defRPr/>
            </a:pP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 = {1,3}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B = {2,4,6}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C = {1,2,3}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D = {3,4,5,6}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r>
              <a:rPr lang="en-US" dirty="0" smtClean="0">
                <a:sym typeface="Symbol"/>
              </a:rPr>
              <a:t></a:t>
            </a:r>
            <a:endParaRPr lang="en-US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r>
              <a:rPr lang="en-US" dirty="0" smtClean="0">
                <a:sym typeface="Symbol"/>
              </a:rPr>
              <a:t></a:t>
            </a:r>
            <a:endParaRPr lang="en-US" dirty="0" smtClean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44725"/>
            <a:ext cx="1828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2259013" y="3259317"/>
            <a:ext cx="457200" cy="460513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3251973"/>
            <a:ext cx="2133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Saling</a:t>
            </a:r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Lepas</a:t>
            </a:r>
            <a:endParaRPr 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487613" y="4222972"/>
            <a:ext cx="464309" cy="709432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1650" y="4349088"/>
            <a:ext cx="2133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Tidak</a:t>
            </a:r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Saling</a:t>
            </a:r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Lepas</a:t>
            </a:r>
            <a:endParaRPr 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3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6398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077819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6400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489575"/>
            <a:ext cx="4876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06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746125"/>
            <a:ext cx="8008938" cy="5807075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lphaLcPeriod" startAt="3"/>
            </a:pP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 smtClean="0"/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dilempar</a:t>
            </a:r>
            <a:r>
              <a:rPr lang="en-US" dirty="0" smtClean="0"/>
              <a:t> 2 kali. Yang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3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4.</a:t>
            </a:r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A = {3}</a:t>
            </a:r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B = {4}</a:t>
            </a:r>
          </a:p>
          <a:p>
            <a:pPr marL="514350" indent="-514350">
              <a:buFont typeface="Arial" charset="0"/>
              <a:buNone/>
            </a:pPr>
            <a:endParaRPr lang="en-US" dirty="0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1024" y="2438400"/>
            <a:ext cx="2133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Saling</a:t>
            </a:r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Bebas</a:t>
            </a:r>
            <a:endParaRPr 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238375" y="2188845"/>
            <a:ext cx="457200" cy="914400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lum bright="-25000" contrast="100000"/>
          </a:blip>
          <a:srcRect/>
          <a:stretch>
            <a:fillRect/>
          </a:stretch>
        </p:blipFill>
        <p:spPr bwMode="auto">
          <a:xfrm>
            <a:off x="1143000" y="4572000"/>
            <a:ext cx="3209732" cy="914400"/>
          </a:xfrm>
          <a:prstGeom prst="rect">
            <a:avLst/>
          </a:prstGeom>
          <a:noFill/>
        </p:spPr>
      </p:pic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lum bright="-25000" contrast="100000"/>
          </a:blip>
          <a:srcRect/>
          <a:stretch>
            <a:fillRect/>
          </a:stretch>
        </p:blipFill>
        <p:spPr bwMode="auto">
          <a:xfrm>
            <a:off x="1143000" y="3962400"/>
            <a:ext cx="32893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862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  <a:solidFill>
            <a:schemeClr val="bg1">
              <a:alpha val="30196"/>
            </a:schemeClr>
          </a:solidFill>
        </p:spPr>
        <p:txBody>
          <a:bodyPr/>
          <a:lstStyle/>
          <a:p>
            <a:pPr marL="514350" indent="-514350">
              <a:buFont typeface="Calibri" pitchFamily="34" charset="0"/>
              <a:buAutoNum type="alphaLcPeriod" startAt="4"/>
            </a:pPr>
            <a:r>
              <a:rPr lang="en-US" smtClean="0"/>
              <a:t>Kejadian Bersyarat</a:t>
            </a:r>
          </a:p>
          <a:p>
            <a:pPr marL="514350" indent="-514350">
              <a:buFont typeface="Arial" charset="0"/>
              <a:buNone/>
            </a:pPr>
            <a:r>
              <a:rPr lang="en-US" smtClean="0"/>
              <a:t>	</a:t>
            </a:r>
          </a:p>
          <a:p>
            <a:pPr marL="514350" indent="-514350">
              <a:buFont typeface="Arial" charset="0"/>
              <a:buNone/>
            </a:pPr>
            <a:r>
              <a:rPr lang="en-US" smtClean="0"/>
              <a:t>	Contoh :</a:t>
            </a:r>
          </a:p>
          <a:p>
            <a:pPr marL="514350" indent="-514350">
              <a:buFont typeface="Arial" charset="0"/>
              <a:buNone/>
            </a:pPr>
            <a:r>
              <a:rPr lang="en-US" smtClean="0"/>
              <a:t>	Dalam suatu box ada 8 bola yang terdiri dari 2 merah, 3 biru, dan 3 hijau. Berapa peluang terambilnya bola merah kemudian bola biru tanpa pengembalian?</a:t>
            </a:r>
          </a:p>
          <a:p>
            <a:pPr marL="514350" indent="-514350">
              <a:buFont typeface="Arial" charset="0"/>
              <a:buNone/>
            </a:pPr>
            <a:r>
              <a:rPr lang="en-US" smtClean="0"/>
              <a:t>	Jawaban: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843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087438"/>
            <a:ext cx="310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4108450"/>
            <a:ext cx="2674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106997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447800"/>
            <a:ext cx="6019800" cy="5794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LATIHAN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057400"/>
            <a:ext cx="6096000" cy="434340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500" dirty="0" smtClean="0"/>
              <a:t>Dari lima </a:t>
            </a:r>
            <a:r>
              <a:rPr lang="en-US" sz="2500" dirty="0" err="1" smtClean="0"/>
              <a:t>buah</a:t>
            </a:r>
            <a:r>
              <a:rPr lang="en-US" sz="2500" dirty="0" smtClean="0"/>
              <a:t> </a:t>
            </a:r>
            <a:r>
              <a:rPr lang="en-US" sz="2500" dirty="0" err="1" smtClean="0"/>
              <a:t>angka</a:t>
            </a:r>
            <a:r>
              <a:rPr lang="en-US" sz="2500" dirty="0" smtClean="0"/>
              <a:t> 2, 3, 5, 7, </a:t>
            </a:r>
            <a:r>
              <a:rPr lang="en-US" sz="2500" dirty="0" err="1" smtClean="0"/>
              <a:t>dan</a:t>
            </a:r>
            <a:r>
              <a:rPr lang="en-US" sz="2500" dirty="0" smtClean="0"/>
              <a:t> 9 </a:t>
            </a:r>
            <a:r>
              <a:rPr lang="en-US" sz="2500" dirty="0" err="1" smtClean="0"/>
              <a:t>akan</a:t>
            </a:r>
            <a:r>
              <a:rPr lang="en-US" sz="2500" dirty="0" smtClean="0"/>
              <a:t> </a:t>
            </a:r>
            <a:r>
              <a:rPr lang="en-US" sz="2500" dirty="0" err="1" smtClean="0"/>
              <a:t>disusun</a:t>
            </a:r>
            <a:r>
              <a:rPr lang="en-US" sz="2500" dirty="0" smtClean="0"/>
              <a:t> </a:t>
            </a:r>
            <a:r>
              <a:rPr lang="en-US" sz="2500" dirty="0" err="1" smtClean="0"/>
              <a:t>menjadi</a:t>
            </a:r>
            <a:r>
              <a:rPr lang="en-US" sz="2500" dirty="0" smtClean="0"/>
              <a:t> </a:t>
            </a:r>
            <a:r>
              <a:rPr lang="en-US" sz="2500" dirty="0" err="1" smtClean="0"/>
              <a:t>suatu</a:t>
            </a:r>
            <a:r>
              <a:rPr lang="en-US" sz="2500" dirty="0" smtClean="0"/>
              <a:t> </a:t>
            </a:r>
            <a:r>
              <a:rPr lang="en-US" sz="2500" dirty="0" err="1" smtClean="0"/>
              <a:t>bilangan</a:t>
            </a:r>
            <a:r>
              <a:rPr lang="en-US" sz="2500" dirty="0" smtClean="0"/>
              <a:t> yang </a:t>
            </a:r>
            <a:r>
              <a:rPr lang="en-US" sz="2500" dirty="0" err="1" smtClean="0"/>
              <a:t>terdiri</a:t>
            </a:r>
            <a:r>
              <a:rPr lang="en-US" sz="2500" dirty="0" smtClean="0"/>
              <a:t> </a:t>
            </a:r>
            <a:r>
              <a:rPr lang="en-US" sz="2500" dirty="0" err="1" smtClean="0"/>
              <a:t>dari</a:t>
            </a:r>
            <a:r>
              <a:rPr lang="en-US" sz="2500" dirty="0" smtClean="0"/>
              <a:t> 4 </a:t>
            </a:r>
            <a:r>
              <a:rPr lang="en-US" sz="2500" dirty="0" err="1" smtClean="0"/>
              <a:t>angka</a:t>
            </a:r>
            <a:r>
              <a:rPr lang="en-US" sz="2500" dirty="0" smtClean="0"/>
              <a:t>. </a:t>
            </a:r>
            <a:r>
              <a:rPr lang="en-US" sz="2500" dirty="0" err="1" smtClean="0"/>
              <a:t>Berapa</a:t>
            </a:r>
            <a:r>
              <a:rPr lang="en-US" sz="2500" dirty="0" smtClean="0"/>
              <a:t> </a:t>
            </a:r>
            <a:r>
              <a:rPr lang="en-US" sz="2500" dirty="0" err="1" smtClean="0"/>
              <a:t>banyak</a:t>
            </a:r>
            <a:r>
              <a:rPr lang="en-US" sz="2500" dirty="0" smtClean="0"/>
              <a:t> </a:t>
            </a:r>
            <a:r>
              <a:rPr lang="en-US" sz="2500" dirty="0" err="1" smtClean="0"/>
              <a:t>bilangan</a:t>
            </a:r>
            <a:r>
              <a:rPr lang="en-US" sz="2500" dirty="0" smtClean="0"/>
              <a:t> yang </a:t>
            </a:r>
            <a:r>
              <a:rPr lang="en-US" sz="2500" dirty="0" err="1" smtClean="0"/>
              <a:t>dapat</a:t>
            </a:r>
            <a:r>
              <a:rPr lang="en-US" sz="2500" dirty="0" smtClean="0"/>
              <a:t> </a:t>
            </a:r>
            <a:r>
              <a:rPr lang="en-US" sz="2500" dirty="0" err="1" smtClean="0"/>
              <a:t>disusun</a:t>
            </a:r>
            <a:r>
              <a:rPr lang="en-US" sz="2500" dirty="0" smtClean="0"/>
              <a:t> </a:t>
            </a:r>
            <a:r>
              <a:rPr lang="en-US" sz="2500" dirty="0" err="1" smtClean="0"/>
              <a:t>jika</a:t>
            </a:r>
            <a:r>
              <a:rPr lang="en-US" sz="2500" dirty="0" smtClean="0"/>
              <a:t> :</a:t>
            </a:r>
          </a:p>
          <a:p>
            <a:pPr marL="852488" indent="-395288" algn="just">
              <a:buAutoNum type="alphaLcPeriod"/>
            </a:pPr>
            <a:r>
              <a:rPr lang="en-US" sz="2500" dirty="0" err="1" smtClean="0"/>
              <a:t>Angka-angka</a:t>
            </a:r>
            <a:r>
              <a:rPr lang="en-US" sz="2500" dirty="0" smtClean="0"/>
              <a:t> </a:t>
            </a:r>
            <a:r>
              <a:rPr lang="en-US" sz="2500" dirty="0" err="1" smtClean="0"/>
              <a:t>boleh</a:t>
            </a:r>
            <a:r>
              <a:rPr lang="en-US" sz="2500" dirty="0" smtClean="0"/>
              <a:t> </a:t>
            </a:r>
            <a:r>
              <a:rPr lang="en-US" sz="2500" dirty="0" err="1" smtClean="0"/>
              <a:t>berulang</a:t>
            </a:r>
            <a:endParaRPr lang="en-US" sz="2500" dirty="0" smtClean="0"/>
          </a:p>
          <a:p>
            <a:pPr marL="852488" indent="-395288" algn="just">
              <a:buAutoNum type="alphaLcPeriod"/>
            </a:pPr>
            <a:r>
              <a:rPr lang="en-US" sz="2500" dirty="0" err="1" smtClean="0"/>
              <a:t>Angka-angka</a:t>
            </a:r>
            <a:r>
              <a:rPr lang="en-US" sz="2500" dirty="0" smtClean="0"/>
              <a:t> </a:t>
            </a:r>
            <a:r>
              <a:rPr lang="en-US" sz="2500" dirty="0" err="1" smtClean="0"/>
              <a:t>tidak</a:t>
            </a:r>
            <a:r>
              <a:rPr lang="en-US" sz="2500" dirty="0" smtClean="0"/>
              <a:t> </a:t>
            </a:r>
            <a:r>
              <a:rPr lang="en-US" sz="2500" dirty="0" err="1" smtClean="0"/>
              <a:t>boleh</a:t>
            </a:r>
            <a:r>
              <a:rPr lang="en-US" sz="2500" dirty="0" smtClean="0"/>
              <a:t> </a:t>
            </a:r>
            <a:r>
              <a:rPr lang="en-US" sz="2500" dirty="0" err="1" smtClean="0"/>
              <a:t>berulang</a:t>
            </a:r>
            <a:endParaRPr lang="en-US" sz="2500" dirty="0" smtClean="0"/>
          </a:p>
          <a:p>
            <a:pPr marL="457200" indent="-457200" algn="just">
              <a:buNone/>
            </a:pPr>
            <a:r>
              <a:rPr lang="en-US" sz="2500" dirty="0" smtClean="0"/>
              <a:t>2. 	</a:t>
            </a:r>
            <a:r>
              <a:rPr lang="en-US" sz="2500" dirty="0" err="1" smtClean="0"/>
              <a:t>Bila</a:t>
            </a:r>
            <a:r>
              <a:rPr lang="en-US" sz="2500" dirty="0" smtClean="0"/>
              <a:t> </a:t>
            </a:r>
            <a:r>
              <a:rPr lang="en-US" sz="2500" dirty="0" err="1" smtClean="0"/>
              <a:t>kita</a:t>
            </a:r>
            <a:r>
              <a:rPr lang="en-US" sz="2500" dirty="0" smtClean="0"/>
              <a:t> </a:t>
            </a:r>
            <a:r>
              <a:rPr lang="en-US" sz="2500" dirty="0" err="1" smtClean="0"/>
              <a:t>perhatikan</a:t>
            </a:r>
            <a:r>
              <a:rPr lang="en-US" sz="2500" dirty="0" smtClean="0"/>
              <a:t> </a:t>
            </a:r>
            <a:r>
              <a:rPr lang="en-US" sz="2500" dirty="0" err="1" smtClean="0"/>
              <a:t>nomor</a:t>
            </a:r>
            <a:r>
              <a:rPr lang="en-US" sz="2500" dirty="0" smtClean="0"/>
              <a:t> </a:t>
            </a:r>
            <a:r>
              <a:rPr lang="en-US" sz="2500" dirty="0" err="1" smtClean="0"/>
              <a:t>rumah</a:t>
            </a:r>
            <a:r>
              <a:rPr lang="en-US" sz="2500" dirty="0" smtClean="0"/>
              <a:t> yang </a:t>
            </a:r>
            <a:r>
              <a:rPr lang="en-US" sz="2500" dirty="0" err="1" smtClean="0"/>
              <a:t>terdiri</a:t>
            </a:r>
            <a:r>
              <a:rPr lang="en-US" sz="2500" dirty="0" smtClean="0"/>
              <a:t> </a:t>
            </a:r>
            <a:r>
              <a:rPr lang="en-US" sz="2500" dirty="0" err="1" smtClean="0"/>
              <a:t>atas</a:t>
            </a:r>
            <a:r>
              <a:rPr lang="en-US" sz="2500" dirty="0" smtClean="0"/>
              <a:t> </a:t>
            </a:r>
            <a:r>
              <a:rPr lang="en-US" sz="2500" dirty="0" err="1" smtClean="0"/>
              <a:t>dua</a:t>
            </a:r>
            <a:r>
              <a:rPr lang="en-US" sz="2500" dirty="0" smtClean="0"/>
              <a:t> </a:t>
            </a:r>
            <a:r>
              <a:rPr lang="en-US" sz="2500" dirty="0" err="1" smtClean="0"/>
              <a:t>angka</a:t>
            </a:r>
            <a:r>
              <a:rPr lang="en-US" sz="2500" dirty="0" smtClean="0"/>
              <a:t>, </a:t>
            </a:r>
            <a:r>
              <a:rPr lang="en-US" sz="2500" dirty="0" err="1" smtClean="0"/>
              <a:t>tanpa</a:t>
            </a:r>
            <a:r>
              <a:rPr lang="en-US" sz="2500" dirty="0" smtClean="0"/>
              <a:t> </a:t>
            </a:r>
            <a:r>
              <a:rPr lang="en-US" sz="2500" dirty="0" err="1" smtClean="0"/>
              <a:t>angka</a:t>
            </a:r>
            <a:r>
              <a:rPr lang="en-US" sz="2500" dirty="0" smtClean="0"/>
              <a:t> </a:t>
            </a:r>
            <a:r>
              <a:rPr lang="en-US" sz="2500" dirty="0" err="1" smtClean="0"/>
              <a:t>nol</a:t>
            </a:r>
            <a:r>
              <a:rPr lang="en-US" sz="2500" dirty="0" smtClean="0"/>
              <a:t>, </a:t>
            </a:r>
            <a:r>
              <a:rPr lang="en-US" sz="2500" dirty="0" err="1" smtClean="0"/>
              <a:t>maka</a:t>
            </a:r>
            <a:r>
              <a:rPr lang="en-US" sz="2500" dirty="0" smtClean="0"/>
              <a:t> </a:t>
            </a:r>
            <a:r>
              <a:rPr lang="en-US" sz="2500" dirty="0" err="1" smtClean="0"/>
              <a:t>banyak</a:t>
            </a:r>
            <a:r>
              <a:rPr lang="en-US" sz="2500" dirty="0" smtClean="0"/>
              <a:t> </a:t>
            </a:r>
            <a:r>
              <a:rPr lang="en-US" sz="2500" dirty="0" err="1" smtClean="0"/>
              <a:t>rumah</a:t>
            </a:r>
            <a:r>
              <a:rPr lang="en-US" sz="2500" dirty="0" smtClean="0"/>
              <a:t> yang </a:t>
            </a:r>
            <a:r>
              <a:rPr lang="en-US" sz="2500" dirty="0" err="1" smtClean="0"/>
              <a:t>dimaksud</a:t>
            </a:r>
            <a:r>
              <a:rPr lang="en-US" sz="2500" dirty="0" smtClean="0"/>
              <a:t> </a:t>
            </a:r>
            <a:r>
              <a:rPr lang="en-US" sz="2500" dirty="0" err="1" smtClean="0"/>
              <a:t>dengan</a:t>
            </a:r>
            <a:r>
              <a:rPr lang="en-US" sz="2500" dirty="0" smtClean="0"/>
              <a:t> </a:t>
            </a:r>
            <a:r>
              <a:rPr lang="en-US" sz="2500" dirty="0" err="1" smtClean="0"/>
              <a:t>nomor</a:t>
            </a:r>
            <a:r>
              <a:rPr lang="en-US" sz="2500" dirty="0" smtClean="0"/>
              <a:t> </a:t>
            </a:r>
            <a:r>
              <a:rPr lang="en-US" sz="2500" dirty="0" err="1" smtClean="0"/>
              <a:t>ganjil</a:t>
            </a:r>
            <a:r>
              <a:rPr lang="en-US" sz="2500" dirty="0" smtClean="0"/>
              <a:t> </a:t>
            </a:r>
            <a:r>
              <a:rPr lang="en-US" sz="2500" dirty="0" err="1" smtClean="0"/>
              <a:t>ialah</a:t>
            </a:r>
            <a:r>
              <a:rPr lang="en-US" sz="2500" dirty="0" smtClean="0"/>
              <a:t>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2D9D-95CB-48AE-AD86-60303390D9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600200"/>
            <a:ext cx="5867400" cy="4800600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dirty="0" smtClean="0"/>
              <a:t>3.	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huruf-huruf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kata “KALKULUS” </a:t>
            </a:r>
            <a:r>
              <a:rPr lang="en-US" dirty="0" err="1" smtClean="0"/>
              <a:t>adalah</a:t>
            </a:r>
            <a:r>
              <a:rPr lang="en-US" dirty="0" smtClean="0"/>
              <a:t>…</a:t>
            </a:r>
          </a:p>
          <a:p>
            <a:pPr marL="457200" indent="-457200" algn="just">
              <a:buNone/>
            </a:pPr>
            <a:r>
              <a:rPr lang="en-US" dirty="0" smtClean="0"/>
              <a:t>4. </a:t>
            </a:r>
            <a:r>
              <a:rPr lang="en-US" dirty="0"/>
              <a:t>Suatu </a:t>
            </a:r>
            <a:r>
              <a:rPr lang="en-US" dirty="0" err="1"/>
              <a:t>keluarga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6 orang </a:t>
            </a:r>
            <a:r>
              <a:rPr lang="en-US" dirty="0" err="1"/>
              <a:t>duduk</a:t>
            </a:r>
            <a:r>
              <a:rPr lang="en-US" dirty="0"/>
              <a:t> </a:t>
            </a:r>
            <a:r>
              <a:rPr lang="en-US" dirty="0" err="1"/>
              <a:t>mengelilingi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agar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duduk</a:t>
            </a:r>
            <a:r>
              <a:rPr lang="en-US" dirty="0"/>
              <a:t> </a:t>
            </a:r>
            <a:r>
              <a:rPr lang="en-US" dirty="0" err="1"/>
              <a:t>mengelilingi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?</a:t>
            </a:r>
          </a:p>
          <a:p>
            <a:pPr marL="457200" indent="-457200" algn="just">
              <a:buNone/>
            </a:pPr>
            <a:endParaRPr lang="en-US" dirty="0"/>
          </a:p>
          <a:p>
            <a:pPr marL="457200" indent="-457200" algn="just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2D9D-95CB-48AE-AD86-60303390D9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228600"/>
          <a:ext cx="88392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288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0" y="1676400"/>
                <a:ext cx="6019800" cy="4724400"/>
              </a:xfrm>
            </p:spPr>
            <p:txBody>
              <a:bodyPr>
                <a:normAutofit/>
              </a:bodyPr>
              <a:lstStyle/>
              <a:p>
                <a:pPr marL="398463" indent="-398463" algn="just">
                  <a:buNone/>
                </a:pPr>
                <a:r>
                  <a:rPr lang="en-US" dirty="0" smtClean="0"/>
                  <a:t>5. Ada lima orang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ruangan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belum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mengenal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Apabila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mereka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berkenalan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berjabat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sekali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orang,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banyaknya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jabat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tangan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terjadi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…</a:t>
                </a:r>
              </a:p>
              <a:p>
                <a:pPr marL="398463" indent="-398463" algn="just">
                  <a:buNone/>
                </a:pPr>
                <a:r>
                  <a:rPr lang="en-US" dirty="0" smtClean="0"/>
                  <a:t>6.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percobaan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melempar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dadu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sekaligus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peluang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munculnya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dadu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lebih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7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…</a:t>
                </a:r>
              </a:p>
              <a:p>
                <a:pPr marL="398463" indent="-398463" algn="just">
                  <a:buNone/>
                </a:pPr>
                <a:r>
                  <a:rPr lang="en-US" dirty="0" smtClean="0"/>
                  <a:t>7. </a:t>
                </a:r>
                <a:r>
                  <a:rPr lang="en-US" dirty="0"/>
                  <a:t>Carilah n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2!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98463" indent="-398463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0" y="1676400"/>
                <a:ext cx="6019800" cy="4724400"/>
              </a:xfrm>
              <a:blipFill rotWithShape="1">
                <a:blip r:embed="rId5"/>
                <a:stretch>
                  <a:fillRect l="-1925" t="-1935" r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2D9D-95CB-48AE-AD86-60303390D9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0200"/>
            <a:ext cx="6019800" cy="4800600"/>
          </a:xfrm>
        </p:spPr>
        <p:txBody>
          <a:bodyPr>
            <a:normAutofit lnSpcReduction="10000"/>
          </a:bodyPr>
          <a:lstStyle/>
          <a:p>
            <a:pPr marL="398463" indent="-398463" algn="just">
              <a:buNone/>
            </a:pPr>
            <a:r>
              <a:rPr lang="en-US" dirty="0" smtClean="0"/>
              <a:t>8.	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murid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5 </a:t>
            </a:r>
            <a:r>
              <a:rPr lang="en-US" dirty="0" err="1" smtClean="0"/>
              <a:t>dari</a:t>
            </a:r>
            <a:r>
              <a:rPr lang="en-US" dirty="0" smtClean="0"/>
              <a:t> 6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ulangan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1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murid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…</a:t>
            </a:r>
          </a:p>
          <a:p>
            <a:pPr marL="398463" indent="-398463" algn="just">
              <a:buNone/>
            </a:pPr>
            <a:r>
              <a:rPr lang="en-US" dirty="0" smtClean="0"/>
              <a:t>9. Di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perkumpulan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perwakilan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6 orang. </a:t>
            </a:r>
            <a:r>
              <a:rPr lang="en-US" dirty="0" err="1" smtClean="0"/>
              <a:t>Calon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4 </a:t>
            </a:r>
            <a:r>
              <a:rPr lang="en-US" dirty="0" err="1" smtClean="0"/>
              <a:t>wanita</a:t>
            </a:r>
            <a:r>
              <a:rPr lang="en-US" dirty="0" smtClean="0"/>
              <a:t>.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perwakilan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sekurang-kurangnya</a:t>
            </a:r>
            <a:r>
              <a:rPr lang="en-US" dirty="0" smtClean="0"/>
              <a:t> </a:t>
            </a:r>
            <a:r>
              <a:rPr lang="en-US" dirty="0" err="1" smtClean="0"/>
              <a:t>terpilih</a:t>
            </a:r>
            <a:r>
              <a:rPr lang="en-US" dirty="0" smtClean="0"/>
              <a:t> 3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2D9D-95CB-48AE-AD86-60303390D9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1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600200"/>
            <a:ext cx="5943600" cy="4876800"/>
          </a:xfrm>
        </p:spPr>
        <p:txBody>
          <a:bodyPr>
            <a:normAutofit fontScale="92500"/>
          </a:bodyPr>
          <a:lstStyle/>
          <a:p>
            <a:pPr marL="574675" indent="-574675" algn="just">
              <a:buNone/>
            </a:pPr>
            <a:r>
              <a:rPr lang="en-US" dirty="0" smtClean="0"/>
              <a:t>10.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dilambungkan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.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8 </a:t>
            </a:r>
            <a:r>
              <a:rPr lang="en-US" dirty="0" err="1" smtClean="0"/>
              <a:t>atau</a:t>
            </a:r>
            <a:r>
              <a:rPr lang="en-US" dirty="0" smtClean="0"/>
              <a:t> 5 </a:t>
            </a:r>
            <a:r>
              <a:rPr lang="en-US" dirty="0" err="1" smtClean="0"/>
              <a:t>adalah</a:t>
            </a:r>
            <a:r>
              <a:rPr lang="en-US" dirty="0" smtClean="0"/>
              <a:t>….</a:t>
            </a:r>
          </a:p>
          <a:p>
            <a:pPr marL="633413" indent="-633413" algn="just">
              <a:buNone/>
            </a:pPr>
            <a:r>
              <a:rPr lang="en-US" dirty="0" smtClean="0"/>
              <a:t>11. 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3 bola </a:t>
            </a:r>
            <a:r>
              <a:rPr lang="en-US" dirty="0" err="1" smtClean="0"/>
              <a:t>putih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5 bola </a:t>
            </a:r>
            <a:r>
              <a:rPr lang="en-US" dirty="0" err="1" smtClean="0"/>
              <a:t>hitam</a:t>
            </a:r>
            <a:r>
              <a:rPr lang="en-US" dirty="0" smtClean="0"/>
              <a:t>. </a:t>
            </a:r>
            <a:r>
              <a:rPr lang="en-US" dirty="0" err="1" smtClean="0"/>
              <a:t>Diambil</a:t>
            </a:r>
            <a:r>
              <a:rPr lang="en-US" dirty="0" smtClean="0"/>
              <a:t> 2 bola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terambilnya</a:t>
            </a:r>
            <a:r>
              <a:rPr lang="en-US" dirty="0" smtClean="0"/>
              <a:t> 2 bola </a:t>
            </a:r>
            <a:r>
              <a:rPr lang="en-US" dirty="0" err="1" smtClean="0"/>
              <a:t>hitam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…</a:t>
            </a:r>
          </a:p>
          <a:p>
            <a:pPr marL="633413" indent="-633413" algn="just">
              <a:buNone/>
            </a:pPr>
            <a:r>
              <a:rPr lang="en-US" dirty="0" smtClean="0"/>
              <a:t>12. Akan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nomor-nomor</a:t>
            </a:r>
            <a:r>
              <a:rPr lang="en-US" dirty="0" smtClean="0"/>
              <a:t> </a:t>
            </a:r>
            <a:r>
              <a:rPr lang="en-US" dirty="0" err="1" smtClean="0"/>
              <a:t>undian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.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undian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2D9D-95CB-48AE-AD86-60303390D9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6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524000"/>
            <a:ext cx="6019800" cy="5029200"/>
          </a:xfrm>
        </p:spPr>
        <p:txBody>
          <a:bodyPr>
            <a:normAutofit lnSpcReduction="10000"/>
          </a:bodyPr>
          <a:lstStyle/>
          <a:p>
            <a:pPr marL="574675" indent="-574675" algn="just">
              <a:buAutoNum type="arabicPeriod" startAt="13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perlombaan</a:t>
            </a:r>
            <a:r>
              <a:rPr lang="en-US" dirty="0" smtClean="0"/>
              <a:t> </a:t>
            </a:r>
            <a:r>
              <a:rPr lang="en-US" dirty="0" err="1" smtClean="0"/>
              <a:t>renang</a:t>
            </a:r>
            <a:r>
              <a:rPr lang="en-US" dirty="0" smtClean="0"/>
              <a:t>, </a:t>
            </a:r>
            <a:r>
              <a:rPr lang="en-US" dirty="0" err="1" smtClean="0"/>
              <a:t>peluang</a:t>
            </a:r>
            <a:r>
              <a:rPr lang="en-US" dirty="0" smtClean="0"/>
              <a:t> 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2 : 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B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pPr marL="574675" indent="0" algn="just">
              <a:buNone/>
            </a:pPr>
            <a:r>
              <a:rPr lang="en-US" dirty="0" smtClean="0"/>
              <a:t>1 : 4. </a:t>
            </a:r>
            <a:r>
              <a:rPr lang="en-US" dirty="0" err="1"/>
              <a:t>T</a:t>
            </a:r>
            <a:r>
              <a:rPr lang="en-US" dirty="0" err="1" smtClean="0"/>
              <a:t>entukan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A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B </a:t>
            </a:r>
            <a:r>
              <a:rPr lang="en-US" dirty="0" err="1" smtClean="0"/>
              <a:t>kalah</a:t>
            </a:r>
            <a:r>
              <a:rPr lang="en-US" dirty="0" smtClean="0"/>
              <a:t> !</a:t>
            </a:r>
          </a:p>
          <a:p>
            <a:pPr marL="574675" indent="-574675" algn="just">
              <a:buNone/>
            </a:pPr>
            <a:r>
              <a:rPr lang="en-US" dirty="0" smtClean="0"/>
              <a:t>14.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sekeping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 </a:t>
            </a:r>
            <a:r>
              <a:rPr lang="en-US" dirty="0" err="1" smtClean="0"/>
              <a:t>ditos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4 </a:t>
            </a:r>
            <a:r>
              <a:rPr lang="en-US" dirty="0" err="1" smtClean="0"/>
              <a:t>adalah</a:t>
            </a:r>
            <a:r>
              <a:rPr lang="en-US" dirty="0" smtClean="0"/>
              <a:t>…</a:t>
            </a:r>
          </a:p>
          <a:p>
            <a:pPr marL="574675" indent="-574675" algn="just">
              <a:buNone/>
            </a:pPr>
            <a:r>
              <a:rPr lang="en-US" dirty="0" smtClean="0"/>
              <a:t>15.	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seperangkat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bridge.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terambilnya</a:t>
            </a:r>
            <a:r>
              <a:rPr lang="en-US" dirty="0" smtClean="0"/>
              <a:t> </a:t>
            </a:r>
            <a:r>
              <a:rPr lang="en-US" dirty="0" err="1" smtClean="0"/>
              <a:t>karti</a:t>
            </a:r>
            <a:r>
              <a:rPr lang="en-US" dirty="0" smtClean="0"/>
              <a:t> As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2D9D-95CB-48AE-AD86-60303390D9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6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 rot="21449819">
            <a:off x="457200" y="27162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13800" b="1" dirty="0" err="1" smtClean="0">
                <a:latin typeface="Edwardian Script ITC" pitchFamily="66" charset="0"/>
              </a:rPr>
              <a:t>Kaidah</a:t>
            </a:r>
            <a:r>
              <a:rPr lang="en-US" sz="13800" b="1" dirty="0" smtClean="0">
                <a:latin typeface="Edwardian Script ITC" pitchFamily="66" charset="0"/>
              </a:rPr>
              <a:t> </a:t>
            </a:r>
            <a:r>
              <a:rPr lang="id-ID" sz="13800" b="1" dirty="0" smtClean="0">
                <a:latin typeface="Edwardian Script ITC" pitchFamily="66" charset="0"/>
              </a:rPr>
              <a:t/>
            </a:r>
            <a:br>
              <a:rPr lang="id-ID" sz="13800" b="1" dirty="0" smtClean="0">
                <a:latin typeface="Edwardian Script ITC" pitchFamily="66" charset="0"/>
              </a:rPr>
            </a:br>
            <a:r>
              <a:rPr lang="en-US" sz="13800" b="1" dirty="0" err="1" smtClean="0">
                <a:latin typeface="Edwardian Script ITC" pitchFamily="66" charset="0"/>
              </a:rPr>
              <a:t>Pencacahan</a:t>
            </a:r>
            <a:endParaRPr lang="en-US" sz="13800" b="1" dirty="0" smtClean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6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Menyebutkan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Kejadian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</a:t>
            </a:r>
            <a:endParaRPr lang="en-US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Cara paling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mudah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Contoh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Dari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kota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Doni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ingin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kota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B,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kemudian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kota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C.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Berapa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cara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bisa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dilalui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Doni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jika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kota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kota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B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2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jalan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kota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B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kota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C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3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jalan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Jawaban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: (1,1); (1,2); (1,3); (2,1); (2,2); (2,3)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adi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6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cara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27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ATURAN PERKALIAN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3"/>
          </a:xfrm>
        </p:spPr>
        <p:txBody>
          <a:bodyPr/>
          <a:lstStyle/>
          <a:p>
            <a:r>
              <a:rPr lang="en-US" smtClean="0"/>
              <a:t>Digunakan apabila kejadiannya banyak</a:t>
            </a:r>
          </a:p>
          <a:p>
            <a:r>
              <a:rPr lang="en-US" smtClean="0"/>
              <a:t>Contoh:</a:t>
            </a:r>
          </a:p>
          <a:p>
            <a:pPr>
              <a:buFont typeface="Arial" charset="0"/>
              <a:buNone/>
            </a:pPr>
            <a:r>
              <a:rPr lang="en-US" smtClean="0"/>
              <a:t>	Prita ingin jalan-jalan bersama temannya. Dia mempunyai 3 baju dan 2 celana, tapi dia bingung mana yang harus dia pakai. Ada berapa cara Prita memakai baju?</a:t>
            </a:r>
          </a:p>
          <a:p>
            <a:pPr>
              <a:buFont typeface="Arial" charset="0"/>
              <a:buNone/>
            </a:pPr>
            <a:r>
              <a:rPr lang="en-US" smtClean="0"/>
              <a:t>	Jawaban: 2 x 3 = 6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4" name="Ç¥ 3"/>
          <p:cNvGraphicFramePr>
            <a:graphicFrameLocks noGrp="1"/>
          </p:cNvGraphicFramePr>
          <p:nvPr/>
        </p:nvGraphicFramePr>
        <p:xfrm>
          <a:off x="1524000" y="5181600"/>
          <a:ext cx="6096000" cy="1112838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marL="0" indent="0" algn="l" defTabSz="508000">
                        <a:lnSpc>
                          <a:spcPct val="12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Baju 1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Baju 2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Baju 3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Celana 1</a:t>
                      </a:r>
                      <a:endParaRPr lang="ko-KR" altLang="en-US" sz="1800" b="1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B1,C1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B2,C1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B3,C1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17"/>
                      </a:srgb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Celana 2</a:t>
                      </a:r>
                      <a:endParaRPr lang="ko-KR" altLang="en-US" sz="1800" b="1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B1,C2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B2,C2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B3,C2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1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PERMUTASI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dipermasalahkan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 :</a:t>
            </a:r>
          </a:p>
          <a:p>
            <a:pPr marL="914400" lvl="1" indent="-514350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Ada</a:t>
            </a:r>
            <a:r>
              <a:rPr lang="en-US" dirty="0" smtClean="0"/>
              <a:t> 5 </a:t>
            </a:r>
            <a:r>
              <a:rPr lang="en-US" dirty="0" err="1" smtClean="0"/>
              <a:t>angka</a:t>
            </a:r>
            <a:r>
              <a:rPr lang="en-US" dirty="0" smtClean="0"/>
              <a:t> 1, 2, 3, 4, 5. Dari 5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?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Jawaban</a:t>
            </a:r>
            <a:r>
              <a:rPr lang="en-US" dirty="0" smtClean="0"/>
              <a:t>: 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5556250"/>
            <a:ext cx="1541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717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238500"/>
            <a:ext cx="1781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61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  <a:solidFill>
            <a:schemeClr val="accent4">
              <a:lumMod val="20000"/>
              <a:lumOff val="80000"/>
              <a:alpha val="71000"/>
            </a:schemeClr>
          </a:solidFill>
        </p:spPr>
        <p:txBody>
          <a:bodyPr rtlCol="0">
            <a:normAutofit/>
          </a:bodyPr>
          <a:lstStyle/>
          <a:p>
            <a:pPr marL="914400" lvl="1" indent="-514350" fontAlgn="auto">
              <a:spcAft>
                <a:spcPts val="0"/>
              </a:spcAft>
              <a:buFont typeface="+mj-lt"/>
              <a:buAutoNum type="alphaLcPeriod" startAt="2"/>
              <a:defRPr/>
            </a:pP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endParaRPr lang="en-US" dirty="0" smtClean="0"/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1, 2, 3, 4, 5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!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Jawaban</a:t>
            </a:r>
            <a:r>
              <a:rPr lang="en-US" dirty="0" smtClean="0"/>
              <a:t>: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dirty="0" smtClean="0"/>
              <a:t>(5,2) = 5</a:t>
            </a:r>
            <a:r>
              <a:rPr lang="en-US" baseline="30000" dirty="0" smtClean="0"/>
              <a:t>2</a:t>
            </a:r>
            <a:r>
              <a:rPr lang="en-US" dirty="0" smtClean="0"/>
              <a:t> = 25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200" dirty="0" smtClean="0"/>
          </a:p>
          <a:p>
            <a:pPr marL="914400" lvl="1" indent="-514350" fontAlgn="auto">
              <a:spcAft>
                <a:spcPts val="0"/>
              </a:spcAft>
              <a:buFont typeface="+mj-lt"/>
              <a:buAutoNum type="alphaLcPeriod" startAt="3"/>
              <a:defRPr/>
            </a:pP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endParaRPr lang="en-US" sz="100" dirty="0" smtClean="0"/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200" dirty="0" smtClean="0"/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SAMA?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Jawaban</a:t>
            </a:r>
            <a:r>
              <a:rPr lang="en-US" dirty="0" smtClean="0"/>
              <a:t>: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19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937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636963"/>
            <a:ext cx="3092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5438775"/>
            <a:ext cx="31353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98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  <a:solidFill>
            <a:srgbClr val="FF0000">
              <a:alpha val="16862"/>
            </a:srgbClr>
          </a:solidFill>
        </p:spPr>
        <p:txBody>
          <a:bodyPr/>
          <a:lstStyle/>
          <a:p>
            <a:pPr marL="514350" indent="-514350">
              <a:buFont typeface="Calibri" pitchFamily="34" charset="0"/>
              <a:buAutoNum type="alphaLcPeriod" startAt="4"/>
            </a:pP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siklis</a:t>
            </a:r>
            <a:endParaRPr lang="en-US" dirty="0" smtClean="0"/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</a:t>
            </a:r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Lima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duduk</a:t>
            </a:r>
            <a:r>
              <a:rPr lang="en-US" dirty="0" smtClean="0"/>
              <a:t> di </a:t>
            </a:r>
            <a:r>
              <a:rPr lang="en-US" dirty="0" err="1" smtClean="0"/>
              <a:t>meja</a:t>
            </a:r>
            <a:r>
              <a:rPr lang="en-US" dirty="0" smtClean="0"/>
              <a:t> </a:t>
            </a:r>
            <a:r>
              <a:rPr lang="en-US" dirty="0" err="1" smtClean="0"/>
              <a:t>bundar</a:t>
            </a:r>
            <a:r>
              <a:rPr lang="en-US" dirty="0" smtClean="0"/>
              <a:t>.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duduk</a:t>
            </a:r>
            <a:r>
              <a:rPr lang="en-US" dirty="0" smtClean="0"/>
              <a:t>?</a:t>
            </a:r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Jawaban</a:t>
            </a:r>
            <a:r>
              <a:rPr lang="en-US" dirty="0" smtClean="0"/>
              <a:t>: P</a:t>
            </a:r>
            <a:r>
              <a:rPr lang="en-US" baseline="-25000" dirty="0" smtClean="0"/>
              <a:t>s</a:t>
            </a:r>
            <a:r>
              <a:rPr lang="en-US" dirty="0" smtClean="0"/>
              <a:t>(5) = (5-1)! = 4! = 24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990600"/>
            <a:ext cx="2152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0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7818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KOMBINASI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600200"/>
            <a:ext cx="61722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,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 yang </a:t>
            </a:r>
            <a:r>
              <a:rPr lang="en-US" dirty="0" err="1" smtClean="0"/>
              <a:t>dihadiri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8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bersalaman</a:t>
            </a:r>
            <a:r>
              <a:rPr lang="en-US" dirty="0" smtClean="0"/>
              <a:t>.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salaman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Jawaban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02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2452688"/>
            <a:ext cx="2209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02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5319713"/>
            <a:ext cx="3587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27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734419AD-E3CF-42A4-8208-45FC74DA08FD}"/>
  <p:tag name="ISPRING_RESOURCE_FOLDER" val="C:\Users\novi\Documents\SEMESTER 6\Presentation1\"/>
  <p:tag name="ISPRING_PRESENTATION_PATH" val="C:\Users\novi\Documents\SEMESTER 6\Presentation1.pptx"/>
  <p:tag name="ISPRING_RESOURCE_PATHS_HASH_2" val="48ffbd32d434d9fdfc58c29d638ad689967bb36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469</Words>
  <Application>Microsoft Office PowerPoint</Application>
  <PresentationFormat>On-screen Show (4:3)</PresentationFormat>
  <Paragraphs>157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Custom Design</vt:lpstr>
      <vt:lpstr>Flow</vt:lpstr>
      <vt:lpstr>PENCACAHAN</vt:lpstr>
      <vt:lpstr>PowerPoint Presentation</vt:lpstr>
      <vt:lpstr>Kaidah  Pencacahan</vt:lpstr>
      <vt:lpstr>Menyebutkan Kejadian Satu Per Satu</vt:lpstr>
      <vt:lpstr>ATURAN PERKALIAN</vt:lpstr>
      <vt:lpstr>PERMUTASI</vt:lpstr>
      <vt:lpstr>PowerPoint Presentation</vt:lpstr>
      <vt:lpstr>PowerPoint Presentation</vt:lpstr>
      <vt:lpstr>KOMBINASI</vt:lpstr>
      <vt:lpstr>Binomial Newton</vt:lpstr>
      <vt:lpstr>Peluang Suatu  Kejadian</vt:lpstr>
      <vt:lpstr>RUANG SAMPEL DAN KEJADIAN</vt:lpstr>
      <vt:lpstr>PELUANG SUATU KEJADIAN</vt:lpstr>
      <vt:lpstr>FREKUENSI HARAPAN</vt:lpstr>
      <vt:lpstr>KEJADIAN MAJEMUK</vt:lpstr>
      <vt:lpstr>PowerPoint Presentation</vt:lpstr>
      <vt:lpstr>PowerPoint Presentation</vt:lpstr>
      <vt:lpstr>LATIHAN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novi</dc:creator>
  <cp:lastModifiedBy>icetea</cp:lastModifiedBy>
  <cp:revision>155</cp:revision>
  <cp:lastPrinted>2013-09-26T16:30:25Z</cp:lastPrinted>
  <dcterms:created xsi:type="dcterms:W3CDTF">2013-06-02T01:38:17Z</dcterms:created>
  <dcterms:modified xsi:type="dcterms:W3CDTF">2019-10-03T07:27:42Z</dcterms:modified>
</cp:coreProperties>
</file>