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ACD7345-352E-41C9-8FEA-B6B12DE44CA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D8050A9-7E9F-4C36-B6A7-9ADE6312C7A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</a:t>
            </a:r>
            <a:r>
              <a:rPr lang="en-US" dirty="0" err="1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2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1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data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berserta</a:t>
            </a:r>
            <a:r>
              <a:rPr lang="en-US" dirty="0" smtClean="0"/>
              <a:t> </a:t>
            </a:r>
            <a:r>
              <a:rPr lang="en-US" dirty="0" err="1" smtClean="0"/>
              <a:t>macamnya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data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 err="1" smtClean="0"/>
              <a:t>berserta</a:t>
            </a:r>
            <a:r>
              <a:rPr lang="en-US" dirty="0" smtClean="0"/>
              <a:t> </a:t>
            </a:r>
            <a:r>
              <a:rPr lang="en-US" dirty="0" err="1"/>
              <a:t>macamnya</a:t>
            </a:r>
            <a:r>
              <a:rPr lang="en-US" dirty="0"/>
              <a:t>?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dadu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sekeping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ditos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dadu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/>
              <a:t>adalah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94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dirty="0" smtClean="0"/>
              <a:t> mean, median </a:t>
            </a:r>
            <a:r>
              <a:rPr lang="en-US" dirty="0" err="1" smtClean="0"/>
              <a:t>dan</a:t>
            </a:r>
            <a:r>
              <a:rPr lang="en-US" dirty="0" smtClean="0"/>
              <a:t> modus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65063"/>
              </p:ext>
            </p:extLst>
          </p:nvPr>
        </p:nvGraphicFramePr>
        <p:xfrm>
          <a:off x="2483768" y="2887398"/>
          <a:ext cx="3286126" cy="329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/>
                <a:gridCol w="1643063"/>
              </a:tblGrid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Modal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Frekuensi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212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221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229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230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238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239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247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248 -256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257 -265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266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-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274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36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= 40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5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data </a:t>
            </a:r>
            <a:r>
              <a:rPr lang="en-US" dirty="0" err="1" smtClean="0"/>
              <a:t>berkelompok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,</a:t>
            </a:r>
          </a:p>
          <a:p>
            <a:r>
              <a:rPr lang="en-US" dirty="0" smtClean="0"/>
              <a:t>Q1,Q2,Q3</a:t>
            </a:r>
          </a:p>
          <a:p>
            <a:r>
              <a:rPr lang="en-US" dirty="0" smtClean="0"/>
              <a:t>D3 </a:t>
            </a:r>
            <a:r>
              <a:rPr lang="en-US" dirty="0" err="1" smtClean="0"/>
              <a:t>dan</a:t>
            </a:r>
            <a:r>
              <a:rPr lang="en-US" dirty="0" smtClean="0"/>
              <a:t> D9</a:t>
            </a:r>
          </a:p>
          <a:p>
            <a:r>
              <a:rPr lang="en-US" dirty="0" smtClean="0"/>
              <a:t>P55 </a:t>
            </a:r>
            <a:r>
              <a:rPr lang="en-US" dirty="0" err="1" smtClean="0"/>
              <a:t>dan</a:t>
            </a:r>
            <a:r>
              <a:rPr lang="en-US" dirty="0" smtClean="0"/>
              <a:t> P80</a:t>
            </a:r>
          </a:p>
          <a:p>
            <a:pPr>
              <a:defRPr/>
            </a:pPr>
            <a:r>
              <a:rPr lang="en-US" dirty="0" smtClean="0"/>
              <a:t>Serta </a:t>
            </a:r>
            <a:r>
              <a:rPr lang="en-US" dirty="0" err="1" smtClean="0"/>
              <a:t>Tentukan</a:t>
            </a:r>
            <a:r>
              <a:rPr lang="en-US" dirty="0"/>
              <a:t>: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/>
              <a:t>Range (r)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 err="1"/>
              <a:t>Simpangan</a:t>
            </a:r>
            <a:r>
              <a:rPr lang="en-US" dirty="0"/>
              <a:t> rata – rata (SR)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 err="1"/>
              <a:t>Variansi</a:t>
            </a:r>
            <a:endParaRPr lang="en-US" dirty="0"/>
          </a:p>
          <a:p>
            <a:pPr marL="342900" indent="-342900">
              <a:buFontTx/>
              <a:buAutoNum type="alphaLcPeriod"/>
              <a:defRPr/>
            </a:pP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26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</TotalTime>
  <Words>135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Latihan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icetea</dc:creator>
  <cp:lastModifiedBy>icetea</cp:lastModifiedBy>
  <cp:revision>9</cp:revision>
  <dcterms:created xsi:type="dcterms:W3CDTF">2018-10-28T11:01:29Z</dcterms:created>
  <dcterms:modified xsi:type="dcterms:W3CDTF">2018-10-28T11:18:43Z</dcterms:modified>
</cp:coreProperties>
</file>