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66" r:id="rId5"/>
    <p:sldId id="267" r:id="rId6"/>
    <p:sldId id="268" r:id="rId7"/>
    <p:sldId id="273" r:id="rId8"/>
    <p:sldId id="274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8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7083-E1AB-446F-BE69-1A4791F448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DFE-29F2-426F-AB70-DAF2CF7F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871" y="1808163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GRAF/GRAPH 2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6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erpendek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d </a:t>
            </a:r>
            <a:r>
              <a:rPr lang="en-US" dirty="0" err="1" smtClean="0"/>
              <a:t>adalah</a:t>
            </a:r>
            <a:r>
              <a:rPr lang="en-US" dirty="0" smtClean="0"/>
              <a:t> 22,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a – b – d.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a – d, a – e – d, </a:t>
            </a:r>
            <a:r>
              <a:rPr lang="en-US" dirty="0" err="1" smtClean="0"/>
              <a:t>dan</a:t>
            </a:r>
            <a:r>
              <a:rPr lang="en-US" dirty="0" smtClean="0"/>
              <a:t> a – b – c – d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28, 26, 29.</a:t>
            </a:r>
          </a:p>
          <a:p>
            <a:r>
              <a:rPr lang="en-US" dirty="0" smtClean="0"/>
              <a:t>Hal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terpendeknya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lain,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total </a:t>
            </a:r>
            <a:r>
              <a:rPr lang="en-US" dirty="0" err="1" smtClean="0"/>
              <a:t>bobot</a:t>
            </a:r>
            <a:r>
              <a:rPr lang="en-US" dirty="0" smtClean="0"/>
              <a:t> minimum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8155" t="33333" r="26794" b="12500"/>
          <a:stretch>
            <a:fillRect/>
          </a:stretch>
        </p:blipFill>
        <p:spPr bwMode="auto">
          <a:xfrm>
            <a:off x="2438400" y="1828800"/>
            <a:ext cx="7162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00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Boston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kota-kota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 l="20498" t="47713" r="23865" b="18872"/>
          <a:stretch/>
        </p:blipFill>
        <p:spPr bwMode="auto">
          <a:xfrm>
            <a:off x="1210235" y="2662518"/>
            <a:ext cx="9000565" cy="364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99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8155" t="43750" r="34407" b="22917"/>
          <a:stretch>
            <a:fillRect/>
          </a:stretch>
        </p:blipFill>
        <p:spPr bwMode="auto">
          <a:xfrm>
            <a:off x="1595717" y="2420471"/>
            <a:ext cx="8664389" cy="342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5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Hal </a:t>
            </a:r>
            <a:r>
              <a:rPr lang="en-US" dirty="0" err="1" smtClean="0"/>
              <a:t>Tentang</a:t>
            </a:r>
            <a:r>
              <a:rPr lang="en-US" dirty="0" smtClean="0"/>
              <a:t> Graf Hamilton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18741" t="27083" r="21523" b="18750"/>
          <a:stretch>
            <a:fillRect/>
          </a:stretch>
        </p:blipFill>
        <p:spPr bwMode="auto">
          <a:xfrm>
            <a:off x="2265851" y="1417638"/>
            <a:ext cx="7660298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57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HAMILTON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Pedagang</a:t>
            </a:r>
            <a:r>
              <a:rPr lang="en-US" dirty="0" smtClean="0"/>
              <a:t> (Travelling Salesperson Problem – TSP)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95861"/>
            <a:ext cx="5652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/>
              <a:t>sirkuit</a:t>
            </a:r>
            <a:r>
              <a:rPr lang="en-US" sz="2400" dirty="0"/>
              <a:t> </a:t>
            </a:r>
            <a:r>
              <a:rPr lang="en-US" sz="2400" dirty="0" err="1"/>
              <a:t>terpendek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dilalui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pedagang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pedagang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berangkat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asal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menyinggahi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kali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asal</a:t>
            </a:r>
            <a:r>
              <a:rPr lang="en-US" sz="2400" dirty="0"/>
              <a:t> </a:t>
            </a:r>
            <a:r>
              <a:rPr lang="en-US" sz="2400" dirty="0" err="1"/>
              <a:t>keberangkatan</a:t>
            </a:r>
            <a:r>
              <a:rPr lang="en-US" sz="2400" dirty="0"/>
              <a:t>. 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sirkuit</a:t>
            </a:r>
            <a:r>
              <a:rPr lang="en-US" sz="2400" dirty="0"/>
              <a:t> Hamilton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bobot</a:t>
            </a:r>
            <a:r>
              <a:rPr lang="en-US" sz="2400" dirty="0"/>
              <a:t> minimum.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698" t="51287" r="44247" b="31801"/>
          <a:stretch/>
        </p:blipFill>
        <p:spPr>
          <a:xfrm>
            <a:off x="7252349" y="2689410"/>
            <a:ext cx="3787686" cy="29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Pedagang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  <a:p>
            <a:pPr lvl="1"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sirkuit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 </a:t>
            </a:r>
            <a:r>
              <a:rPr lang="en-US" dirty="0" err="1" smtClean="0"/>
              <a:t>simpul</a:t>
            </a:r>
            <a:r>
              <a:rPr lang="en-US" dirty="0" smtClean="0"/>
              <a:t> : (n-1)! / 2.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(4-1) ! / 2 = 3 </a:t>
            </a:r>
            <a:r>
              <a:rPr lang="en-US" dirty="0" err="1" smtClean="0"/>
              <a:t>sirkuit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922" t="53676" r="26883" b="28309"/>
          <a:stretch/>
        </p:blipFill>
        <p:spPr>
          <a:xfrm>
            <a:off x="1801905" y="3307978"/>
            <a:ext cx="7785847" cy="24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49"/>
            <a:ext cx="10515600" cy="1325563"/>
          </a:xfrm>
        </p:spPr>
        <p:txBody>
          <a:bodyPr/>
          <a:lstStyle/>
          <a:p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Pedagang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095" t="31250" r="23784" b="57904"/>
          <a:stretch/>
        </p:blipFill>
        <p:spPr>
          <a:xfrm>
            <a:off x="1411942" y="2181320"/>
            <a:ext cx="9681882" cy="22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Tukang</a:t>
            </a:r>
            <a:r>
              <a:rPr lang="en-US" dirty="0" smtClean="0"/>
              <a:t> Pos </a:t>
            </a:r>
            <a:r>
              <a:rPr lang="en-US" dirty="0" err="1" smtClean="0"/>
              <a:t>Cina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17570" t="35417" r="20351" b="28125"/>
          <a:stretch>
            <a:fillRect/>
          </a:stretch>
        </p:blipFill>
        <p:spPr bwMode="auto">
          <a:xfrm>
            <a:off x="2133600" y="2362200"/>
            <a:ext cx="8077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75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Tukang</a:t>
            </a:r>
            <a:r>
              <a:rPr lang="en-US" dirty="0" smtClean="0"/>
              <a:t> Pos </a:t>
            </a:r>
            <a:r>
              <a:rPr lang="en-US" dirty="0" err="1" smtClean="0"/>
              <a:t>Cina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dilalui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tukang</a:t>
            </a:r>
            <a:r>
              <a:rPr lang="en-US" dirty="0" smtClean="0"/>
              <a:t> pos,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31040" t="58333" r="34407" b="12500"/>
          <a:stretch>
            <a:fillRect/>
          </a:stretch>
        </p:blipFill>
        <p:spPr bwMode="auto">
          <a:xfrm>
            <a:off x="3581400" y="3429000"/>
            <a:ext cx="449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9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Tukang</a:t>
            </a:r>
            <a:r>
              <a:rPr lang="en-US" dirty="0" smtClean="0"/>
              <a:t> Pos </a:t>
            </a:r>
            <a:r>
              <a:rPr lang="en-US" dirty="0" err="1" smtClean="0"/>
              <a:t>Cina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17570" t="33333" r="21523" b="19792"/>
          <a:stretch>
            <a:fillRect/>
          </a:stretch>
        </p:blipFill>
        <p:spPr bwMode="auto">
          <a:xfrm>
            <a:off x="2133600" y="2209800"/>
            <a:ext cx="7924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57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err="1"/>
              <a:t>misalkan</a:t>
            </a:r>
            <a:r>
              <a:rPr lang="en-US" dirty="0"/>
              <a:t> 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berbobot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1625" t="42708" r="34993" b="22917"/>
          <a:stretch>
            <a:fillRect/>
          </a:stretch>
        </p:blipFill>
        <p:spPr bwMode="auto">
          <a:xfrm>
            <a:off x="1465729" y="3429000"/>
            <a:ext cx="8256494" cy="299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24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262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Caslon Pro Bold</vt:lpstr>
      <vt:lpstr>Arial</vt:lpstr>
      <vt:lpstr>Calibri</vt:lpstr>
      <vt:lpstr>Calibri Light</vt:lpstr>
      <vt:lpstr>Office Theme</vt:lpstr>
      <vt:lpstr>GRAF/GRAPH 2</vt:lpstr>
      <vt:lpstr>Beberapa Hal Tentang Graf Hamilton</vt:lpstr>
      <vt:lpstr>CONTOH HAMILTON</vt:lpstr>
      <vt:lpstr>Persoalan Perjalanan Pedagang</vt:lpstr>
      <vt:lpstr>Persoalan Perjalanan Pedagang</vt:lpstr>
      <vt:lpstr>Beberapa Aplikasi Graf</vt:lpstr>
      <vt:lpstr>Persoalan Tukang Pos Cina</vt:lpstr>
      <vt:lpstr>Persoalan Tukang Pos Cina</vt:lpstr>
      <vt:lpstr>Beberapa Aplikasi Graf</vt:lpstr>
      <vt:lpstr>Lintasan dan Jalur Terpendek</vt:lpstr>
      <vt:lpstr>Algoritma Lintasan Terpendek Dijkstra</vt:lpstr>
      <vt:lpstr>Algoritma Lintasan Terpendek Dijkstra</vt:lpstr>
      <vt:lpstr>Algoritma Lintasan Terpendek Dijkstra</vt:lpstr>
      <vt:lpstr>Algoritma Lintasan Terpendek Dijkstra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Eaeoo</dc:creator>
  <cp:lastModifiedBy>Eaeoo</cp:lastModifiedBy>
  <cp:revision>21</cp:revision>
  <dcterms:created xsi:type="dcterms:W3CDTF">2018-11-26T15:03:53Z</dcterms:created>
  <dcterms:modified xsi:type="dcterms:W3CDTF">2018-12-04T14:10:28Z</dcterms:modified>
</cp:coreProperties>
</file>