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5" r:id="rId8"/>
    <p:sldId id="262" r:id="rId9"/>
    <p:sldId id="264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4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13B0-F53A-4E0E-9C2D-A69924B2FBFB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24D6-D8E2-4FF9-B7D0-531E0D79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GRAF 3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4. MATRIKS CONNECTION 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83" t="41484" r="47799" b="45228"/>
          <a:stretch/>
        </p:blipFill>
        <p:spPr>
          <a:xfrm>
            <a:off x="1452281" y="2097740"/>
            <a:ext cx="8678039" cy="29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SOAL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7"/>
          <a:stretch/>
        </p:blipFill>
        <p:spPr>
          <a:xfrm>
            <a:off x="1788458" y="2232210"/>
            <a:ext cx="9238129" cy="3119719"/>
          </a:xfrm>
        </p:spPr>
      </p:pic>
    </p:spTree>
    <p:extLst>
      <p:ext uri="{BB962C8B-B14F-4D97-AF65-F5344CB8AC3E}">
        <p14:creationId xmlns:p14="http://schemas.microsoft.com/office/powerpoint/2010/main" val="32378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SOAL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43956" r="74464" b="9689"/>
          <a:stretch/>
        </p:blipFill>
        <p:spPr>
          <a:xfrm>
            <a:off x="1089211" y="2003610"/>
            <a:ext cx="4410636" cy="37651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6" t="48225" r="2424" b="14516"/>
          <a:stretch/>
        </p:blipFill>
        <p:spPr>
          <a:xfrm>
            <a:off x="6602507" y="2003610"/>
            <a:ext cx="3316942" cy="34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MATRIKS DAN GRAF 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model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. </a:t>
            </a:r>
            <a:r>
              <a:rPr lang="en-US" dirty="0" err="1" smtClean="0"/>
              <a:t>Matriks-matriks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model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:  </a:t>
            </a:r>
          </a:p>
          <a:p>
            <a:pPr marL="1831975" indent="-514350">
              <a:buFont typeface="+mj-lt"/>
              <a:buAutoNum type="arabicPeriod"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</a:p>
          <a:p>
            <a:pPr marL="1831975" indent="-514350">
              <a:buFont typeface="+mj-lt"/>
              <a:buAutoNum type="arabicPeriod"/>
            </a:pPr>
            <a:r>
              <a:rPr lang="en-US" dirty="0" err="1" smtClean="0"/>
              <a:t>Matriks</a:t>
            </a:r>
            <a:r>
              <a:rPr lang="en-US" dirty="0" smtClean="0"/>
              <a:t> Adjacency </a:t>
            </a:r>
          </a:p>
          <a:p>
            <a:pPr marL="1831975" indent="-514350">
              <a:buFont typeface="+mj-lt"/>
              <a:buAutoNum type="arabicPeriod"/>
            </a:pPr>
            <a:r>
              <a:rPr lang="en-US" dirty="0" err="1" smtClean="0"/>
              <a:t>Matriks</a:t>
            </a:r>
            <a:r>
              <a:rPr lang="en-US" dirty="0" smtClean="0"/>
              <a:t> Incidence </a:t>
            </a:r>
          </a:p>
          <a:p>
            <a:pPr marL="1831975" indent="-514350">
              <a:buFont typeface="+mj-lt"/>
              <a:buAutoNum type="arabicPeriod"/>
            </a:pPr>
            <a:r>
              <a:rPr lang="en-US" dirty="0" err="1" smtClean="0"/>
              <a:t>Matriks</a:t>
            </a:r>
            <a:r>
              <a:rPr lang="en-US" dirty="0" smtClean="0"/>
              <a:t> Connection </a:t>
            </a:r>
          </a:p>
          <a:p>
            <a:pPr marL="1774825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KASUS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30" t="47984" r="47452" b="29148"/>
          <a:stretch/>
        </p:blipFill>
        <p:spPr>
          <a:xfrm>
            <a:off x="1738212" y="1394852"/>
            <a:ext cx="8333635" cy="44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1. MATRIK RUAS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(2 X M) </a:t>
            </a:r>
            <a:r>
              <a:rPr lang="en-US" dirty="0" err="1" smtClean="0"/>
              <a:t>atau</a:t>
            </a:r>
            <a:r>
              <a:rPr lang="en-US" dirty="0" smtClean="0"/>
              <a:t> (M X 2)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Graf. </a:t>
            </a:r>
          </a:p>
          <a:p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terpencil</a:t>
            </a:r>
            <a:r>
              <a:rPr lang="en-US" dirty="0" smtClean="0"/>
              <a:t>,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Graf </a:t>
            </a:r>
            <a:r>
              <a:rPr lang="en-US" dirty="0" err="1" smtClean="0"/>
              <a:t>disebutkan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09" t="43383" r="45384" b="19485"/>
          <a:stretch/>
        </p:blipFill>
        <p:spPr>
          <a:xfrm>
            <a:off x="2003610" y="3119718"/>
            <a:ext cx="6199096" cy="35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2. MATRIKS ADJACENCY 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Matriks</a:t>
            </a:r>
            <a:r>
              <a:rPr lang="en-US" dirty="0" smtClean="0"/>
              <a:t> adjacency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simetri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diagonal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loop. </a:t>
            </a:r>
            <a:endParaRPr lang="en-US" dirty="0"/>
          </a:p>
          <a:p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terpencil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dideteksi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nol.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74" t="61397" r="38460" b="28493"/>
          <a:stretch/>
        </p:blipFill>
        <p:spPr>
          <a:xfrm>
            <a:off x="1882589" y="1825625"/>
            <a:ext cx="8941074" cy="15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2. MATRIKS ADJACENCY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88" t="42410" r="48842" b="42138"/>
          <a:stretch/>
        </p:blipFill>
        <p:spPr>
          <a:xfrm>
            <a:off x="1807690" y="2094099"/>
            <a:ext cx="8576620" cy="34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3. MATRIKS INCIDENCE 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nol. </a:t>
            </a:r>
            <a:endParaRPr lang="en-US" dirty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loop.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779" t="22059" r="35049" b="67831"/>
          <a:stretch/>
        </p:blipFill>
        <p:spPr>
          <a:xfrm>
            <a:off x="1290917" y="1690688"/>
            <a:ext cx="8861611" cy="160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3. MATRIKS INCIDENCE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14" t="79803" r="39807" b="5054"/>
          <a:stretch/>
        </p:blipFill>
        <p:spPr>
          <a:xfrm>
            <a:off x="1653989" y="2138082"/>
            <a:ext cx="9386046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4. MATRIKS CONNECTION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Graf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nol. </a:t>
            </a:r>
            <a:endParaRPr lang="en-US" dirty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ruas</a:t>
            </a:r>
            <a:r>
              <a:rPr lang="en-US" dirty="0" smtClean="0"/>
              <a:t> </a:t>
            </a:r>
            <a:r>
              <a:rPr lang="en-US" dirty="0" err="1" smtClean="0"/>
              <a:t>sejajar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loop.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52" t="64890" r="33705" b="24632"/>
          <a:stretch/>
        </p:blipFill>
        <p:spPr>
          <a:xfrm>
            <a:off x="1009281" y="2040778"/>
            <a:ext cx="10173437" cy="15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197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Caslon Pro Bold</vt:lpstr>
      <vt:lpstr>Arial</vt:lpstr>
      <vt:lpstr>Calibri</vt:lpstr>
      <vt:lpstr>Calibri Light</vt:lpstr>
      <vt:lpstr>Wingdings</vt:lpstr>
      <vt:lpstr>Office Theme</vt:lpstr>
      <vt:lpstr>GRAF 3</vt:lpstr>
      <vt:lpstr>MATRIKS DAN GRAF </vt:lpstr>
      <vt:lpstr>CONTOH KASUS</vt:lpstr>
      <vt:lpstr>1. MATRIK RUAS</vt:lpstr>
      <vt:lpstr>2. MATRIKS ADJACENCY </vt:lpstr>
      <vt:lpstr>2. MATRIKS ADJACENCY </vt:lpstr>
      <vt:lpstr>3. MATRIKS INCIDENCE </vt:lpstr>
      <vt:lpstr>3. MATRIKS INCIDENCE </vt:lpstr>
      <vt:lpstr>4. MATRIKS CONNECTION </vt:lpstr>
      <vt:lpstr>4. MATRIKS CONNECTION </vt:lpstr>
      <vt:lpstr>SOAL</vt:lpstr>
      <vt:lpstr>SOAL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 3</dc:title>
  <dc:creator>Eaeoo</dc:creator>
  <cp:lastModifiedBy>Windows User</cp:lastModifiedBy>
  <cp:revision>26</cp:revision>
  <dcterms:created xsi:type="dcterms:W3CDTF">2018-12-10T14:12:30Z</dcterms:created>
  <dcterms:modified xsi:type="dcterms:W3CDTF">2020-01-06T01:34:55Z</dcterms:modified>
</cp:coreProperties>
</file>