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08E2-9FA7-49F1-96AE-FE9ADACC59C4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C5C0-F204-43CB-86FB-607B2302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08E2-9FA7-49F1-96AE-FE9ADACC59C4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C5C0-F204-43CB-86FB-607B2302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0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08E2-9FA7-49F1-96AE-FE9ADACC59C4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C5C0-F204-43CB-86FB-607B2302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3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08E2-9FA7-49F1-96AE-FE9ADACC59C4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C5C0-F204-43CB-86FB-607B2302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08E2-9FA7-49F1-96AE-FE9ADACC59C4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C5C0-F204-43CB-86FB-607B2302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1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08E2-9FA7-49F1-96AE-FE9ADACC59C4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C5C0-F204-43CB-86FB-607B2302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7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08E2-9FA7-49F1-96AE-FE9ADACC59C4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C5C0-F204-43CB-86FB-607B2302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1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08E2-9FA7-49F1-96AE-FE9ADACC59C4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C5C0-F204-43CB-86FB-607B2302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1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08E2-9FA7-49F1-96AE-FE9ADACC59C4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C5C0-F204-43CB-86FB-607B2302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1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08E2-9FA7-49F1-96AE-FE9ADACC59C4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C5C0-F204-43CB-86FB-607B2302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5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08E2-9FA7-49F1-96AE-FE9ADACC59C4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C5C0-F204-43CB-86FB-607B2302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7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8E2-9FA7-49F1-96AE-FE9ADACC59C4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BC5C0-F204-43CB-86FB-607B2302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2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dobe Caslon Pro Bold" panose="0205070206050A020403" pitchFamily="18" charset="0"/>
              </a:rPr>
              <a:t>DUALITAS ALJABAR HIMPUNAN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38" t="493" r="3290" b="7142"/>
          <a:stretch/>
        </p:blipFill>
        <p:spPr>
          <a:xfrm>
            <a:off x="1680882" y="1008529"/>
            <a:ext cx="8969189" cy="540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82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111" y="889561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Adobe Caslon Pro Bold" panose="0205070206050A020403" pitchFamily="18" charset="0"/>
              </a:rPr>
              <a:t>CONTOH</a:t>
            </a:r>
            <a:endParaRPr lang="en-US" b="1" dirty="0">
              <a:latin typeface="Adobe Caslon Pro Bold" panose="0205070206050A0204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716"/>
          <a:stretch/>
        </p:blipFill>
        <p:spPr>
          <a:xfrm>
            <a:off x="2124636" y="2027239"/>
            <a:ext cx="7906550" cy="14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02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dobe Caslon Pro Bold" panose="0205070206050A020403" pitchFamily="18" charset="0"/>
                <a:cs typeface="Times New Roman" pitchFamily="18" charset="0"/>
              </a:rPr>
              <a:t>PRINSIP INKLUSI-EKSKLUSI</a:t>
            </a:r>
            <a:endParaRPr lang="en-US" b="1" dirty="0">
              <a:latin typeface="Adobe Caslon Pro Bold" panose="0205070206050A0204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0918"/>
                <a:ext cx="10515600" cy="4886045"/>
              </a:xfrm>
            </p:spPr>
            <p:txBody>
              <a:bodyPr/>
              <a:lstStyle/>
              <a:p>
                <a:r>
                  <a:rPr lang="en-US" dirty="0" smtClean="0"/>
                  <a:t>Penggabungan </a:t>
                </a:r>
                <a:r>
                  <a:rPr lang="en-US" dirty="0" err="1" smtClean="0"/>
                  <a:t>dari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dua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himpunan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menghasilkan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elemen-elemen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baru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berasal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dari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dua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himpunan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tersebut</a:t>
                </a:r>
                <a:r>
                  <a:rPr lang="en-US" dirty="0" smtClean="0"/>
                  <a:t>. </a:t>
                </a:r>
              </a:p>
              <a:p>
                <a:r>
                  <a:rPr lang="en-US" dirty="0" err="1" smtClean="0"/>
                  <a:t>Misal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dobe Arabic" panose="02040503050201020203" pitchFamily="18" charset="-78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dobe Arabic" panose="02040503050201020203" pitchFamily="18" charset="-78"/>
                      </a:rPr>
                      <m:t>∩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dobe Arabic" panose="02040503050201020203" pitchFamily="18" charset="-78"/>
                      </a:rPr>
                      <m:t>𝐵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dobe Arabic" panose="02040503050201020203" pitchFamily="18" charset="-78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dobe Arabic" panose="02040503050201020203" pitchFamily="18" charset="-78"/>
                      </a:rPr>
                      <m:t>s</m:t>
                    </m:r>
                  </m:oMath>
                </a14:m>
                <a:r>
                  <a:rPr lang="en-US" dirty="0" smtClean="0">
                    <a:cs typeface="Adobe Arabic" panose="02040503050201020203" pitchFamily="18" charset="-78"/>
                  </a:rPr>
                  <a:t>etiap </a:t>
                </a:r>
                <a:r>
                  <a:rPr lang="en-US" dirty="0" err="1" smtClean="0">
                    <a:cs typeface="Adobe Arabic" panose="02040503050201020203" pitchFamily="18" charset="-78"/>
                  </a:rPr>
                  <a:t>unsur</a:t>
                </a:r>
                <a:r>
                  <a:rPr lang="en-US" dirty="0" smtClean="0">
                    <a:cs typeface="Adobe Arabic" panose="02040503050201020203" pitchFamily="18" charset="-78"/>
                  </a:rPr>
                  <a:t> </a:t>
                </a:r>
                <a:r>
                  <a:rPr lang="en-US" dirty="0" err="1" smtClean="0">
                    <a:cs typeface="Adobe Arabic" panose="02040503050201020203" pitchFamily="18" charset="-78"/>
                  </a:rPr>
                  <a:t>elemen</a:t>
                </a:r>
                <a:r>
                  <a:rPr lang="en-US" dirty="0" smtClean="0">
                    <a:cs typeface="Adobe Arabic" panose="02040503050201020203" pitchFamily="18" charset="-78"/>
                  </a:rPr>
                  <a:t> </a:t>
                </a:r>
                <a:r>
                  <a:rPr lang="en-US" dirty="0" err="1" smtClean="0">
                    <a:cs typeface="Adobe Arabic" panose="02040503050201020203" pitchFamily="18" charset="-78"/>
                  </a:rPr>
                  <a:t>telah</a:t>
                </a:r>
                <a:r>
                  <a:rPr lang="en-US" dirty="0" smtClean="0">
                    <a:cs typeface="Adobe Arabic" panose="02040503050201020203" pitchFamily="18" charset="-78"/>
                  </a:rPr>
                  <a:t> </a:t>
                </a:r>
                <a:r>
                  <a:rPr lang="en-US" dirty="0" err="1" smtClean="0">
                    <a:cs typeface="Adobe Arabic" panose="02040503050201020203" pitchFamily="18" charset="-78"/>
                  </a:rPr>
                  <a:t>dihitung</a:t>
                </a:r>
                <a:r>
                  <a:rPr lang="en-US" dirty="0" smtClean="0">
                    <a:cs typeface="Adobe Arabic" panose="02040503050201020203" pitchFamily="18" charset="-78"/>
                  </a:rPr>
                  <a:t> 2 kali, </a:t>
                </a:r>
                <a:r>
                  <a:rPr lang="en-US" dirty="0" err="1" smtClean="0">
                    <a:cs typeface="Adobe Arabic" panose="02040503050201020203" pitchFamily="18" charset="-78"/>
                  </a:rPr>
                  <a:t>sekali</a:t>
                </a:r>
                <a:r>
                  <a:rPr lang="en-US" dirty="0" smtClean="0">
                    <a:cs typeface="Adobe Arabic" panose="02040503050201020203" pitchFamily="18" charset="-78"/>
                  </a:rPr>
                  <a:t> </a:t>
                </a:r>
                <a:r>
                  <a:rPr lang="en-US" dirty="0" err="1" smtClean="0">
                    <a:cs typeface="Adobe Arabic" panose="02040503050201020203" pitchFamily="18" charset="-78"/>
                  </a:rPr>
                  <a:t>pada</a:t>
                </a:r>
                <a:r>
                  <a:rPr lang="en-US" dirty="0" smtClean="0">
                    <a:cs typeface="Adobe Arabic" panose="02040503050201020203" pitchFamily="18" charset="-78"/>
                  </a:rPr>
                  <a:t> A </a:t>
                </a:r>
                <a:r>
                  <a:rPr lang="en-US" dirty="0" err="1" smtClean="0">
                    <a:cs typeface="Adobe Arabic" panose="02040503050201020203" pitchFamily="18" charset="-78"/>
                  </a:rPr>
                  <a:t>dan</a:t>
                </a:r>
                <a:r>
                  <a:rPr lang="en-US" dirty="0" smtClean="0">
                    <a:cs typeface="Adobe Arabic" panose="02040503050201020203" pitchFamily="18" charset="-78"/>
                  </a:rPr>
                  <a:t> </a:t>
                </a:r>
                <a:r>
                  <a:rPr lang="en-US" dirty="0" err="1" smtClean="0">
                    <a:cs typeface="Adobe Arabic" panose="02040503050201020203" pitchFamily="18" charset="-78"/>
                  </a:rPr>
                  <a:t>sekali</a:t>
                </a:r>
                <a:r>
                  <a:rPr lang="en-US" dirty="0" smtClean="0">
                    <a:cs typeface="Adobe Arabic" panose="02040503050201020203" pitchFamily="18" charset="-78"/>
                  </a:rPr>
                  <a:t> </a:t>
                </a:r>
                <a:r>
                  <a:rPr lang="en-US" dirty="0" err="1" smtClean="0">
                    <a:cs typeface="Adobe Arabic" panose="02040503050201020203" pitchFamily="18" charset="-78"/>
                  </a:rPr>
                  <a:t>pada</a:t>
                </a:r>
                <a:r>
                  <a:rPr lang="en-US" dirty="0" smtClean="0">
                    <a:cs typeface="Adobe Arabic" panose="02040503050201020203" pitchFamily="18" charset="-78"/>
                  </a:rPr>
                  <a:t> B, </a:t>
                </a:r>
                <a:r>
                  <a:rPr lang="en-US" dirty="0" err="1" smtClean="0">
                    <a:cs typeface="Adobe Arabic" panose="02040503050201020203" pitchFamily="18" charset="-78"/>
                  </a:rPr>
                  <a:t>meskipun</a:t>
                </a:r>
                <a:r>
                  <a:rPr lang="en-US" dirty="0" smtClean="0">
                    <a:cs typeface="Adobe Arabic" panose="02040503050201020203" pitchFamily="18" charset="-78"/>
                  </a:rPr>
                  <a:t> </a:t>
                </a:r>
                <a:r>
                  <a:rPr lang="en-US" dirty="0" err="1" smtClean="0">
                    <a:cs typeface="Adobe Arabic" panose="02040503050201020203" pitchFamily="18" charset="-78"/>
                  </a:rPr>
                  <a:t>seharusnya</a:t>
                </a:r>
                <a:r>
                  <a:rPr lang="en-US" dirty="0" smtClean="0">
                    <a:cs typeface="Adobe Arabic" panose="02040503050201020203" pitchFamily="18" charset="-78"/>
                  </a:rPr>
                  <a:t> </a:t>
                </a:r>
                <a:r>
                  <a:rPr lang="en-US" dirty="0" err="1" smtClean="0">
                    <a:cs typeface="Adobe Arabic" panose="02040503050201020203" pitchFamily="18" charset="-78"/>
                  </a:rPr>
                  <a:t>dianggap</a:t>
                </a:r>
                <a:r>
                  <a:rPr lang="en-US" dirty="0" smtClean="0">
                    <a:cs typeface="Adobe Arabic" panose="02040503050201020203" pitchFamily="18" charset="-78"/>
                  </a:rPr>
                  <a:t> </a:t>
                </a:r>
                <a:r>
                  <a:rPr lang="en-US" dirty="0" err="1" smtClean="0">
                    <a:cs typeface="Adobe Arabic" panose="02040503050201020203" pitchFamily="18" charset="-78"/>
                  </a:rPr>
                  <a:t>sebagai</a:t>
                </a:r>
                <a:r>
                  <a:rPr lang="en-US" dirty="0" smtClean="0">
                    <a:cs typeface="Adobe Arabic" panose="02040503050201020203" pitchFamily="18" charset="-78"/>
                  </a:rPr>
                  <a:t> </a:t>
                </a:r>
                <a:r>
                  <a:rPr lang="en-US" dirty="0" err="1" smtClean="0">
                    <a:cs typeface="Adobe Arabic" panose="02040503050201020203" pitchFamily="18" charset="-78"/>
                  </a:rPr>
                  <a:t>satu</a:t>
                </a:r>
                <a:r>
                  <a:rPr lang="en-US" dirty="0" smtClean="0">
                    <a:cs typeface="Adobe Arabic" panose="02040503050201020203" pitchFamily="18" charset="-78"/>
                  </a:rPr>
                  <a:t> </a:t>
                </a:r>
                <a:r>
                  <a:rPr lang="en-US" dirty="0" err="1" smtClean="0">
                    <a:cs typeface="Adobe Arabic" panose="02040503050201020203" pitchFamily="18" charset="-78"/>
                  </a:rPr>
                  <a:t>buah</a:t>
                </a:r>
                <a:r>
                  <a:rPr lang="en-US" dirty="0" smtClean="0">
                    <a:cs typeface="Adobe Arabic" panose="02040503050201020203" pitchFamily="18" charset="-78"/>
                  </a:rPr>
                  <a:t> </a:t>
                </a:r>
                <a:r>
                  <a:rPr lang="en-US" dirty="0" err="1" smtClean="0">
                    <a:cs typeface="Adobe Arabic" panose="02040503050201020203" pitchFamily="18" charset="-78"/>
                  </a:rPr>
                  <a:t>elemen</a:t>
                </a:r>
                <a:r>
                  <a:rPr lang="en-US" dirty="0" smtClean="0">
                    <a:cs typeface="Adobe Arabic" panose="02040503050201020203" pitchFamily="18" charset="-78"/>
                  </a:rPr>
                  <a:t> </a:t>
                </a:r>
                <a:r>
                  <a:rPr lang="en-US" dirty="0" err="1" smtClean="0">
                    <a:cs typeface="Adobe Arabic" panose="02040503050201020203" pitchFamily="18" charset="-78"/>
                  </a:rPr>
                  <a:t>pada</a:t>
                </a:r>
                <a:r>
                  <a:rPr lang="en-US" dirty="0" smtClean="0">
                    <a:cs typeface="Adobe Arabic" panose="02040503050201020203" pitchFamily="18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dobe Arabic" panose="02040503050201020203" pitchFamily="18" charset="-78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cs typeface="Adobe Arabic" panose="02040503050201020203" pitchFamily="18" charset="-78"/>
                      </a:rPr>
                      <m:t> ∪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dobe Arabic" panose="02040503050201020203" pitchFamily="18" charset="-78"/>
                      </a:rPr>
                      <m:t>𝐵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dobe Arabic" panose="02040503050201020203" pitchFamily="18" charset="-78"/>
                      </a:rPr>
                      <m:t>.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dobe Arabic" panose="02040503050201020203" pitchFamily="18" charset="-78"/>
                      </a:rPr>
                      <m:t>Jumlah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dobe Arabic" panose="02040503050201020203" pitchFamily="18" charset="-78"/>
                      </a:rPr>
                      <m:t> </m:t>
                    </m:r>
                  </m:oMath>
                </a14:m>
                <a:r>
                  <a:rPr lang="en-US" dirty="0" err="1" smtClean="0">
                    <a:cs typeface="Adobe Arabic" panose="02040503050201020203" pitchFamily="18" charset="-78"/>
                  </a:rPr>
                  <a:t>elemen</a:t>
                </a:r>
                <a:r>
                  <a:rPr lang="en-US" dirty="0" smtClean="0">
                    <a:cs typeface="Adobe Arabic" panose="02040503050201020203" pitchFamily="18" charset="-78"/>
                  </a:rPr>
                  <a:t> </a:t>
                </a:r>
                <a:r>
                  <a:rPr lang="en-US" dirty="0" err="1" smtClean="0">
                    <a:cs typeface="Adobe Arabic" panose="02040503050201020203" pitchFamily="18" charset="-78"/>
                  </a:rPr>
                  <a:t>hasil</a:t>
                </a:r>
                <a:r>
                  <a:rPr lang="en-US" dirty="0" smtClean="0">
                    <a:cs typeface="Adobe Arabic" panose="02040503050201020203" pitchFamily="18" charset="-78"/>
                  </a:rPr>
                  <a:t> </a:t>
                </a:r>
                <a:r>
                  <a:rPr lang="en-US" dirty="0" err="1" smtClean="0">
                    <a:cs typeface="Adobe Arabic" panose="02040503050201020203" pitchFamily="18" charset="-78"/>
                  </a:rPr>
                  <a:t>penggabungan</a:t>
                </a:r>
                <a:r>
                  <a:rPr lang="en-US" dirty="0" smtClean="0">
                    <a:cs typeface="Adobe Arabic" panose="02040503050201020203" pitchFamily="18" charset="-78"/>
                  </a:rPr>
                  <a:t> </a:t>
                </a:r>
                <a:r>
                  <a:rPr lang="en-US" dirty="0" err="1" smtClean="0">
                    <a:cs typeface="Adobe Arabic" panose="02040503050201020203" pitchFamily="18" charset="-78"/>
                  </a:rPr>
                  <a:t>seharusnya</a:t>
                </a:r>
                <a:r>
                  <a:rPr lang="en-US" dirty="0" smtClean="0">
                    <a:cs typeface="Adobe Arabic" panose="02040503050201020203" pitchFamily="18" charset="-78"/>
                  </a:rPr>
                  <a:t> </a:t>
                </a:r>
                <a:r>
                  <a:rPr lang="en-US" dirty="0" err="1" smtClean="0">
                    <a:cs typeface="Adobe Arabic" panose="02040503050201020203" pitchFamily="18" charset="-78"/>
                  </a:rPr>
                  <a:t>adalah</a:t>
                </a:r>
                <a:r>
                  <a:rPr lang="en-US" dirty="0" smtClean="0">
                    <a:cs typeface="Adobe Arabic" panose="02040503050201020203" pitchFamily="18" charset="-78"/>
                  </a:rPr>
                  <a:t> </a:t>
                </a:r>
                <a:r>
                  <a:rPr lang="en-US" dirty="0" err="1" smtClean="0">
                    <a:cs typeface="Adobe Arabic" panose="02040503050201020203" pitchFamily="18" charset="-78"/>
                  </a:rPr>
                  <a:t>jumlah</a:t>
                </a:r>
                <a:r>
                  <a:rPr lang="en-US" dirty="0" smtClean="0">
                    <a:cs typeface="Adobe Arabic" panose="02040503050201020203" pitchFamily="18" charset="-78"/>
                  </a:rPr>
                  <a:t> </a:t>
                </a:r>
                <a:r>
                  <a:rPr lang="en-US" dirty="0" err="1" smtClean="0">
                    <a:cs typeface="Adobe Arabic" panose="02040503050201020203" pitchFamily="18" charset="-78"/>
                  </a:rPr>
                  <a:t>elemen</a:t>
                </a:r>
                <a:r>
                  <a:rPr lang="en-US" dirty="0" smtClean="0">
                    <a:cs typeface="Adobe Arabic" panose="02040503050201020203" pitchFamily="18" charset="-78"/>
                  </a:rPr>
                  <a:t> </a:t>
                </a:r>
                <a:r>
                  <a:rPr lang="en-US" dirty="0" err="1" smtClean="0">
                    <a:cs typeface="Adobe Arabic" panose="02040503050201020203" pitchFamily="18" charset="-78"/>
                  </a:rPr>
                  <a:t>masing-masing</a:t>
                </a:r>
                <a:r>
                  <a:rPr lang="en-US" dirty="0" smtClean="0">
                    <a:cs typeface="Adobe Arabic" panose="02040503050201020203" pitchFamily="18" charset="-78"/>
                  </a:rPr>
                  <a:t> </a:t>
                </a:r>
                <a:r>
                  <a:rPr lang="en-US" dirty="0" err="1" smtClean="0">
                    <a:cs typeface="Adobe Arabic" panose="02040503050201020203" pitchFamily="18" charset="-78"/>
                  </a:rPr>
                  <a:t>himpunan</a:t>
                </a:r>
                <a:r>
                  <a:rPr lang="en-US" dirty="0" smtClean="0">
                    <a:cs typeface="Adobe Arabic" panose="02040503050201020203" pitchFamily="18" charset="-78"/>
                  </a:rPr>
                  <a:t> </a:t>
                </a:r>
                <a:r>
                  <a:rPr lang="en-US" dirty="0" err="1" smtClean="0">
                    <a:cs typeface="Adobe Arabic" panose="02040503050201020203" pitchFamily="18" charset="-78"/>
                  </a:rPr>
                  <a:t>dikurangi</a:t>
                </a:r>
                <a:r>
                  <a:rPr lang="en-US" dirty="0" smtClean="0">
                    <a:cs typeface="Adobe Arabic" panose="02040503050201020203" pitchFamily="18" charset="-78"/>
                  </a:rPr>
                  <a:t> </a:t>
                </a:r>
                <a:r>
                  <a:rPr lang="en-US" dirty="0" err="1" smtClean="0">
                    <a:cs typeface="Adobe Arabic" panose="02040503050201020203" pitchFamily="18" charset="-78"/>
                  </a:rPr>
                  <a:t>dengan</a:t>
                </a:r>
                <a:r>
                  <a:rPr lang="en-US" dirty="0" smtClean="0">
                    <a:cs typeface="Adobe Arabic" panose="02040503050201020203" pitchFamily="18" charset="-78"/>
                  </a:rPr>
                  <a:t> </a:t>
                </a:r>
                <a:r>
                  <a:rPr lang="en-US" dirty="0" err="1" smtClean="0">
                    <a:cs typeface="Adobe Arabic" panose="02040503050201020203" pitchFamily="18" charset="-78"/>
                  </a:rPr>
                  <a:t>jumlah</a:t>
                </a:r>
                <a:r>
                  <a:rPr lang="en-US" dirty="0" smtClean="0">
                    <a:cs typeface="Adobe Arabic" panose="02040503050201020203" pitchFamily="18" charset="-78"/>
                  </a:rPr>
                  <a:t> </a:t>
                </a:r>
                <a:r>
                  <a:rPr lang="en-US" dirty="0" err="1" smtClean="0">
                    <a:cs typeface="Adobe Arabic" panose="02040503050201020203" pitchFamily="18" charset="-78"/>
                  </a:rPr>
                  <a:t>elemen</a:t>
                </a:r>
                <a:r>
                  <a:rPr lang="en-US" dirty="0" smtClean="0">
                    <a:cs typeface="Adobe Arabic" panose="02040503050201020203" pitchFamily="18" charset="-78"/>
                  </a:rPr>
                  <a:t> di </a:t>
                </a:r>
                <a:r>
                  <a:rPr lang="en-US" dirty="0" err="1" smtClean="0">
                    <a:cs typeface="Adobe Arabic" panose="02040503050201020203" pitchFamily="18" charset="-78"/>
                  </a:rPr>
                  <a:t>dalam</a:t>
                </a:r>
                <a:r>
                  <a:rPr lang="en-US" dirty="0" smtClean="0">
                    <a:cs typeface="Adobe Arabic" panose="02040503050201020203" pitchFamily="18" charset="-78"/>
                  </a:rPr>
                  <a:t> </a:t>
                </a:r>
                <a:r>
                  <a:rPr lang="en-US" dirty="0" err="1" smtClean="0">
                    <a:cs typeface="Adobe Arabic" panose="02040503050201020203" pitchFamily="18" charset="-78"/>
                  </a:rPr>
                  <a:t>irisannya</a:t>
                </a:r>
                <a:r>
                  <a:rPr lang="en-US" dirty="0" smtClean="0">
                    <a:cs typeface="Adobe Arabic" panose="02040503050201020203" pitchFamily="18" charset="-78"/>
                  </a:rPr>
                  <a:t>.</a:t>
                </a:r>
              </a:p>
              <a:p>
                <a:endParaRPr lang="en-US" dirty="0" smtClean="0">
                  <a:cs typeface="Adobe Arabic" panose="02040503050201020203" pitchFamily="18" charset="-78"/>
                </a:endParaRPr>
              </a:p>
              <a:p>
                <a:pPr marL="0" indent="0">
                  <a:buNone/>
                </a:pPr>
                <a:endParaRPr lang="en-US" dirty="0">
                  <a:latin typeface="Adobe Arabic" panose="02040503050201020203" pitchFamily="18" charset="-78"/>
                  <a:cs typeface="Adobe Arabic" panose="02040503050201020203" pitchFamily="18" charset="-78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0918"/>
                <a:ext cx="10515600" cy="4886045"/>
              </a:xfrm>
              <a:blipFill rotWithShape="0">
                <a:blip r:embed="rId2"/>
                <a:stretch>
                  <a:fillRect l="-1043" t="-2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8966" r="25848"/>
          <a:stretch/>
        </p:blipFill>
        <p:spPr>
          <a:xfrm>
            <a:off x="2487707" y="4208929"/>
            <a:ext cx="6615952" cy="163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47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Adobe Caslon Pro Bold" panose="0205070206050A020403" pitchFamily="18" charset="0"/>
              </a:rPr>
              <a:t>HIMPUNAN LANJUTAN</a:t>
            </a:r>
            <a:endParaRPr lang="en-US" b="1" dirty="0">
              <a:latin typeface="Adobe Caslon Pro Bold" panose="0205070206050A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72000"/>
            <a:ext cx="9144000" cy="685800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Evanita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2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223" y="72819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Adobe Caslon Pro Bold" panose="0205070206050A020403" pitchFamily="18" charset="0"/>
              </a:rPr>
              <a:t>PERAMPATAN OPERASI HIMPUNAN</a:t>
            </a:r>
            <a:endParaRPr lang="en-US" b="1" dirty="0">
              <a:latin typeface="Adobe Caslon Pro Bold" panose="0205070206050A0204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1647" y="2053758"/>
                <a:ext cx="10515600" cy="35144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Jika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merupakan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himpunan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: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1647" y="2053758"/>
                <a:ext cx="10515600" cy="3514445"/>
              </a:xfrm>
              <a:blipFill rotWithShape="0">
                <a:blip r:embed="rId2"/>
                <a:stretch>
                  <a:fillRect l="-1217" t="-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9299" t="-1733" r="42499" b="7997"/>
          <a:stretch/>
        </p:blipFill>
        <p:spPr>
          <a:xfrm>
            <a:off x="3254187" y="2583657"/>
            <a:ext cx="4988860" cy="332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4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dobe Caslon Pro Bold" panose="0205070206050A020403" pitchFamily="18" charset="0"/>
              </a:rPr>
              <a:t>CONTOH</a:t>
            </a:r>
            <a:endParaRPr lang="en-US" b="1" dirty="0">
              <a:latin typeface="Adobe Caslon Pro Bold" panose="0205070206050A0204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1250576" y="1825625"/>
                <a:ext cx="1010322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Misal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0, 2, 3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b="0" dirty="0" smtClean="0">
                    <a:latin typeface="Cambria Math" panose="02040503050406030204" pitchFamily="18" charset="0"/>
                  </a:rPr>
                  <a:t>{1, 2, 3, 6},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−1, 0, 3, 9</m:t>
                        </m:r>
                      </m:e>
                    </m:d>
                  </m:oMath>
                </a14:m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err="1" smtClean="0"/>
                  <a:t>Maka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sedangkan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= {-1, 0, 1, 2, 3, 6, 9}</a:t>
                </a:r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0576" y="1825625"/>
                <a:ext cx="10103224" cy="4351338"/>
              </a:xfrm>
              <a:blipFill rotWithShape="0"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344" t="22147" r="-616" b="50412"/>
          <a:stretch/>
        </p:blipFill>
        <p:spPr>
          <a:xfrm>
            <a:off x="1398494" y="2057400"/>
            <a:ext cx="9224682" cy="127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1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dobe Caslon Pro Bold" panose="0205070206050A020403" pitchFamily="18" charset="0"/>
              </a:rPr>
              <a:t>HUKUM ALJABAR HIMPUNAN</a:t>
            </a:r>
            <a:endParaRPr lang="en-US" b="1" dirty="0">
              <a:latin typeface="Adobe Caslon Pro Bold" panose="0205070206050A0204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23" t="1678" r="19156" b="22042"/>
          <a:stretch/>
        </p:blipFill>
        <p:spPr>
          <a:xfrm>
            <a:off x="2196353" y="1990163"/>
            <a:ext cx="7799294" cy="369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43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8557"/>
          </a:xfrm>
        </p:spPr>
        <p:txBody>
          <a:bodyPr/>
          <a:lstStyle/>
          <a:p>
            <a:pPr algn="ctr"/>
            <a:r>
              <a:rPr lang="en-US" b="1" dirty="0">
                <a:latin typeface="Adobe Caslon Pro Bold" panose="0205070206050A020403" pitchFamily="18" charset="0"/>
              </a:rPr>
              <a:t>HUKUM ALJABAR HIMPUNAN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00" b="4436"/>
          <a:stretch/>
        </p:blipFill>
        <p:spPr>
          <a:xfrm>
            <a:off x="1990165" y="1223682"/>
            <a:ext cx="8095129" cy="523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23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dobe Caslon Pro Bold" panose="0205070206050A020403" pitchFamily="18" charset="0"/>
              </a:rPr>
              <a:t>PRINSIP DUALITAS</a:t>
            </a:r>
            <a:endParaRPr lang="en-US" b="1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0235"/>
            <a:ext cx="10515600" cy="4966728"/>
          </a:xfrm>
        </p:spPr>
        <p:txBody>
          <a:bodyPr/>
          <a:lstStyle/>
          <a:p>
            <a:r>
              <a:rPr lang="en-US" dirty="0" err="1">
                <a:cs typeface="Times New Roman" pitchFamily="18" charset="0"/>
              </a:rPr>
              <a:t>Prinsip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dualitas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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dua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konsep</a:t>
            </a:r>
            <a:r>
              <a:rPr lang="en-US" dirty="0">
                <a:cs typeface="Times New Roman" pitchFamily="18" charset="0"/>
              </a:rPr>
              <a:t> yang </a:t>
            </a:r>
            <a:r>
              <a:rPr lang="en-US" dirty="0" err="1">
                <a:cs typeface="Times New Roman" pitchFamily="18" charset="0"/>
              </a:rPr>
              <a:t>berbeda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dapat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saling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dipertukarkan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namun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tetap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memberikan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jawaban</a:t>
            </a:r>
            <a:r>
              <a:rPr lang="en-US" dirty="0">
                <a:cs typeface="Times New Roman" pitchFamily="18" charset="0"/>
              </a:rPr>
              <a:t> yang </a:t>
            </a:r>
            <a:r>
              <a:rPr lang="en-US" dirty="0" err="1">
                <a:cs typeface="Times New Roman" pitchFamily="18" charset="0"/>
              </a:rPr>
              <a:t>benar</a:t>
            </a:r>
            <a:r>
              <a:rPr lang="en-US" dirty="0">
                <a:cs typeface="Times New Roman" pitchFamily="18" charset="0"/>
              </a:rPr>
              <a:t>. </a:t>
            </a:r>
            <a:endParaRPr lang="en-US" dirty="0" smtClean="0"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481" b="18073"/>
          <a:stretch/>
        </p:blipFill>
        <p:spPr>
          <a:xfrm>
            <a:off x="1788459" y="2051539"/>
            <a:ext cx="8027893" cy="441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4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4671" y="900953"/>
            <a:ext cx="9332257" cy="523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dobe Caslon Pro Bold" panose="0205070206050A020403" pitchFamily="18" charset="0"/>
              </a:rPr>
              <a:t>DUALITAS ALJABAR HIMPUNAN</a:t>
            </a:r>
            <a:endParaRPr lang="en-US" b="1" dirty="0">
              <a:latin typeface="Adobe Caslon Pro Bold" panose="0205070206050A0204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02" t="1075" r="6010" b="8602"/>
          <a:stretch/>
        </p:blipFill>
        <p:spPr>
          <a:xfrm>
            <a:off x="2259106" y="1452282"/>
            <a:ext cx="7449670" cy="451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6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Adobe Arabic</vt:lpstr>
      <vt:lpstr>Adobe Caslon Pro Bold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HIMPUNAN LANJUTAN</vt:lpstr>
      <vt:lpstr>PERAMPATAN OPERASI HIMPUNAN</vt:lpstr>
      <vt:lpstr>CONTOH</vt:lpstr>
      <vt:lpstr>HUKUM ALJABAR HIMPUNAN</vt:lpstr>
      <vt:lpstr>HUKUM ALJABAR HIMPUNAN</vt:lpstr>
      <vt:lpstr>PRINSIP DUALITAS</vt:lpstr>
      <vt:lpstr>PowerPoint Presentation</vt:lpstr>
      <vt:lpstr>DUALITAS ALJABAR HIMPUNAN</vt:lpstr>
      <vt:lpstr>DUALITAS ALJABAR HIMPUNAN</vt:lpstr>
      <vt:lpstr>CONTOH</vt:lpstr>
      <vt:lpstr>PRINSIP INKLUSI-EKSKLUSI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Eaeoo</dc:creator>
  <cp:lastModifiedBy>Eaeoo</cp:lastModifiedBy>
  <cp:revision>1</cp:revision>
  <dcterms:created xsi:type="dcterms:W3CDTF">2018-10-04T07:50:29Z</dcterms:created>
  <dcterms:modified xsi:type="dcterms:W3CDTF">2018-10-04T07:51:06Z</dcterms:modified>
</cp:coreProperties>
</file>