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56448-B698-44B4-8574-5139D5C518D9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E510-8EA2-4603-B126-3B18E4E4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25077-2F98-4E45-9A8C-FB41AF97E92A}" type="slidenum">
              <a:rPr lang="en-GB" smtClean="0"/>
              <a:pPr/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7513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DC83A4-C94B-4E55-95E5-BDB6BFC5C670}" type="slidenum">
              <a:rPr lang="en-GB" smtClean="0"/>
              <a:pPr/>
              <a:t>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2188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742304-B9CC-408A-89F0-123455DC2850}" type="slidenum">
              <a:rPr lang="en-GB" smtClean="0"/>
              <a:pPr/>
              <a:t>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3854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BA813-4F5B-40EA-AA45-A02687772FD9}" type="slidenum">
              <a:rPr lang="en-GB" smtClean="0"/>
              <a:pPr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0591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4FEAA5-9513-4D41-AA87-EDDBDAA359E1}" type="slidenum">
              <a:rPr lang="en-GB" smtClean="0"/>
              <a:pPr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19717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CD9F17-8C8B-40E0-8750-D1345D372DBD}" type="slidenum">
              <a:rPr lang="en-GB" smtClean="0"/>
              <a:pPr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8854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E43025-7B10-4383-95F1-71AFC73459C6}" type="slidenum">
              <a:rPr lang="en-GB" smtClean="0"/>
              <a:pPr/>
              <a:t>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1063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C0DA-4DBC-476E-8FA6-684D58CD987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59B-FD3D-4381-9D15-DFC4CDFD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C0DA-4DBC-476E-8FA6-684D58CD987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59B-FD3D-4381-9D15-DFC4CDFD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C0DA-4DBC-476E-8FA6-684D58CD987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59B-FD3D-4381-9D15-DFC4CDFD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2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C0DA-4DBC-476E-8FA6-684D58CD987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59B-FD3D-4381-9D15-DFC4CDFD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C0DA-4DBC-476E-8FA6-684D58CD987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59B-FD3D-4381-9D15-DFC4CDFD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0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C0DA-4DBC-476E-8FA6-684D58CD987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59B-FD3D-4381-9D15-DFC4CDFD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5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C0DA-4DBC-476E-8FA6-684D58CD987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59B-FD3D-4381-9D15-DFC4CDFD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0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C0DA-4DBC-476E-8FA6-684D58CD987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59B-FD3D-4381-9D15-DFC4CDFD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C0DA-4DBC-476E-8FA6-684D58CD987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59B-FD3D-4381-9D15-DFC4CDFD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C0DA-4DBC-476E-8FA6-684D58CD987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59B-FD3D-4381-9D15-DFC4CDFD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3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C0DA-4DBC-476E-8FA6-684D58CD987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759B-FD3D-4381-9D15-DFC4CDFD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7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EC0DA-4DBC-476E-8FA6-684D58CD987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759B-FD3D-4381-9D15-DFC4CDFD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6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Microsoft_Word_97_-_2003_Document1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2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Document3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4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5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Microsoft_Word_97_-_2003_Document6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7.doc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Adobe Caslon Pro Bold" panose="0205070206050A020403" pitchFamily="18" charset="0"/>
              </a:rPr>
              <a:t>K</a:t>
            </a:r>
            <a:r>
              <a:rPr b="1" dirty="0" err="1" smtClean="0">
                <a:latin typeface="Adobe Caslon Pro Bold" panose="0205070206050A020403" pitchFamily="18" charset="0"/>
              </a:rPr>
              <a:t>ombinatorial</a:t>
            </a:r>
            <a:r>
              <a:rPr b="1" dirty="0" smtClean="0">
                <a:latin typeface="Adobe Caslon Pro Bold" panose="0205070206050A020403" pitchFamily="18" charset="0"/>
              </a:rPr>
              <a:t> (2)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Kombinasi</a:t>
            </a:r>
            <a:endParaRPr lang="en-GB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17D3C6BB-DEAB-48EA-ABAE-6844AE3536D4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286000" y="1524000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sz="2400" dirty="0" err="1">
                <a:cs typeface="Times New Roman" pitchFamily="18" charset="0"/>
              </a:rPr>
              <a:t>Bentuk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khusus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permutasi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kombinasi</a:t>
            </a:r>
            <a:r>
              <a:rPr lang="en-US" sz="2400" dirty="0">
                <a:cs typeface="Times New Roman" pitchFamily="18" charset="0"/>
              </a:rPr>
              <a:t>. </a:t>
            </a:r>
            <a:r>
              <a:rPr lang="en-US" sz="2400" dirty="0" err="1">
                <a:cs typeface="Times New Roman" pitchFamily="18" charset="0"/>
              </a:rPr>
              <a:t>Jika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pada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permutasi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urutan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kemunculan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diperhitungkan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maka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pada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kombinasi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urutan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kemunculan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diabaikan</a:t>
            </a:r>
            <a:r>
              <a:rPr lang="en-US" sz="2400" dirty="0">
                <a:cs typeface="Times New Roman" pitchFamily="18" charset="0"/>
              </a:rPr>
              <a:t>.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 </a:t>
            </a:r>
          </a:p>
          <a:p>
            <a:pPr algn="just" eaLnBrk="1" hangingPunct="1"/>
            <a:r>
              <a:rPr lang="en-AU" sz="2400" dirty="0" err="1">
                <a:cs typeface="Times New Roman" pitchFamily="18" charset="0"/>
              </a:rPr>
              <a:t>Misalkan</a:t>
            </a:r>
            <a:r>
              <a:rPr lang="en-AU" sz="2400" dirty="0">
                <a:cs typeface="Times New Roman" pitchFamily="18" charset="0"/>
              </a:rPr>
              <a:t> </a:t>
            </a:r>
            <a:r>
              <a:rPr lang="en-AU" sz="2400" dirty="0" err="1">
                <a:cs typeface="Times New Roman" pitchFamily="18" charset="0"/>
              </a:rPr>
              <a:t>ada</a:t>
            </a:r>
            <a:r>
              <a:rPr lang="en-AU" sz="2400" dirty="0">
                <a:cs typeface="Times New Roman" pitchFamily="18" charset="0"/>
              </a:rPr>
              <a:t> 2 </a:t>
            </a:r>
            <a:r>
              <a:rPr lang="en-AU" sz="2400" dirty="0" err="1">
                <a:cs typeface="Times New Roman" pitchFamily="18" charset="0"/>
              </a:rPr>
              <a:t>buah</a:t>
            </a:r>
            <a:r>
              <a:rPr lang="en-AU" sz="2400" dirty="0">
                <a:cs typeface="Times New Roman" pitchFamily="18" charset="0"/>
              </a:rPr>
              <a:t> bola yang </a:t>
            </a:r>
            <a:r>
              <a:rPr lang="en-AU" sz="2400" dirty="0" err="1">
                <a:cs typeface="Times New Roman" pitchFamily="18" charset="0"/>
              </a:rPr>
              <a:t>warnanya</a:t>
            </a:r>
            <a:r>
              <a:rPr lang="en-AU" sz="2400" dirty="0">
                <a:cs typeface="Times New Roman" pitchFamily="18" charset="0"/>
              </a:rPr>
              <a:t> </a:t>
            </a:r>
            <a:r>
              <a:rPr lang="en-AU" sz="2400" dirty="0" err="1">
                <a:cs typeface="Times New Roman" pitchFamily="18" charset="0"/>
              </a:rPr>
              <a:t>sama</a:t>
            </a:r>
            <a:r>
              <a:rPr lang="en-AU" sz="2400" dirty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dan</a:t>
            </a:r>
            <a:r>
              <a:rPr lang="en-AU" sz="2400" dirty="0" smtClean="0">
                <a:cs typeface="Times New Roman" pitchFamily="18" charset="0"/>
              </a:rPr>
              <a:t> 3 </a:t>
            </a:r>
            <a:r>
              <a:rPr lang="en-AU" sz="2400" dirty="0" err="1">
                <a:cs typeface="Times New Roman" pitchFamily="18" charset="0"/>
              </a:rPr>
              <a:t>buah</a:t>
            </a:r>
            <a:r>
              <a:rPr lang="en-AU" sz="2400" dirty="0">
                <a:cs typeface="Times New Roman" pitchFamily="18" charset="0"/>
              </a:rPr>
              <a:t> </a:t>
            </a:r>
            <a:r>
              <a:rPr lang="en-AU" sz="2400" dirty="0" err="1">
                <a:cs typeface="Times New Roman" pitchFamily="18" charset="0"/>
              </a:rPr>
              <a:t>kotak</a:t>
            </a:r>
            <a:r>
              <a:rPr lang="en-AU" sz="2400" dirty="0">
                <a:cs typeface="Times New Roman" pitchFamily="18" charset="0"/>
              </a:rPr>
              <a:t>. </a:t>
            </a:r>
            <a:r>
              <a:rPr lang="en-AU" sz="2400" dirty="0" err="1">
                <a:cs typeface="Times New Roman" pitchFamily="18" charset="0"/>
              </a:rPr>
              <a:t>Setiap</a:t>
            </a:r>
            <a:r>
              <a:rPr lang="en-AU" sz="2400" dirty="0">
                <a:cs typeface="Times New Roman" pitchFamily="18" charset="0"/>
              </a:rPr>
              <a:t> </a:t>
            </a:r>
            <a:r>
              <a:rPr lang="en-AU" sz="2400" dirty="0" err="1">
                <a:cs typeface="Times New Roman" pitchFamily="18" charset="0"/>
              </a:rPr>
              <a:t>kotak</a:t>
            </a:r>
            <a:r>
              <a:rPr lang="en-AU" sz="2400" dirty="0">
                <a:cs typeface="Times New Roman" pitchFamily="18" charset="0"/>
              </a:rPr>
              <a:t> </a:t>
            </a:r>
            <a:r>
              <a:rPr lang="en-AU" sz="2400" dirty="0" err="1">
                <a:cs typeface="Times New Roman" pitchFamily="18" charset="0"/>
              </a:rPr>
              <a:t>hanya</a:t>
            </a:r>
            <a:r>
              <a:rPr lang="en-AU" sz="2400" dirty="0">
                <a:cs typeface="Times New Roman" pitchFamily="18" charset="0"/>
              </a:rPr>
              <a:t> </a:t>
            </a:r>
            <a:r>
              <a:rPr lang="en-AU" sz="2400" dirty="0" err="1">
                <a:cs typeface="Times New Roman" pitchFamily="18" charset="0"/>
              </a:rPr>
              <a:t>boleh</a:t>
            </a:r>
            <a:r>
              <a:rPr lang="en-AU" sz="2400" dirty="0">
                <a:cs typeface="Times New Roman" pitchFamily="18" charset="0"/>
              </a:rPr>
              <a:t> </a:t>
            </a:r>
            <a:r>
              <a:rPr lang="en-AU" sz="2400" dirty="0" err="1">
                <a:cs typeface="Times New Roman" pitchFamily="18" charset="0"/>
              </a:rPr>
              <a:t>berisi</a:t>
            </a:r>
            <a:r>
              <a:rPr lang="en-AU" sz="2400" dirty="0">
                <a:cs typeface="Times New Roman" pitchFamily="18" charset="0"/>
              </a:rPr>
              <a:t> paling </a:t>
            </a:r>
            <a:r>
              <a:rPr lang="en-AU" sz="2400" dirty="0" err="1">
                <a:cs typeface="Times New Roman" pitchFamily="18" charset="0"/>
              </a:rPr>
              <a:t>banyak</a:t>
            </a:r>
            <a:r>
              <a:rPr lang="en-AU" sz="2400" dirty="0">
                <a:cs typeface="Times New Roman" pitchFamily="18" charset="0"/>
              </a:rPr>
              <a:t> 1 bola. </a:t>
            </a:r>
          </a:p>
          <a:p>
            <a:pPr algn="just" eaLnBrk="1" hangingPunct="1">
              <a:buFont typeface="Wingdings" pitchFamily="2" charset="2"/>
              <a:buNone/>
            </a:pPr>
            <a:endParaRPr lang="en-AU" sz="2400" dirty="0">
              <a:cs typeface="Times New Roman" pitchFamily="18" charset="0"/>
            </a:endParaRPr>
          </a:p>
          <a:p>
            <a:pPr eaLnBrk="1" hangingPunct="1"/>
            <a:endParaRPr lang="en-GB" sz="2400" dirty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438400" y="4495800"/>
          <a:ext cx="86106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5486400" imgH="906840" progId="Word.Document.8">
                  <p:embed/>
                </p:oleObj>
              </mc:Choice>
              <mc:Fallback>
                <p:oleObj name="Document" r:id="rId4" imgW="5486400" imgH="906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86106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1C0E2A8C-FACD-4404-8848-B77AE34A6C20}" type="slidenum">
              <a:rPr lang="en-GB" smtClean="0"/>
              <a:pPr/>
              <a:t>3</a:t>
            </a:fld>
            <a:endParaRPr lang="en-GB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828800" y="685800"/>
          <a:ext cx="8458200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5491805" imgH="2985862" progId="Word.Document.8">
                  <p:embed/>
                </p:oleObj>
              </mc:Choice>
              <mc:Fallback>
                <p:oleObj name="Document" r:id="rId4" imgW="5491805" imgH="29858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85800"/>
                        <a:ext cx="8458200" cy="460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Interpretasi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Kombinasi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4F95CED5-2449-432E-8654-DDF64AA6F040}" type="slidenum">
              <a:rPr lang="en-GB" smtClean="0"/>
              <a:pPr/>
              <a:t>4</a:t>
            </a:fld>
            <a:endParaRPr lang="en-GB" smtClean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981200" y="1828801"/>
          <a:ext cx="8382000" cy="364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5486400" imgH="2385000" progId="Word.Document.8">
                  <p:embed/>
                </p:oleObj>
              </mc:Choice>
              <mc:Fallback>
                <p:oleObj name="Document" r:id="rId4" imgW="5486400" imgH="2385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8801"/>
                        <a:ext cx="8382000" cy="364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4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AA8792E7-0DFC-43F3-9199-EDA96E0C3C1A}" type="slidenum">
              <a:rPr lang="en-GB" smtClean="0"/>
              <a:pPr/>
              <a:t>5</a:t>
            </a:fld>
            <a:endParaRPr lang="en-GB" smtClean="0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835150" y="300039"/>
          <a:ext cx="8521700" cy="618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5483860" imgH="3972888" progId="Word.Document.8">
                  <p:embed/>
                </p:oleObj>
              </mc:Choice>
              <mc:Fallback>
                <p:oleObj name="Document" r:id="rId4" imgW="5483860" imgH="39728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0039"/>
                        <a:ext cx="8521700" cy="618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4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A4958105-CF61-4F0E-8452-EB1DABCF7ED2}" type="slidenum">
              <a:rPr lang="en-GB" smtClean="0"/>
              <a:pPr/>
              <a:t>6</a:t>
            </a:fld>
            <a:endParaRPr lang="en-GB" smtClean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/>
          </p:nvPr>
        </p:nvGraphicFramePr>
        <p:xfrm>
          <a:off x="1833564" y="1452564"/>
          <a:ext cx="8556625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5485703" imgH="2197644" progId="Word.Document.8">
                  <p:embed/>
                </p:oleObj>
              </mc:Choice>
              <mc:Fallback>
                <p:oleObj name="Document" r:id="rId4" imgW="5485703" imgH="21976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4" y="1452564"/>
                        <a:ext cx="8556625" cy="341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8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FA4CDA7A-06E5-4D61-BB1D-F59821445983}" type="slidenum">
              <a:rPr lang="en-GB" smtClean="0"/>
              <a:pPr/>
              <a:t>7</a:t>
            </a:fld>
            <a:endParaRPr lang="en-GB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1828800" y="304801"/>
          <a:ext cx="8534400" cy="558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5486400" imgH="3590640" progId="Word.Document.8">
                  <p:embed/>
                </p:oleObj>
              </mc:Choice>
              <mc:Fallback>
                <p:oleObj name="Document" r:id="rId4" imgW="5486400" imgH="3590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1"/>
                        <a:ext cx="8534400" cy="558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3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ADAC16-EA5D-4E1B-A4F4-B8CDF5A59222}" type="slidenum">
              <a:rPr lang="en-GB" smtClean="0"/>
              <a:pPr/>
              <a:t>8</a:t>
            </a:fld>
            <a:endParaRPr lang="en-GB" smtClean="0"/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1905000" y="304801"/>
          <a:ext cx="7696200" cy="634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5483860" imgH="4530967" progId="Word.Document.8">
                  <p:embed/>
                </p:oleObj>
              </mc:Choice>
              <mc:Fallback>
                <p:oleObj name="Document" r:id="rId4" imgW="5483860" imgH="4530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1"/>
                        <a:ext cx="7696200" cy="634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2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Adobe Caslon Pro Bold" panose="0205070206050A020403" pitchFamily="18" charset="0"/>
              </a:rPr>
              <a:t>LATIHAN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4765022"/>
          </a:xfrm>
        </p:spPr>
        <p:txBody>
          <a:bodyPr/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12 orang </a:t>
            </a:r>
            <a:r>
              <a:rPr lang="en-US" dirty="0" err="1" smtClean="0"/>
              <a:t>dicalonkan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BEM </a:t>
            </a: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, </a:t>
            </a:r>
            <a:r>
              <a:rPr lang="en-US" dirty="0" err="1" smtClean="0"/>
              <a:t>berapakah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BEM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, </a:t>
            </a:r>
            <a:r>
              <a:rPr lang="en-US" dirty="0" err="1" smtClean="0"/>
              <a:t>Wakil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, </a:t>
            </a:r>
            <a:r>
              <a:rPr lang="en-US" dirty="0" err="1" smtClean="0"/>
              <a:t>Sekretaris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Bendahara</a:t>
            </a:r>
            <a:r>
              <a:rPr lang="en-US" dirty="0" smtClean="0"/>
              <a:t>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Rina</a:t>
            </a:r>
            <a:r>
              <a:rPr lang="en-US" dirty="0" smtClean="0"/>
              <a:t> </a:t>
            </a:r>
            <a:r>
              <a:rPr lang="en-US" dirty="0" err="1" smtClean="0"/>
              <a:t>memesankan</a:t>
            </a:r>
            <a:r>
              <a:rPr lang="en-US" dirty="0" smtClean="0"/>
              <a:t> 10 </a:t>
            </a:r>
            <a:r>
              <a:rPr lang="en-US" dirty="0" err="1" smtClean="0"/>
              <a:t>minuman</a:t>
            </a:r>
            <a:r>
              <a:rPr lang="en-US" dirty="0" smtClean="0"/>
              <a:t> rasa </a:t>
            </a:r>
            <a:r>
              <a:rPr lang="en-US" dirty="0" err="1" smtClean="0"/>
              <a:t>coklat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12 rasa </a:t>
            </a:r>
            <a:r>
              <a:rPr lang="en-US" dirty="0" err="1" smtClean="0"/>
              <a:t>vanila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8 orang </a:t>
            </a:r>
            <a:r>
              <a:rPr lang="en-US" dirty="0" err="1" smtClean="0"/>
              <a:t>temannya</a:t>
            </a:r>
            <a:r>
              <a:rPr lang="en-US" dirty="0" smtClean="0"/>
              <a:t>.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carakah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minuman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minuman</a:t>
            </a:r>
            <a:r>
              <a:rPr lang="en-US" dirty="0" smtClean="0"/>
              <a:t> rasa </a:t>
            </a:r>
            <a:r>
              <a:rPr lang="en-US" dirty="0" err="1" smtClean="0"/>
              <a:t>coklat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minuman</a:t>
            </a:r>
            <a:r>
              <a:rPr lang="en-US" dirty="0" smtClean="0"/>
              <a:t> </a:t>
            </a:r>
            <a:r>
              <a:rPr lang="en-US" dirty="0" err="1" smtClean="0"/>
              <a:t>vanila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Sebuah</a:t>
            </a:r>
            <a:r>
              <a:rPr lang="en-US" dirty="0" smtClean="0"/>
              <a:t> guest house </a:t>
            </a:r>
            <a:r>
              <a:rPr lang="en-US" dirty="0" err="1" smtClean="0"/>
              <a:t>menyediakan</a:t>
            </a:r>
            <a:r>
              <a:rPr lang="en-US" dirty="0" smtClean="0"/>
              <a:t> 4 </a:t>
            </a:r>
            <a:r>
              <a:rPr lang="en-US" dirty="0" err="1" smtClean="0"/>
              <a:t>buah</a:t>
            </a:r>
            <a:r>
              <a:rPr lang="en-US" dirty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tidur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isi</a:t>
            </a:r>
            <a:r>
              <a:rPr lang="en-US" dirty="0" smtClean="0"/>
              <a:t> 3 </a:t>
            </a:r>
            <a:r>
              <a:rPr lang="en-US" dirty="0" err="1" smtClean="0"/>
              <a:t>atau</a:t>
            </a:r>
            <a:r>
              <a:rPr lang="en-US" dirty="0" smtClean="0"/>
              <a:t> 4 orang, </a:t>
            </a:r>
            <a:r>
              <a:rPr lang="en-US" dirty="0" err="1" smtClean="0"/>
              <a:t>berapakah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menempati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tidur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14 orang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menginap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0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136</Words>
  <Application>Microsoft Office PowerPoint</Application>
  <PresentationFormat>Widescreen</PresentationFormat>
  <Paragraphs>25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Caslon Pro Bold</vt:lpstr>
      <vt:lpstr>Arial</vt:lpstr>
      <vt:lpstr>Calibri</vt:lpstr>
      <vt:lpstr>Calibri Light</vt:lpstr>
      <vt:lpstr>Times New Roman</vt:lpstr>
      <vt:lpstr>Wingdings</vt:lpstr>
      <vt:lpstr>Office Theme</vt:lpstr>
      <vt:lpstr>Document</vt:lpstr>
      <vt:lpstr>Kombinatorial (2)</vt:lpstr>
      <vt:lpstr>Kombinasi</vt:lpstr>
      <vt:lpstr>PowerPoint Presentation</vt:lpstr>
      <vt:lpstr>Interpretasi Kombinasi</vt:lpstr>
      <vt:lpstr>PowerPoint Presentation</vt:lpstr>
      <vt:lpstr>PowerPoint Presentation</vt:lpstr>
      <vt:lpstr>PowerPoint Presentation</vt:lpstr>
      <vt:lpstr>PowerPoint Presentation</vt:lpstr>
      <vt:lpstr>LATIHAN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Eaeoo</dc:creator>
  <cp:lastModifiedBy>Windows User</cp:lastModifiedBy>
  <cp:revision>2</cp:revision>
  <dcterms:created xsi:type="dcterms:W3CDTF">2018-11-17T06:45:54Z</dcterms:created>
  <dcterms:modified xsi:type="dcterms:W3CDTF">2020-01-05T12:09:59Z</dcterms:modified>
</cp:coreProperties>
</file>