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Lst>
  <p:sldSz cy="5143500" cx="9144000"/>
  <p:notesSz cx="6858000" cy="9144000"/>
  <p:embeddedFontLst>
    <p:embeddedFont>
      <p:font typeface="Amatic SC"/>
      <p:regular r:id="rId57"/>
      <p:bold r:id="rId58"/>
    </p:embeddedFont>
    <p:embeddedFont>
      <p:font typeface="Source Code Pro"/>
      <p:regular r:id="rId59"/>
      <p:bold r:id="rId60"/>
    </p:embeddedFont>
    <p:embeddedFont>
      <p:font typeface="Tahoma"/>
      <p:regular r:id="rId61"/>
      <p:bold r:id="rId62"/>
    </p:embeddedFont>
    <p:embeddedFont>
      <p:font typeface="Questrial"/>
      <p:regular r:id="rId63"/>
    </p:embeddedFont>
  </p:embeddedFontLst>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Tahoma-bold.fntdata"/><Relationship Id="rId61" Type="http://schemas.openxmlformats.org/officeDocument/2006/relationships/font" Target="fonts/Tahoma-regular.fntdata"/><Relationship Id="rId20" Type="http://schemas.openxmlformats.org/officeDocument/2006/relationships/slide" Target="slides/slide15.xml"/><Relationship Id="rId63" Type="http://schemas.openxmlformats.org/officeDocument/2006/relationships/font" Target="fonts/Questrial-regular.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SourceCodePro-bold.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AmaticSC-regular.fntdata"/><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SourceCodePro-regular.fntdata"/><Relationship Id="rId14" Type="http://schemas.openxmlformats.org/officeDocument/2006/relationships/slide" Target="slides/slide9.xml"/><Relationship Id="rId58" Type="http://schemas.openxmlformats.org/officeDocument/2006/relationships/font" Target="fonts/AmaticSC-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6" name="Shape 5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114" name="Shape 114"/>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120" name="Shape 120"/>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126" name="Shape 126"/>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133" name="Shape 133"/>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140" name="Shape 140"/>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146" name="Shape 146"/>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152" name="Shape 152"/>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158" name="Shape 158"/>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166" name="Shape 166"/>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172" name="Shape 172"/>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62" name="Shape 62"/>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179" name="Shape 179"/>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185" name="Shape 185"/>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192" name="Shape 192"/>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200" name="Shape 200"/>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206" name="Shape 206"/>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212" name="Shape 212"/>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219" name="Shape 219"/>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226" name="Shape 226"/>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0" name="Shape 230"/>
        <p:cNvGrpSpPr/>
        <p:nvPr/>
      </p:nvGrpSpPr>
      <p:grpSpPr>
        <a:xfrm>
          <a:off x="0" y="0"/>
          <a:ext cx="0" cy="0"/>
          <a:chOff x="0" y="0"/>
          <a:chExt cx="0" cy="0"/>
        </a:xfrm>
      </p:grpSpPr>
      <p:sp>
        <p:nvSpPr>
          <p:cNvPr id="231" name="Shape 231"/>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232" name="Shape 232"/>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6" name="Shape 236"/>
        <p:cNvGrpSpPr/>
        <p:nvPr/>
      </p:nvGrpSpPr>
      <p:grpSpPr>
        <a:xfrm>
          <a:off x="0" y="0"/>
          <a:ext cx="0" cy="0"/>
          <a:chOff x="0" y="0"/>
          <a:chExt cx="0" cy="0"/>
        </a:xfrm>
      </p:grpSpPr>
      <p:sp>
        <p:nvSpPr>
          <p:cNvPr id="237" name="Shape 237"/>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238" name="Shape 238"/>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69" name="Shape 69"/>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2" name="Shape 242"/>
        <p:cNvGrpSpPr/>
        <p:nvPr/>
      </p:nvGrpSpPr>
      <p:grpSpPr>
        <a:xfrm>
          <a:off x="0" y="0"/>
          <a:ext cx="0" cy="0"/>
          <a:chOff x="0" y="0"/>
          <a:chExt cx="0" cy="0"/>
        </a:xfrm>
      </p:grpSpPr>
      <p:sp>
        <p:nvSpPr>
          <p:cNvPr id="243" name="Shape 243"/>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244" name="Shape 244"/>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8" name="Shape 248"/>
        <p:cNvGrpSpPr/>
        <p:nvPr/>
      </p:nvGrpSpPr>
      <p:grpSpPr>
        <a:xfrm>
          <a:off x="0" y="0"/>
          <a:ext cx="0" cy="0"/>
          <a:chOff x="0" y="0"/>
          <a:chExt cx="0" cy="0"/>
        </a:xfrm>
      </p:grpSpPr>
      <p:sp>
        <p:nvSpPr>
          <p:cNvPr id="249" name="Shape 249"/>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250" name="Shape 250"/>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5" name="Shape 255"/>
        <p:cNvGrpSpPr/>
        <p:nvPr/>
      </p:nvGrpSpPr>
      <p:grpSpPr>
        <a:xfrm>
          <a:off x="0" y="0"/>
          <a:ext cx="0" cy="0"/>
          <a:chOff x="0" y="0"/>
          <a:chExt cx="0" cy="0"/>
        </a:xfrm>
      </p:grpSpPr>
      <p:sp>
        <p:nvSpPr>
          <p:cNvPr id="256" name="Shape 256"/>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257" name="Shape 257"/>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2" name="Shape 262"/>
        <p:cNvGrpSpPr/>
        <p:nvPr/>
      </p:nvGrpSpPr>
      <p:grpSpPr>
        <a:xfrm>
          <a:off x="0" y="0"/>
          <a:ext cx="0" cy="0"/>
          <a:chOff x="0" y="0"/>
          <a:chExt cx="0" cy="0"/>
        </a:xfrm>
      </p:grpSpPr>
      <p:sp>
        <p:nvSpPr>
          <p:cNvPr id="263" name="Shape 263"/>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264" name="Shape 264"/>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9" name="Shape 269"/>
        <p:cNvGrpSpPr/>
        <p:nvPr/>
      </p:nvGrpSpPr>
      <p:grpSpPr>
        <a:xfrm>
          <a:off x="0" y="0"/>
          <a:ext cx="0" cy="0"/>
          <a:chOff x="0" y="0"/>
          <a:chExt cx="0" cy="0"/>
        </a:xfrm>
      </p:grpSpPr>
      <p:sp>
        <p:nvSpPr>
          <p:cNvPr id="270" name="Shape 270"/>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271" name="Shape 271"/>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6" name="Shape 276"/>
        <p:cNvGrpSpPr/>
        <p:nvPr/>
      </p:nvGrpSpPr>
      <p:grpSpPr>
        <a:xfrm>
          <a:off x="0" y="0"/>
          <a:ext cx="0" cy="0"/>
          <a:chOff x="0" y="0"/>
          <a:chExt cx="0" cy="0"/>
        </a:xfrm>
      </p:grpSpPr>
      <p:sp>
        <p:nvSpPr>
          <p:cNvPr id="277" name="Shape 277"/>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278" name="Shape 278"/>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2" name="Shape 282"/>
        <p:cNvGrpSpPr/>
        <p:nvPr/>
      </p:nvGrpSpPr>
      <p:grpSpPr>
        <a:xfrm>
          <a:off x="0" y="0"/>
          <a:ext cx="0" cy="0"/>
          <a:chOff x="0" y="0"/>
          <a:chExt cx="0" cy="0"/>
        </a:xfrm>
      </p:grpSpPr>
      <p:sp>
        <p:nvSpPr>
          <p:cNvPr id="283" name="Shape 283"/>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284" name="Shape 284"/>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8" name="Shape 288"/>
        <p:cNvGrpSpPr/>
        <p:nvPr/>
      </p:nvGrpSpPr>
      <p:grpSpPr>
        <a:xfrm>
          <a:off x="0" y="0"/>
          <a:ext cx="0" cy="0"/>
          <a:chOff x="0" y="0"/>
          <a:chExt cx="0" cy="0"/>
        </a:xfrm>
      </p:grpSpPr>
      <p:sp>
        <p:nvSpPr>
          <p:cNvPr id="289" name="Shape 289"/>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290" name="Shape 290"/>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4" name="Shape 294"/>
        <p:cNvGrpSpPr/>
        <p:nvPr/>
      </p:nvGrpSpPr>
      <p:grpSpPr>
        <a:xfrm>
          <a:off x="0" y="0"/>
          <a:ext cx="0" cy="0"/>
          <a:chOff x="0" y="0"/>
          <a:chExt cx="0" cy="0"/>
        </a:xfrm>
      </p:grpSpPr>
      <p:sp>
        <p:nvSpPr>
          <p:cNvPr id="295" name="Shape 295"/>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296" name="Shape 296"/>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0" name="Shape 300"/>
        <p:cNvGrpSpPr/>
        <p:nvPr/>
      </p:nvGrpSpPr>
      <p:grpSpPr>
        <a:xfrm>
          <a:off x="0" y="0"/>
          <a:ext cx="0" cy="0"/>
          <a:chOff x="0" y="0"/>
          <a:chExt cx="0" cy="0"/>
        </a:xfrm>
      </p:grpSpPr>
      <p:sp>
        <p:nvSpPr>
          <p:cNvPr id="301" name="Shape 301"/>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302" name="Shape 302"/>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76" name="Shape 76"/>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6" name="Shape 306"/>
        <p:cNvGrpSpPr/>
        <p:nvPr/>
      </p:nvGrpSpPr>
      <p:grpSpPr>
        <a:xfrm>
          <a:off x="0" y="0"/>
          <a:ext cx="0" cy="0"/>
          <a:chOff x="0" y="0"/>
          <a:chExt cx="0" cy="0"/>
        </a:xfrm>
      </p:grpSpPr>
      <p:sp>
        <p:nvSpPr>
          <p:cNvPr id="307" name="Shape 307"/>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308" name="Shape 308"/>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2" name="Shape 312"/>
        <p:cNvGrpSpPr/>
        <p:nvPr/>
      </p:nvGrpSpPr>
      <p:grpSpPr>
        <a:xfrm>
          <a:off x="0" y="0"/>
          <a:ext cx="0" cy="0"/>
          <a:chOff x="0" y="0"/>
          <a:chExt cx="0" cy="0"/>
        </a:xfrm>
      </p:grpSpPr>
      <p:sp>
        <p:nvSpPr>
          <p:cNvPr id="313" name="Shape 313"/>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314" name="Shape 314"/>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8" name="Shape 318"/>
        <p:cNvGrpSpPr/>
        <p:nvPr/>
      </p:nvGrpSpPr>
      <p:grpSpPr>
        <a:xfrm>
          <a:off x="0" y="0"/>
          <a:ext cx="0" cy="0"/>
          <a:chOff x="0" y="0"/>
          <a:chExt cx="0" cy="0"/>
        </a:xfrm>
      </p:grpSpPr>
      <p:sp>
        <p:nvSpPr>
          <p:cNvPr id="319" name="Shape 319"/>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320" name="Shape 320"/>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5" name="Shape 325"/>
        <p:cNvGrpSpPr/>
        <p:nvPr/>
      </p:nvGrpSpPr>
      <p:grpSpPr>
        <a:xfrm>
          <a:off x="0" y="0"/>
          <a:ext cx="0" cy="0"/>
          <a:chOff x="0" y="0"/>
          <a:chExt cx="0" cy="0"/>
        </a:xfrm>
      </p:grpSpPr>
      <p:sp>
        <p:nvSpPr>
          <p:cNvPr id="326" name="Shape 326"/>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327" name="Shape 327"/>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2" name="Shape 332"/>
        <p:cNvGrpSpPr/>
        <p:nvPr/>
      </p:nvGrpSpPr>
      <p:grpSpPr>
        <a:xfrm>
          <a:off x="0" y="0"/>
          <a:ext cx="0" cy="0"/>
          <a:chOff x="0" y="0"/>
          <a:chExt cx="0" cy="0"/>
        </a:xfrm>
      </p:grpSpPr>
      <p:sp>
        <p:nvSpPr>
          <p:cNvPr id="333" name="Shape 333"/>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334" name="Shape 334"/>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8" name="Shape 338"/>
        <p:cNvGrpSpPr/>
        <p:nvPr/>
      </p:nvGrpSpPr>
      <p:grpSpPr>
        <a:xfrm>
          <a:off x="0" y="0"/>
          <a:ext cx="0" cy="0"/>
          <a:chOff x="0" y="0"/>
          <a:chExt cx="0" cy="0"/>
        </a:xfrm>
      </p:grpSpPr>
      <p:sp>
        <p:nvSpPr>
          <p:cNvPr id="339" name="Shape 339"/>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340" name="Shape 340"/>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4" name="Shape 344"/>
        <p:cNvGrpSpPr/>
        <p:nvPr/>
      </p:nvGrpSpPr>
      <p:grpSpPr>
        <a:xfrm>
          <a:off x="0" y="0"/>
          <a:ext cx="0" cy="0"/>
          <a:chOff x="0" y="0"/>
          <a:chExt cx="0" cy="0"/>
        </a:xfrm>
      </p:grpSpPr>
      <p:sp>
        <p:nvSpPr>
          <p:cNvPr id="345" name="Shape 345"/>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346" name="Shape 346"/>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0" name="Shape 350"/>
        <p:cNvGrpSpPr/>
        <p:nvPr/>
      </p:nvGrpSpPr>
      <p:grpSpPr>
        <a:xfrm>
          <a:off x="0" y="0"/>
          <a:ext cx="0" cy="0"/>
          <a:chOff x="0" y="0"/>
          <a:chExt cx="0" cy="0"/>
        </a:xfrm>
      </p:grpSpPr>
      <p:sp>
        <p:nvSpPr>
          <p:cNvPr id="351" name="Shape 351"/>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352" name="Shape 352"/>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7" name="Shape 357"/>
        <p:cNvGrpSpPr/>
        <p:nvPr/>
      </p:nvGrpSpPr>
      <p:grpSpPr>
        <a:xfrm>
          <a:off x="0" y="0"/>
          <a:ext cx="0" cy="0"/>
          <a:chOff x="0" y="0"/>
          <a:chExt cx="0" cy="0"/>
        </a:xfrm>
      </p:grpSpPr>
      <p:sp>
        <p:nvSpPr>
          <p:cNvPr id="358" name="Shape 358"/>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359" name="Shape 359"/>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3" name="Shape 363"/>
        <p:cNvGrpSpPr/>
        <p:nvPr/>
      </p:nvGrpSpPr>
      <p:grpSpPr>
        <a:xfrm>
          <a:off x="0" y="0"/>
          <a:ext cx="0" cy="0"/>
          <a:chOff x="0" y="0"/>
          <a:chExt cx="0" cy="0"/>
        </a:xfrm>
      </p:grpSpPr>
      <p:sp>
        <p:nvSpPr>
          <p:cNvPr id="364" name="Shape 364"/>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365" name="Shape 365"/>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83" name="Shape 83"/>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9" name="Shape 369"/>
        <p:cNvGrpSpPr/>
        <p:nvPr/>
      </p:nvGrpSpPr>
      <p:grpSpPr>
        <a:xfrm>
          <a:off x="0" y="0"/>
          <a:ext cx="0" cy="0"/>
          <a:chOff x="0" y="0"/>
          <a:chExt cx="0" cy="0"/>
        </a:xfrm>
      </p:grpSpPr>
      <p:sp>
        <p:nvSpPr>
          <p:cNvPr id="370" name="Shape 370"/>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371" name="Shape 371"/>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7" name="Shape 377"/>
        <p:cNvGrpSpPr/>
        <p:nvPr/>
      </p:nvGrpSpPr>
      <p:grpSpPr>
        <a:xfrm>
          <a:off x="0" y="0"/>
          <a:ext cx="0" cy="0"/>
          <a:chOff x="0" y="0"/>
          <a:chExt cx="0" cy="0"/>
        </a:xfrm>
      </p:grpSpPr>
      <p:sp>
        <p:nvSpPr>
          <p:cNvPr id="378" name="Shape 378"/>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379" name="Shape 379"/>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89" name="Shape 89"/>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96" name="Shape 96"/>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102" name="Shape 102"/>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108" name="Shape 108"/>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8" name="Shape 8"/>
        <p:cNvGrpSpPr/>
        <p:nvPr/>
      </p:nvGrpSpPr>
      <p:grpSpPr>
        <a:xfrm>
          <a:off x="0" y="0"/>
          <a:ext cx="0" cy="0"/>
          <a:chOff x="0" y="0"/>
          <a:chExt cx="0" cy="0"/>
        </a:xfrm>
      </p:grpSpPr>
      <p:sp>
        <p:nvSpPr>
          <p:cNvPr id="9" name="Shape 9"/>
          <p:cNvSpPr/>
          <p:nvPr/>
        </p:nvSpPr>
        <p:spPr>
          <a:xfrm>
            <a:off x="0" y="0"/>
            <a:ext cx="9144000" cy="3429000"/>
          </a:xfrm>
          <a:prstGeom prst="rect">
            <a:avLst/>
          </a:prstGeom>
          <a:solidFill>
            <a:schemeClr val="lt1"/>
          </a:solidFill>
          <a:ln>
            <a:noFill/>
          </a:ln>
        </p:spPr>
        <p:txBody>
          <a:bodyPr anchorCtr="0" anchor="ctr" bIns="91425" lIns="91425" rIns="91425" tIns="91425">
            <a:noAutofit/>
          </a:bodyPr>
          <a:lstStyle/>
          <a:p>
            <a:pPr>
              <a:spcBef>
                <a:spcPts val="0"/>
              </a:spcBef>
              <a:buNone/>
            </a:pPr>
            <a:r>
              <a:t/>
            </a:r>
            <a:endParaRPr/>
          </a:p>
        </p:txBody>
      </p:sp>
      <p:sp>
        <p:nvSpPr>
          <p:cNvPr id="10" name="Shape 10"/>
          <p:cNvSpPr txBox="1"/>
          <p:nvPr>
            <p:ph type="ctrTitle"/>
          </p:nvPr>
        </p:nvSpPr>
        <p:spPr>
          <a:xfrm>
            <a:off x="311700" y="392150"/>
            <a:ext cx="8520599" cy="2690399"/>
          </a:xfrm>
          <a:prstGeom prst="rect">
            <a:avLst/>
          </a:prstGeom>
        </p:spPr>
        <p:txBody>
          <a:bodyPr anchorCtr="0" anchor="ctr" bIns="91425" lIns="91425" rIns="91425" tIns="91425"/>
          <a:lstStyle>
            <a:lvl1pPr algn="ctr">
              <a:spcBef>
                <a:spcPts val="0"/>
              </a:spcBef>
              <a:buSzPct val="100000"/>
              <a:defRPr sz="8000"/>
            </a:lvl1pPr>
            <a:lvl2pPr algn="ctr">
              <a:spcBef>
                <a:spcPts val="0"/>
              </a:spcBef>
              <a:buSzPct val="100000"/>
              <a:defRPr sz="8000"/>
            </a:lvl2pPr>
            <a:lvl3pPr algn="ctr">
              <a:spcBef>
                <a:spcPts val="0"/>
              </a:spcBef>
              <a:buSzPct val="100000"/>
              <a:defRPr sz="8000"/>
            </a:lvl3pPr>
            <a:lvl4pPr algn="ctr">
              <a:spcBef>
                <a:spcPts val="0"/>
              </a:spcBef>
              <a:buSzPct val="100000"/>
              <a:defRPr sz="8000"/>
            </a:lvl4pPr>
            <a:lvl5pPr algn="ctr">
              <a:spcBef>
                <a:spcPts val="0"/>
              </a:spcBef>
              <a:buSzPct val="100000"/>
              <a:defRPr sz="8000"/>
            </a:lvl5pPr>
            <a:lvl6pPr algn="ctr">
              <a:spcBef>
                <a:spcPts val="0"/>
              </a:spcBef>
              <a:buSzPct val="100000"/>
              <a:defRPr sz="8000"/>
            </a:lvl6pPr>
            <a:lvl7pPr algn="ctr">
              <a:spcBef>
                <a:spcPts val="0"/>
              </a:spcBef>
              <a:buSzPct val="100000"/>
              <a:defRPr sz="8000"/>
            </a:lvl7pPr>
            <a:lvl8pPr algn="ctr">
              <a:spcBef>
                <a:spcPts val="0"/>
              </a:spcBef>
              <a:buSzPct val="100000"/>
              <a:defRPr sz="8000"/>
            </a:lvl8pPr>
            <a:lvl9pPr algn="ctr">
              <a:spcBef>
                <a:spcPts val="0"/>
              </a:spcBef>
              <a:buSzPct val="100000"/>
              <a:defRPr sz="8000"/>
            </a:lvl9pPr>
          </a:lstStyle>
          <a:p/>
        </p:txBody>
      </p:sp>
      <p:sp>
        <p:nvSpPr>
          <p:cNvPr id="11" name="Shape 11"/>
          <p:cNvSpPr txBox="1"/>
          <p:nvPr>
            <p:ph idx="1" type="subTitle"/>
          </p:nvPr>
        </p:nvSpPr>
        <p:spPr>
          <a:xfrm>
            <a:off x="311700" y="3890400"/>
            <a:ext cx="8520599" cy="706200"/>
          </a:xfrm>
          <a:prstGeom prst="rect">
            <a:avLst/>
          </a:prstGeom>
        </p:spPr>
        <p:txBody>
          <a:bodyPr anchorCtr="0" anchor="ctr" bIns="91425" lIns="91425" rIns="91425" tIns="91425"/>
          <a:lstStyle>
            <a:lvl1pPr algn="ctr">
              <a:lnSpc>
                <a:spcPct val="100000"/>
              </a:lnSpc>
              <a:spcBef>
                <a:spcPts val="0"/>
              </a:spcBef>
              <a:spcAft>
                <a:spcPts val="0"/>
              </a:spcAft>
              <a:buClr>
                <a:schemeClr val="accent1"/>
              </a:buClr>
              <a:buSzPct val="100000"/>
              <a:buNone/>
              <a:defRPr b="1" sz="2100">
                <a:solidFill>
                  <a:schemeClr val="accent1"/>
                </a:solidFill>
              </a:defRPr>
            </a:lvl1pPr>
            <a:lvl2pPr algn="ctr">
              <a:lnSpc>
                <a:spcPct val="100000"/>
              </a:lnSpc>
              <a:spcBef>
                <a:spcPts val="0"/>
              </a:spcBef>
              <a:spcAft>
                <a:spcPts val="0"/>
              </a:spcAft>
              <a:buClr>
                <a:schemeClr val="accent1"/>
              </a:buClr>
              <a:buSzPct val="100000"/>
              <a:buNone/>
              <a:defRPr b="1" sz="2100">
                <a:solidFill>
                  <a:schemeClr val="accent1"/>
                </a:solidFill>
              </a:defRPr>
            </a:lvl2pPr>
            <a:lvl3pPr algn="ctr">
              <a:lnSpc>
                <a:spcPct val="100000"/>
              </a:lnSpc>
              <a:spcBef>
                <a:spcPts val="0"/>
              </a:spcBef>
              <a:spcAft>
                <a:spcPts val="0"/>
              </a:spcAft>
              <a:buClr>
                <a:schemeClr val="accent1"/>
              </a:buClr>
              <a:buSzPct val="100000"/>
              <a:buNone/>
              <a:defRPr b="1" sz="2100">
                <a:solidFill>
                  <a:schemeClr val="accent1"/>
                </a:solidFill>
              </a:defRPr>
            </a:lvl3pPr>
            <a:lvl4pPr algn="ctr">
              <a:lnSpc>
                <a:spcPct val="100000"/>
              </a:lnSpc>
              <a:spcBef>
                <a:spcPts val="0"/>
              </a:spcBef>
              <a:spcAft>
                <a:spcPts val="0"/>
              </a:spcAft>
              <a:buClr>
                <a:schemeClr val="accent1"/>
              </a:buClr>
              <a:buSzPct val="100000"/>
              <a:buNone/>
              <a:defRPr b="1" sz="2100">
                <a:solidFill>
                  <a:schemeClr val="accent1"/>
                </a:solidFill>
              </a:defRPr>
            </a:lvl4pPr>
            <a:lvl5pPr algn="ctr">
              <a:lnSpc>
                <a:spcPct val="100000"/>
              </a:lnSpc>
              <a:spcBef>
                <a:spcPts val="0"/>
              </a:spcBef>
              <a:spcAft>
                <a:spcPts val="0"/>
              </a:spcAft>
              <a:buClr>
                <a:schemeClr val="accent1"/>
              </a:buClr>
              <a:buSzPct val="100000"/>
              <a:buNone/>
              <a:defRPr b="1" sz="2100">
                <a:solidFill>
                  <a:schemeClr val="accent1"/>
                </a:solidFill>
              </a:defRPr>
            </a:lvl5pPr>
            <a:lvl6pPr algn="ctr">
              <a:lnSpc>
                <a:spcPct val="100000"/>
              </a:lnSpc>
              <a:spcBef>
                <a:spcPts val="0"/>
              </a:spcBef>
              <a:spcAft>
                <a:spcPts val="0"/>
              </a:spcAft>
              <a:buClr>
                <a:schemeClr val="accent1"/>
              </a:buClr>
              <a:buSzPct val="100000"/>
              <a:buNone/>
              <a:defRPr b="1" sz="2100">
                <a:solidFill>
                  <a:schemeClr val="accent1"/>
                </a:solidFill>
              </a:defRPr>
            </a:lvl6pPr>
            <a:lvl7pPr algn="ctr">
              <a:lnSpc>
                <a:spcPct val="100000"/>
              </a:lnSpc>
              <a:spcBef>
                <a:spcPts val="0"/>
              </a:spcBef>
              <a:spcAft>
                <a:spcPts val="0"/>
              </a:spcAft>
              <a:buClr>
                <a:schemeClr val="accent1"/>
              </a:buClr>
              <a:buSzPct val="100000"/>
              <a:buNone/>
              <a:defRPr b="1" sz="2100">
                <a:solidFill>
                  <a:schemeClr val="accent1"/>
                </a:solidFill>
              </a:defRPr>
            </a:lvl7pPr>
            <a:lvl8pPr algn="ctr">
              <a:lnSpc>
                <a:spcPct val="100000"/>
              </a:lnSpc>
              <a:spcBef>
                <a:spcPts val="0"/>
              </a:spcBef>
              <a:spcAft>
                <a:spcPts val="0"/>
              </a:spcAft>
              <a:buClr>
                <a:schemeClr val="accent1"/>
              </a:buClr>
              <a:buSzPct val="100000"/>
              <a:buNone/>
              <a:defRPr b="1" sz="2100">
                <a:solidFill>
                  <a:schemeClr val="accent1"/>
                </a:solidFill>
              </a:defRPr>
            </a:lvl8pPr>
            <a:lvl9pPr algn="ctr">
              <a:lnSpc>
                <a:spcPct val="100000"/>
              </a:lnSpc>
              <a:spcBef>
                <a:spcPts val="0"/>
              </a:spcBef>
              <a:spcAft>
                <a:spcPts val="0"/>
              </a:spcAft>
              <a:buClr>
                <a:schemeClr val="accent1"/>
              </a:buClr>
              <a:buSzPct val="100000"/>
              <a:buNone/>
              <a:defRPr b="1" sz="2100">
                <a:solidFill>
                  <a:schemeClr val="accent1"/>
                </a:solidFill>
              </a:defRPr>
            </a:lvl9pPr>
          </a:lstStyle>
          <a:p/>
        </p:txBody>
      </p:sp>
      <p:sp>
        <p:nvSpPr>
          <p:cNvPr id="12" name="Shape 12"/>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5" name="Shape 45"/>
        <p:cNvGrpSpPr/>
        <p:nvPr/>
      </p:nvGrpSpPr>
      <p:grpSpPr>
        <a:xfrm>
          <a:off x="0" y="0"/>
          <a:ext cx="0" cy="0"/>
          <a:chOff x="0" y="0"/>
          <a:chExt cx="0" cy="0"/>
        </a:xfrm>
      </p:grpSpPr>
      <p:sp>
        <p:nvSpPr>
          <p:cNvPr id="46" name="Shape 46"/>
          <p:cNvSpPr txBox="1"/>
          <p:nvPr>
            <p:ph type="title"/>
          </p:nvPr>
        </p:nvSpPr>
        <p:spPr>
          <a:xfrm>
            <a:off x="311700" y="1240275"/>
            <a:ext cx="8520599" cy="1981800"/>
          </a:xfrm>
          <a:prstGeom prst="rect">
            <a:avLst/>
          </a:prstGeom>
        </p:spPr>
        <p:txBody>
          <a:bodyPr anchorCtr="0" anchor="b" bIns="91425" lIns="91425" rIns="91425" tIns="91425"/>
          <a:lstStyle>
            <a:lvl1pPr algn="ctr">
              <a:spcBef>
                <a:spcPts val="0"/>
              </a:spcBef>
              <a:buClr>
                <a:schemeClr val="lt1"/>
              </a:buClr>
              <a:buSzPct val="100000"/>
              <a:defRPr sz="12000">
                <a:solidFill>
                  <a:schemeClr val="lt1"/>
                </a:solidFill>
              </a:defRPr>
            </a:lvl1pPr>
            <a:lvl2pPr algn="ctr">
              <a:spcBef>
                <a:spcPts val="0"/>
              </a:spcBef>
              <a:buClr>
                <a:schemeClr val="lt1"/>
              </a:buClr>
              <a:buSzPct val="100000"/>
              <a:defRPr sz="12000">
                <a:solidFill>
                  <a:schemeClr val="lt1"/>
                </a:solidFill>
              </a:defRPr>
            </a:lvl2pPr>
            <a:lvl3pPr algn="ctr">
              <a:spcBef>
                <a:spcPts val="0"/>
              </a:spcBef>
              <a:buClr>
                <a:schemeClr val="lt1"/>
              </a:buClr>
              <a:buSzPct val="100000"/>
              <a:defRPr sz="12000">
                <a:solidFill>
                  <a:schemeClr val="lt1"/>
                </a:solidFill>
              </a:defRPr>
            </a:lvl3pPr>
            <a:lvl4pPr algn="ctr">
              <a:spcBef>
                <a:spcPts val="0"/>
              </a:spcBef>
              <a:buClr>
                <a:schemeClr val="lt1"/>
              </a:buClr>
              <a:buSzPct val="100000"/>
              <a:defRPr sz="12000">
                <a:solidFill>
                  <a:schemeClr val="lt1"/>
                </a:solidFill>
              </a:defRPr>
            </a:lvl4pPr>
            <a:lvl5pPr algn="ctr">
              <a:spcBef>
                <a:spcPts val="0"/>
              </a:spcBef>
              <a:buClr>
                <a:schemeClr val="lt1"/>
              </a:buClr>
              <a:buSzPct val="100000"/>
              <a:defRPr sz="12000">
                <a:solidFill>
                  <a:schemeClr val="lt1"/>
                </a:solidFill>
              </a:defRPr>
            </a:lvl5pPr>
            <a:lvl6pPr algn="ctr">
              <a:spcBef>
                <a:spcPts val="0"/>
              </a:spcBef>
              <a:buClr>
                <a:schemeClr val="lt1"/>
              </a:buClr>
              <a:buSzPct val="100000"/>
              <a:defRPr sz="12000">
                <a:solidFill>
                  <a:schemeClr val="lt1"/>
                </a:solidFill>
              </a:defRPr>
            </a:lvl6pPr>
            <a:lvl7pPr algn="ctr">
              <a:spcBef>
                <a:spcPts val="0"/>
              </a:spcBef>
              <a:buClr>
                <a:schemeClr val="lt1"/>
              </a:buClr>
              <a:buSzPct val="100000"/>
              <a:defRPr sz="12000">
                <a:solidFill>
                  <a:schemeClr val="lt1"/>
                </a:solidFill>
              </a:defRPr>
            </a:lvl7pPr>
            <a:lvl8pPr algn="ctr">
              <a:spcBef>
                <a:spcPts val="0"/>
              </a:spcBef>
              <a:buClr>
                <a:schemeClr val="lt1"/>
              </a:buClr>
              <a:buSzPct val="100000"/>
              <a:defRPr sz="12000">
                <a:solidFill>
                  <a:schemeClr val="lt1"/>
                </a:solidFill>
              </a:defRPr>
            </a:lvl8pPr>
            <a:lvl9pPr algn="ctr">
              <a:spcBef>
                <a:spcPts val="0"/>
              </a:spcBef>
              <a:buClr>
                <a:schemeClr val="lt1"/>
              </a:buClr>
              <a:buSzPct val="100000"/>
              <a:defRPr sz="12000">
                <a:solidFill>
                  <a:schemeClr val="lt1"/>
                </a:solidFill>
              </a:defRPr>
            </a:lvl9pPr>
          </a:lstStyle>
          <a:p/>
        </p:txBody>
      </p:sp>
      <p:sp>
        <p:nvSpPr>
          <p:cNvPr id="47" name="Shape 47"/>
          <p:cNvSpPr txBox="1"/>
          <p:nvPr>
            <p:ph idx="1" type="body"/>
          </p:nvPr>
        </p:nvSpPr>
        <p:spPr>
          <a:xfrm>
            <a:off x="311700" y="3304625"/>
            <a:ext cx="8520599" cy="1300800"/>
          </a:xfrm>
          <a:prstGeom prst="rect">
            <a:avLst/>
          </a:prstGeom>
        </p:spPr>
        <p:txBody>
          <a:bodyPr anchorCtr="0" anchor="t" bIns="91425" lIns="91425" rIns="91425" tIns="91425"/>
          <a:lstStyle>
            <a:lvl1pPr algn="ctr">
              <a:spcBef>
                <a:spcPts val="0"/>
              </a:spcBef>
              <a:buClr>
                <a:schemeClr val="accent1"/>
              </a:buClr>
              <a:defRPr>
                <a:solidFill>
                  <a:schemeClr val="accent1"/>
                </a:solidFill>
              </a:defRPr>
            </a:lvl1pPr>
            <a:lvl2pPr algn="ctr">
              <a:spcBef>
                <a:spcPts val="0"/>
              </a:spcBef>
              <a:buClr>
                <a:schemeClr val="accent1"/>
              </a:buClr>
              <a:defRPr>
                <a:solidFill>
                  <a:schemeClr val="accent1"/>
                </a:solidFill>
              </a:defRPr>
            </a:lvl2pPr>
            <a:lvl3pPr algn="ctr">
              <a:spcBef>
                <a:spcPts val="0"/>
              </a:spcBef>
              <a:buClr>
                <a:schemeClr val="accent1"/>
              </a:buClr>
              <a:defRPr>
                <a:solidFill>
                  <a:schemeClr val="accent1"/>
                </a:solidFill>
              </a:defRPr>
            </a:lvl3pPr>
            <a:lvl4pPr algn="ctr">
              <a:spcBef>
                <a:spcPts val="0"/>
              </a:spcBef>
              <a:buClr>
                <a:schemeClr val="accent1"/>
              </a:buClr>
              <a:defRPr>
                <a:solidFill>
                  <a:schemeClr val="accent1"/>
                </a:solidFill>
              </a:defRPr>
            </a:lvl4pPr>
            <a:lvl5pPr algn="ctr">
              <a:spcBef>
                <a:spcPts val="0"/>
              </a:spcBef>
              <a:buClr>
                <a:schemeClr val="accent1"/>
              </a:buClr>
              <a:defRPr>
                <a:solidFill>
                  <a:schemeClr val="accent1"/>
                </a:solidFill>
              </a:defRPr>
            </a:lvl5pPr>
            <a:lvl6pPr algn="ctr">
              <a:spcBef>
                <a:spcPts val="0"/>
              </a:spcBef>
              <a:buClr>
                <a:schemeClr val="accent1"/>
              </a:buClr>
              <a:defRPr>
                <a:solidFill>
                  <a:schemeClr val="accent1"/>
                </a:solidFill>
              </a:defRPr>
            </a:lvl6pPr>
            <a:lvl7pPr algn="ctr">
              <a:spcBef>
                <a:spcPts val="0"/>
              </a:spcBef>
              <a:buClr>
                <a:schemeClr val="accent1"/>
              </a:buClr>
              <a:defRPr>
                <a:solidFill>
                  <a:schemeClr val="accent1"/>
                </a:solidFill>
              </a:defRPr>
            </a:lvl7pPr>
            <a:lvl8pPr algn="ctr">
              <a:spcBef>
                <a:spcPts val="0"/>
              </a:spcBef>
              <a:buClr>
                <a:schemeClr val="accent1"/>
              </a:buClr>
              <a:defRPr>
                <a:solidFill>
                  <a:schemeClr val="accent1"/>
                </a:solidFill>
              </a:defRPr>
            </a:lvl8pPr>
            <a:lvl9pPr algn="ctr">
              <a:spcBef>
                <a:spcPts val="0"/>
              </a:spcBef>
              <a:buClr>
                <a:schemeClr val="accent1"/>
              </a:buClr>
              <a:defRPr>
                <a:solidFill>
                  <a:schemeClr val="accent1"/>
                </a:solidFill>
              </a:defRPr>
            </a:lvl9pPr>
          </a:lstStyle>
          <a:p/>
        </p:txBody>
      </p:sp>
      <p:sp>
        <p:nvSpPr>
          <p:cNvPr id="48" name="Shape 48"/>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9" name="Shape 49"/>
        <p:cNvGrpSpPr/>
        <p:nvPr/>
      </p:nvGrpSpPr>
      <p:grpSpPr>
        <a:xfrm>
          <a:off x="0" y="0"/>
          <a:ext cx="0" cy="0"/>
          <a:chOff x="0" y="0"/>
          <a:chExt cx="0" cy="0"/>
        </a:xfrm>
      </p:grpSpPr>
      <p:sp>
        <p:nvSpPr>
          <p:cNvPr id="50" name="Shape 50"/>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bg>
      <p:bgPr>
        <a:solidFill>
          <a:schemeClr val="dk1"/>
        </a:solidFill>
      </p:bgPr>
    </p:bg>
    <p:spTree>
      <p:nvGrpSpPr>
        <p:cNvPr id="13" name="Shape 13"/>
        <p:cNvGrpSpPr/>
        <p:nvPr/>
      </p:nvGrpSpPr>
      <p:grpSpPr>
        <a:xfrm>
          <a:off x="0" y="0"/>
          <a:ext cx="0" cy="0"/>
          <a:chOff x="0" y="0"/>
          <a:chExt cx="0" cy="0"/>
        </a:xfrm>
      </p:grpSpPr>
      <p:sp>
        <p:nvSpPr>
          <p:cNvPr id="14" name="Shape 14"/>
          <p:cNvSpPr txBox="1"/>
          <p:nvPr>
            <p:ph type="title"/>
          </p:nvPr>
        </p:nvSpPr>
        <p:spPr>
          <a:xfrm>
            <a:off x="2802750" y="802500"/>
            <a:ext cx="3538499" cy="3538499"/>
          </a:xfrm>
          <a:prstGeom prst="rect">
            <a:avLst/>
          </a:prstGeom>
          <a:solidFill>
            <a:srgbClr val="FFFFFF"/>
          </a:solidFill>
        </p:spPr>
        <p:txBody>
          <a:bodyPr anchorCtr="0" anchor="ctr"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5" name="Shape 15"/>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292850"/>
            <a:ext cx="8520599" cy="8009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311700" y="1228675"/>
            <a:ext cx="8520599" cy="33401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292850"/>
            <a:ext cx="8520599" cy="8009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2" name="Shape 22"/>
          <p:cNvSpPr txBox="1"/>
          <p:nvPr>
            <p:ph idx="1" type="body"/>
          </p:nvPr>
        </p:nvSpPr>
        <p:spPr>
          <a:xfrm>
            <a:off x="311700" y="1228675"/>
            <a:ext cx="3999899" cy="3340199"/>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3" name="Shape 23"/>
          <p:cNvSpPr txBox="1"/>
          <p:nvPr>
            <p:ph idx="2" type="body"/>
          </p:nvPr>
        </p:nvSpPr>
        <p:spPr>
          <a:xfrm>
            <a:off x="4832400" y="1228675"/>
            <a:ext cx="3999899" cy="3340199"/>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4" name="Shape 24"/>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04800" y="309350"/>
            <a:ext cx="8537700" cy="748200"/>
          </a:xfrm>
          <a:prstGeom prst="rect">
            <a:avLst/>
          </a:prstGeom>
        </p:spPr>
        <p:txBody>
          <a:bodyPr anchorCtr="0" anchor="t" bIns="91425" lIns="91425" rIns="91425" tIns="91425"/>
          <a:lstStyle>
            <a:lvl1pPr>
              <a:spcBef>
                <a:spcPts val="0"/>
              </a:spcBef>
              <a:buSzPct val="100000"/>
              <a:defRPr sz="4000"/>
            </a:lvl1pPr>
            <a:lvl2pPr>
              <a:spcBef>
                <a:spcPts val="0"/>
              </a:spcBef>
              <a:buSzPct val="100000"/>
              <a:defRPr sz="4000"/>
            </a:lvl2pPr>
            <a:lvl3pPr>
              <a:spcBef>
                <a:spcPts val="0"/>
              </a:spcBef>
              <a:buSzPct val="100000"/>
              <a:defRPr sz="4000"/>
            </a:lvl3pPr>
            <a:lvl4pPr>
              <a:spcBef>
                <a:spcPts val="0"/>
              </a:spcBef>
              <a:buSzPct val="100000"/>
              <a:defRPr sz="4000"/>
            </a:lvl4pPr>
            <a:lvl5pPr>
              <a:spcBef>
                <a:spcPts val="0"/>
              </a:spcBef>
              <a:buSzPct val="100000"/>
              <a:defRPr sz="4000"/>
            </a:lvl5pPr>
            <a:lvl6pPr>
              <a:spcBef>
                <a:spcPts val="0"/>
              </a:spcBef>
              <a:buSzPct val="100000"/>
              <a:defRPr sz="4000"/>
            </a:lvl6pPr>
            <a:lvl7pPr>
              <a:spcBef>
                <a:spcPts val="0"/>
              </a:spcBef>
              <a:buSzPct val="100000"/>
              <a:defRPr sz="4000"/>
            </a:lvl7pPr>
            <a:lvl8pPr>
              <a:spcBef>
                <a:spcPts val="0"/>
              </a:spcBef>
              <a:buSzPct val="100000"/>
              <a:defRPr sz="4000"/>
            </a:lvl8pPr>
            <a:lvl9pPr>
              <a:spcBef>
                <a:spcPts val="0"/>
              </a:spcBef>
              <a:buSzPct val="100000"/>
              <a:defRPr sz="4000"/>
            </a:lvl9pPr>
          </a:lstStyle>
          <a:p/>
        </p:txBody>
      </p:sp>
      <p:sp>
        <p:nvSpPr>
          <p:cNvPr id="27" name="Shape 27"/>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7999" cy="755699"/>
          </a:xfrm>
          <a:prstGeom prst="rect">
            <a:avLst/>
          </a:prstGeom>
        </p:spPr>
        <p:txBody>
          <a:bodyPr anchorCtr="0" anchor="b" bIns="91425" lIns="91425" rIns="91425" tIns="91425"/>
          <a:lstStyle>
            <a:lvl1pPr>
              <a:spcBef>
                <a:spcPts val="0"/>
              </a:spcBef>
              <a:buSzPct val="100000"/>
              <a:defRPr sz="3000"/>
            </a:lvl1pPr>
            <a:lvl2pPr>
              <a:spcBef>
                <a:spcPts val="0"/>
              </a:spcBef>
              <a:buSzPct val="100000"/>
              <a:defRPr sz="3000"/>
            </a:lvl2pPr>
            <a:lvl3pPr>
              <a:spcBef>
                <a:spcPts val="0"/>
              </a:spcBef>
              <a:buSzPct val="100000"/>
              <a:defRPr sz="3000"/>
            </a:lvl3pPr>
            <a:lvl4pPr>
              <a:spcBef>
                <a:spcPts val="0"/>
              </a:spcBef>
              <a:buSzPct val="100000"/>
              <a:defRPr sz="3000"/>
            </a:lvl4pPr>
            <a:lvl5pPr>
              <a:spcBef>
                <a:spcPts val="0"/>
              </a:spcBef>
              <a:buSzPct val="100000"/>
              <a:defRPr sz="3000"/>
            </a:lvl5pPr>
            <a:lvl6pPr>
              <a:spcBef>
                <a:spcPts val="0"/>
              </a:spcBef>
              <a:buSzPct val="100000"/>
              <a:defRPr sz="3000"/>
            </a:lvl6pPr>
            <a:lvl7pPr>
              <a:spcBef>
                <a:spcPts val="0"/>
              </a:spcBef>
              <a:buSzPct val="100000"/>
              <a:defRPr sz="3000"/>
            </a:lvl7pPr>
            <a:lvl8pPr>
              <a:spcBef>
                <a:spcPts val="0"/>
              </a:spcBef>
              <a:buSzPct val="100000"/>
              <a:defRPr sz="3000"/>
            </a:lvl8pPr>
            <a:lvl9pPr>
              <a:spcBef>
                <a:spcPts val="0"/>
              </a:spcBef>
              <a:buSzPct val="100000"/>
              <a:defRPr sz="3000"/>
            </a:lvl9pPr>
          </a:lstStyle>
          <a:p/>
        </p:txBody>
      </p:sp>
      <p:sp>
        <p:nvSpPr>
          <p:cNvPr id="30" name="Shape 30"/>
          <p:cNvSpPr txBox="1"/>
          <p:nvPr>
            <p:ph idx="1" type="body"/>
          </p:nvPr>
        </p:nvSpPr>
        <p:spPr>
          <a:xfrm>
            <a:off x="311700" y="1389600"/>
            <a:ext cx="2807999" cy="3179400"/>
          </a:xfrm>
          <a:prstGeom prst="rect">
            <a:avLst/>
          </a:prstGeom>
        </p:spPr>
        <p:txBody>
          <a:bodyPr anchorCtr="0" anchor="t" bIns="91425" lIns="91425" rIns="91425" tIns="91425"/>
          <a:lstStyle>
            <a:lvl1pPr>
              <a:spcBef>
                <a:spcPts val="0"/>
              </a:spcBef>
              <a:buSzPct val="100000"/>
              <a:defRPr sz="12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31" name="Shape 31"/>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32" name="Shape 32"/>
        <p:cNvGrpSpPr/>
        <p:nvPr/>
      </p:nvGrpSpPr>
      <p:grpSpPr>
        <a:xfrm>
          <a:off x="0" y="0"/>
          <a:ext cx="0" cy="0"/>
          <a:chOff x="0" y="0"/>
          <a:chExt cx="0" cy="0"/>
        </a:xfrm>
      </p:grpSpPr>
      <p:sp>
        <p:nvSpPr>
          <p:cNvPr id="33" name="Shape 33"/>
          <p:cNvSpPr txBox="1"/>
          <p:nvPr>
            <p:ph type="title"/>
          </p:nvPr>
        </p:nvSpPr>
        <p:spPr>
          <a:xfrm>
            <a:off x="490250" y="526350"/>
            <a:ext cx="5618700" cy="4090800"/>
          </a:xfrm>
          <a:prstGeom prst="rect">
            <a:avLst/>
          </a:prstGeom>
        </p:spPr>
        <p:txBody>
          <a:bodyPr anchorCtr="0" anchor="ctr" bIns="91425" lIns="91425" rIns="91425" tIns="91425"/>
          <a:lstStyle>
            <a:lvl1pPr>
              <a:spcBef>
                <a:spcPts val="0"/>
              </a:spcBef>
              <a:buClr>
                <a:schemeClr val="lt1"/>
              </a:buClr>
              <a:buSzPct val="100000"/>
              <a:defRPr sz="6000">
                <a:solidFill>
                  <a:schemeClr val="lt1"/>
                </a:solidFill>
              </a:defRPr>
            </a:lvl1pPr>
            <a:lvl2pPr>
              <a:spcBef>
                <a:spcPts val="0"/>
              </a:spcBef>
              <a:buClr>
                <a:schemeClr val="lt1"/>
              </a:buClr>
              <a:buSzPct val="100000"/>
              <a:defRPr sz="6000">
                <a:solidFill>
                  <a:schemeClr val="lt1"/>
                </a:solidFill>
              </a:defRPr>
            </a:lvl2pPr>
            <a:lvl3pPr>
              <a:spcBef>
                <a:spcPts val="0"/>
              </a:spcBef>
              <a:buClr>
                <a:schemeClr val="lt1"/>
              </a:buClr>
              <a:buSzPct val="100000"/>
              <a:defRPr sz="6000">
                <a:solidFill>
                  <a:schemeClr val="lt1"/>
                </a:solidFill>
              </a:defRPr>
            </a:lvl3pPr>
            <a:lvl4pPr>
              <a:spcBef>
                <a:spcPts val="0"/>
              </a:spcBef>
              <a:buClr>
                <a:schemeClr val="lt1"/>
              </a:buClr>
              <a:buSzPct val="100000"/>
              <a:defRPr sz="6000">
                <a:solidFill>
                  <a:schemeClr val="lt1"/>
                </a:solidFill>
              </a:defRPr>
            </a:lvl4pPr>
            <a:lvl5pPr>
              <a:spcBef>
                <a:spcPts val="0"/>
              </a:spcBef>
              <a:buClr>
                <a:schemeClr val="lt1"/>
              </a:buClr>
              <a:buSzPct val="100000"/>
              <a:defRPr sz="6000">
                <a:solidFill>
                  <a:schemeClr val="lt1"/>
                </a:solidFill>
              </a:defRPr>
            </a:lvl5pPr>
            <a:lvl6pPr>
              <a:spcBef>
                <a:spcPts val="0"/>
              </a:spcBef>
              <a:buClr>
                <a:schemeClr val="lt1"/>
              </a:buClr>
              <a:buSzPct val="100000"/>
              <a:defRPr sz="6000">
                <a:solidFill>
                  <a:schemeClr val="lt1"/>
                </a:solidFill>
              </a:defRPr>
            </a:lvl6pPr>
            <a:lvl7pPr>
              <a:spcBef>
                <a:spcPts val="0"/>
              </a:spcBef>
              <a:buClr>
                <a:schemeClr val="lt1"/>
              </a:buClr>
              <a:buSzPct val="100000"/>
              <a:defRPr sz="6000">
                <a:solidFill>
                  <a:schemeClr val="lt1"/>
                </a:solidFill>
              </a:defRPr>
            </a:lvl7pPr>
            <a:lvl8pPr>
              <a:spcBef>
                <a:spcPts val="0"/>
              </a:spcBef>
              <a:buClr>
                <a:schemeClr val="lt1"/>
              </a:buClr>
              <a:buSzPct val="100000"/>
              <a:defRPr sz="6000">
                <a:solidFill>
                  <a:schemeClr val="lt1"/>
                </a:solidFill>
              </a:defRPr>
            </a:lvl8pPr>
            <a:lvl9pPr>
              <a:spcBef>
                <a:spcPts val="0"/>
              </a:spcBef>
              <a:buClr>
                <a:schemeClr val="lt1"/>
              </a:buClr>
              <a:buSzPct val="100000"/>
              <a:defRPr sz="6000">
                <a:solidFill>
                  <a:schemeClr val="lt1"/>
                </a:solidFill>
              </a:defRPr>
            </a:lvl9pPr>
          </a:lstStyle>
          <a:p/>
        </p:txBody>
      </p:sp>
      <p:sp>
        <p:nvSpPr>
          <p:cNvPr id="34" name="Shape 34"/>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499"/>
          </a:xfrm>
          <a:prstGeom prst="rect">
            <a:avLst/>
          </a:prstGeom>
          <a:solidFill>
            <a:schemeClr val="dk1"/>
          </a:solidFill>
          <a:ln>
            <a:noFill/>
          </a:ln>
        </p:spPr>
        <p:txBody>
          <a:bodyPr anchorCtr="0" anchor="ctr" bIns="91425" lIns="91425" rIns="91425" tIns="91425">
            <a:noAutofit/>
          </a:bodyPr>
          <a:lstStyle/>
          <a:p>
            <a:pPr>
              <a:spcBef>
                <a:spcPts val="0"/>
              </a:spcBef>
              <a:buNone/>
            </a:pPr>
            <a:r>
              <a:t/>
            </a:r>
            <a:endParaRPr/>
          </a:p>
        </p:txBody>
      </p:sp>
      <p:cxnSp>
        <p:nvCxnSpPr>
          <p:cNvPr id="37" name="Shape 37"/>
          <p:cNvCxnSpPr/>
          <p:nvPr/>
        </p:nvCxnSpPr>
        <p:spPr>
          <a:xfrm>
            <a:off x="5029675" y="4495500"/>
            <a:ext cx="468300" cy="0"/>
          </a:xfrm>
          <a:prstGeom prst="straightConnector1">
            <a:avLst/>
          </a:prstGeom>
          <a:noFill/>
          <a:ln cap="flat" cmpd="sng" w="28575">
            <a:solidFill>
              <a:schemeClr val="lt1"/>
            </a:solidFill>
            <a:prstDash val="solid"/>
            <a:round/>
            <a:headEnd len="med" w="med" type="none"/>
            <a:tailEnd len="med" w="med" type="none"/>
          </a:ln>
        </p:spPr>
      </p:cxnSp>
      <p:sp>
        <p:nvSpPr>
          <p:cNvPr id="38" name="Shape 38"/>
          <p:cNvSpPr txBox="1"/>
          <p:nvPr>
            <p:ph type="title"/>
          </p:nvPr>
        </p:nvSpPr>
        <p:spPr>
          <a:xfrm>
            <a:off x="265500" y="1081400"/>
            <a:ext cx="4045199" cy="1710300"/>
          </a:xfrm>
          <a:prstGeom prst="rect">
            <a:avLst/>
          </a:prstGeom>
        </p:spPr>
        <p:txBody>
          <a:bodyPr anchorCtr="0" anchor="b" bIns="91425" lIns="91425" rIns="91425" tIns="91425"/>
          <a:lstStyle>
            <a:lvl1pPr algn="ctr">
              <a:spcBef>
                <a:spcPts val="0"/>
              </a:spcBef>
              <a:buSzPct val="100000"/>
              <a:defRPr sz="5400"/>
            </a:lvl1pPr>
            <a:lvl2pPr algn="ctr">
              <a:spcBef>
                <a:spcPts val="0"/>
              </a:spcBef>
              <a:buSzPct val="100000"/>
              <a:defRPr sz="5400"/>
            </a:lvl2pPr>
            <a:lvl3pPr algn="ctr">
              <a:spcBef>
                <a:spcPts val="0"/>
              </a:spcBef>
              <a:buSzPct val="100000"/>
              <a:defRPr sz="5400"/>
            </a:lvl3pPr>
            <a:lvl4pPr algn="ctr">
              <a:spcBef>
                <a:spcPts val="0"/>
              </a:spcBef>
              <a:buSzPct val="100000"/>
              <a:defRPr sz="5400"/>
            </a:lvl4pPr>
            <a:lvl5pPr algn="ctr">
              <a:spcBef>
                <a:spcPts val="0"/>
              </a:spcBef>
              <a:buSzPct val="100000"/>
              <a:defRPr sz="5400"/>
            </a:lvl5pPr>
            <a:lvl6pPr algn="ctr">
              <a:spcBef>
                <a:spcPts val="0"/>
              </a:spcBef>
              <a:buSzPct val="100000"/>
              <a:defRPr sz="5400"/>
            </a:lvl6pPr>
            <a:lvl7pPr algn="ctr">
              <a:spcBef>
                <a:spcPts val="0"/>
              </a:spcBef>
              <a:buSzPct val="100000"/>
              <a:defRPr sz="5400"/>
            </a:lvl7pPr>
            <a:lvl8pPr algn="ctr">
              <a:spcBef>
                <a:spcPts val="0"/>
              </a:spcBef>
              <a:buSzPct val="100000"/>
              <a:defRPr sz="5400"/>
            </a:lvl8pPr>
            <a:lvl9pPr algn="ctr">
              <a:spcBef>
                <a:spcPts val="0"/>
              </a:spcBef>
              <a:buSzPct val="100000"/>
              <a:defRPr sz="5400"/>
            </a:lvl9pPr>
          </a:lstStyle>
          <a:p/>
        </p:txBody>
      </p:sp>
      <p:sp>
        <p:nvSpPr>
          <p:cNvPr id="39" name="Shape 39"/>
          <p:cNvSpPr txBox="1"/>
          <p:nvPr>
            <p:ph idx="1" type="subTitle"/>
          </p:nvPr>
        </p:nvSpPr>
        <p:spPr>
          <a:xfrm>
            <a:off x="265500" y="2845222"/>
            <a:ext cx="4045199" cy="1345500"/>
          </a:xfrm>
          <a:prstGeom prst="rect">
            <a:avLst/>
          </a:prstGeom>
        </p:spPr>
        <p:txBody>
          <a:bodyPr anchorCtr="0" anchor="t" bIns="91425" lIns="91425" rIns="91425" tIns="91425"/>
          <a:lstStyle>
            <a:lvl1pPr algn="ctr">
              <a:lnSpc>
                <a:spcPct val="100000"/>
              </a:lnSpc>
              <a:spcBef>
                <a:spcPts val="0"/>
              </a:spcBef>
              <a:spcAft>
                <a:spcPts val="0"/>
              </a:spcAft>
              <a:buNone/>
              <a:defRPr/>
            </a:lvl1pPr>
            <a:lvl2pPr algn="ctr">
              <a:lnSpc>
                <a:spcPct val="100000"/>
              </a:lnSpc>
              <a:spcBef>
                <a:spcPts val="0"/>
              </a:spcBef>
              <a:spcAft>
                <a:spcPts val="0"/>
              </a:spcAft>
              <a:buSzPct val="100000"/>
              <a:buNone/>
              <a:defRPr sz="1800"/>
            </a:lvl2pPr>
            <a:lvl3pPr algn="ctr">
              <a:lnSpc>
                <a:spcPct val="100000"/>
              </a:lnSpc>
              <a:spcBef>
                <a:spcPts val="0"/>
              </a:spcBef>
              <a:spcAft>
                <a:spcPts val="0"/>
              </a:spcAft>
              <a:buSzPct val="100000"/>
              <a:buNone/>
              <a:defRPr sz="1800"/>
            </a:lvl3pPr>
            <a:lvl4pPr algn="ctr">
              <a:lnSpc>
                <a:spcPct val="100000"/>
              </a:lnSpc>
              <a:spcBef>
                <a:spcPts val="0"/>
              </a:spcBef>
              <a:spcAft>
                <a:spcPts val="0"/>
              </a:spcAft>
              <a:buSzPct val="100000"/>
              <a:buNone/>
              <a:defRPr sz="1800"/>
            </a:lvl4pPr>
            <a:lvl5pPr algn="ctr">
              <a:lnSpc>
                <a:spcPct val="100000"/>
              </a:lnSpc>
              <a:spcBef>
                <a:spcPts val="0"/>
              </a:spcBef>
              <a:spcAft>
                <a:spcPts val="0"/>
              </a:spcAft>
              <a:buSzPct val="100000"/>
              <a:buNone/>
              <a:defRPr sz="1800"/>
            </a:lvl5pPr>
            <a:lvl6pPr algn="ctr">
              <a:lnSpc>
                <a:spcPct val="100000"/>
              </a:lnSpc>
              <a:spcBef>
                <a:spcPts val="0"/>
              </a:spcBef>
              <a:spcAft>
                <a:spcPts val="0"/>
              </a:spcAft>
              <a:buSzPct val="100000"/>
              <a:buNone/>
              <a:defRPr sz="1800"/>
            </a:lvl6pPr>
            <a:lvl7pPr algn="ctr">
              <a:lnSpc>
                <a:spcPct val="100000"/>
              </a:lnSpc>
              <a:spcBef>
                <a:spcPts val="0"/>
              </a:spcBef>
              <a:spcAft>
                <a:spcPts val="0"/>
              </a:spcAft>
              <a:buSzPct val="100000"/>
              <a:buNone/>
              <a:defRPr sz="1800"/>
            </a:lvl7pPr>
            <a:lvl8pPr algn="ctr">
              <a:lnSpc>
                <a:spcPct val="100000"/>
              </a:lnSpc>
              <a:spcBef>
                <a:spcPts val="0"/>
              </a:spcBef>
              <a:spcAft>
                <a:spcPts val="0"/>
              </a:spcAft>
              <a:buSzPct val="100000"/>
              <a:buNone/>
              <a:defRPr sz="1800"/>
            </a:lvl8pPr>
            <a:lvl9pPr algn="ctr">
              <a:lnSpc>
                <a:spcPct val="100000"/>
              </a:lnSpc>
              <a:spcBef>
                <a:spcPts val="0"/>
              </a:spcBef>
              <a:spcAft>
                <a:spcPts val="0"/>
              </a:spcAft>
              <a:buSzPct val="100000"/>
              <a:buNone/>
              <a:defRPr sz="1800"/>
            </a:lvl9pPr>
          </a:lstStyle>
          <a:p/>
        </p:txBody>
      </p:sp>
      <p:sp>
        <p:nvSpPr>
          <p:cNvPr id="40" name="Shape 40"/>
          <p:cNvSpPr txBox="1"/>
          <p:nvPr>
            <p:ph idx="2" type="body"/>
          </p:nvPr>
        </p:nvSpPr>
        <p:spPr>
          <a:xfrm>
            <a:off x="4939500" y="724200"/>
            <a:ext cx="3837000" cy="3695099"/>
          </a:xfrm>
          <a:prstGeom prst="rect">
            <a:avLst/>
          </a:prstGeom>
        </p:spPr>
        <p:txBody>
          <a:bodyPr anchorCtr="0" anchor="ctr" bIns="91425" lIns="91425" rIns="91425" tIns="91425"/>
          <a:lstStyle>
            <a:lvl1pPr>
              <a:spcBef>
                <a:spcPts val="0"/>
              </a:spcBef>
              <a:buClr>
                <a:schemeClr val="accent1"/>
              </a:buClr>
              <a:defRPr>
                <a:solidFill>
                  <a:schemeClr val="accent1"/>
                </a:solidFill>
              </a:defRPr>
            </a:lvl1pPr>
            <a:lvl2pPr>
              <a:spcBef>
                <a:spcPts val="0"/>
              </a:spcBef>
              <a:buClr>
                <a:schemeClr val="accent1"/>
              </a:buClr>
              <a:defRPr>
                <a:solidFill>
                  <a:schemeClr val="accent1"/>
                </a:solidFill>
              </a:defRPr>
            </a:lvl2pPr>
            <a:lvl3pPr>
              <a:spcBef>
                <a:spcPts val="0"/>
              </a:spcBef>
              <a:buClr>
                <a:schemeClr val="accent1"/>
              </a:buClr>
              <a:defRPr>
                <a:solidFill>
                  <a:schemeClr val="accent1"/>
                </a:solidFill>
              </a:defRPr>
            </a:lvl3pPr>
            <a:lvl4pPr>
              <a:spcBef>
                <a:spcPts val="0"/>
              </a:spcBef>
              <a:buClr>
                <a:schemeClr val="accent1"/>
              </a:buClr>
              <a:defRPr>
                <a:solidFill>
                  <a:schemeClr val="accent1"/>
                </a:solidFill>
              </a:defRPr>
            </a:lvl4pPr>
            <a:lvl5pPr>
              <a:spcBef>
                <a:spcPts val="0"/>
              </a:spcBef>
              <a:buClr>
                <a:schemeClr val="accent1"/>
              </a:buClr>
              <a:defRPr>
                <a:solidFill>
                  <a:schemeClr val="accent1"/>
                </a:solidFill>
              </a:defRPr>
            </a:lvl5pPr>
            <a:lvl6pPr>
              <a:spcBef>
                <a:spcPts val="0"/>
              </a:spcBef>
              <a:buClr>
                <a:schemeClr val="accent1"/>
              </a:buClr>
              <a:defRPr>
                <a:solidFill>
                  <a:schemeClr val="accent1"/>
                </a:solidFill>
              </a:defRPr>
            </a:lvl6pPr>
            <a:lvl7pPr>
              <a:spcBef>
                <a:spcPts val="0"/>
              </a:spcBef>
              <a:buClr>
                <a:schemeClr val="accent1"/>
              </a:buClr>
              <a:defRPr>
                <a:solidFill>
                  <a:schemeClr val="accent1"/>
                </a:solidFill>
              </a:defRPr>
            </a:lvl7pPr>
            <a:lvl8pPr>
              <a:spcBef>
                <a:spcPts val="0"/>
              </a:spcBef>
              <a:buClr>
                <a:schemeClr val="accent1"/>
              </a:buClr>
              <a:defRPr>
                <a:solidFill>
                  <a:schemeClr val="accent1"/>
                </a:solidFill>
              </a:defRPr>
            </a:lvl8pPr>
            <a:lvl9pPr>
              <a:spcBef>
                <a:spcPts val="0"/>
              </a:spcBef>
              <a:buClr>
                <a:schemeClr val="accent1"/>
              </a:buClr>
              <a:defRPr>
                <a:solidFill>
                  <a:schemeClr val="accent1"/>
                </a:solidFill>
              </a:defRPr>
            </a:lvl9pPr>
          </a:lstStyle>
          <a:p/>
        </p:txBody>
      </p:sp>
      <p:sp>
        <p:nvSpPr>
          <p:cNvPr id="41" name="Shape 41"/>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2" name="Shape 42"/>
        <p:cNvGrpSpPr/>
        <p:nvPr/>
      </p:nvGrpSpPr>
      <p:grpSpPr>
        <a:xfrm>
          <a:off x="0" y="0"/>
          <a:ext cx="0" cy="0"/>
          <a:chOff x="0" y="0"/>
          <a:chExt cx="0" cy="0"/>
        </a:xfrm>
      </p:grpSpPr>
      <p:sp>
        <p:nvSpPr>
          <p:cNvPr id="43" name="Shape 43"/>
          <p:cNvSpPr txBox="1"/>
          <p:nvPr>
            <p:ph idx="1" type="body"/>
          </p:nvPr>
        </p:nvSpPr>
        <p:spPr>
          <a:xfrm>
            <a:off x="319500" y="4230575"/>
            <a:ext cx="5998800" cy="598799"/>
          </a:xfrm>
          <a:prstGeom prst="rect">
            <a:avLst/>
          </a:prstGeom>
        </p:spPr>
        <p:txBody>
          <a:bodyPr anchorCtr="0" anchor="ctr" bIns="91425" lIns="91425" rIns="91425" tIns="91425"/>
          <a:lstStyle>
            <a:lvl1pPr>
              <a:lnSpc>
                <a:spcPct val="100000"/>
              </a:lnSpc>
              <a:spcBef>
                <a:spcPts val="0"/>
              </a:spcBef>
              <a:spcAft>
                <a:spcPts val="0"/>
              </a:spcAft>
              <a:buClr>
                <a:schemeClr val="accent1"/>
              </a:buClr>
              <a:buSzPct val="100000"/>
              <a:buFont typeface="Amatic SC"/>
              <a:buNone/>
              <a:defRPr b="1" sz="2400">
                <a:solidFill>
                  <a:schemeClr val="accent1"/>
                </a:solidFill>
                <a:latin typeface="Amatic SC"/>
                <a:ea typeface="Amatic SC"/>
                <a:cs typeface="Amatic SC"/>
                <a:sym typeface="Amatic SC"/>
              </a:defRPr>
            </a:lvl1pPr>
          </a:lstStyle>
          <a:p/>
        </p:txBody>
      </p:sp>
      <p:sp>
        <p:nvSpPr>
          <p:cNvPr id="44" name="Shape 44"/>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311700" y="292850"/>
            <a:ext cx="8520599" cy="800999"/>
          </a:xfrm>
          <a:prstGeom prst="rect">
            <a:avLst/>
          </a:prstGeom>
          <a:noFill/>
          <a:ln>
            <a:noFill/>
          </a:ln>
        </p:spPr>
        <p:txBody>
          <a:bodyPr anchorCtr="0" anchor="t" bIns="91425" lIns="91425" rIns="91425" tIns="91425"/>
          <a:lstStyle>
            <a:lvl1pPr>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1pPr>
            <a:lvl2pPr>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2pPr>
            <a:lvl3pPr>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3pPr>
            <a:lvl4pPr>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4pPr>
            <a:lvl5pPr>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5pPr>
            <a:lvl6pPr>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6pPr>
            <a:lvl7pPr>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7pPr>
            <a:lvl8pPr>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8pPr>
            <a:lvl9pPr>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9pPr>
          </a:lstStyle>
          <a:p/>
        </p:txBody>
      </p:sp>
      <p:sp>
        <p:nvSpPr>
          <p:cNvPr id="6" name="Shape 6"/>
          <p:cNvSpPr txBox="1"/>
          <p:nvPr>
            <p:ph idx="1" type="body"/>
          </p:nvPr>
        </p:nvSpPr>
        <p:spPr>
          <a:xfrm>
            <a:off x="311700" y="1228675"/>
            <a:ext cx="8520599" cy="3340199"/>
          </a:xfrm>
          <a:prstGeom prst="rect">
            <a:avLst/>
          </a:prstGeom>
          <a:noFill/>
          <a:ln>
            <a:noFill/>
          </a:ln>
        </p:spPr>
        <p:txBody>
          <a:bodyPr anchorCtr="0" anchor="t" bIns="91425" lIns="91425" rIns="91425" tIns="91425"/>
          <a:lstStyle>
            <a:lvl1pPr>
              <a:lnSpc>
                <a:spcPct val="115000"/>
              </a:lnSpc>
              <a:spcBef>
                <a:spcPts val="0"/>
              </a:spcBef>
              <a:spcAft>
                <a:spcPts val="1600"/>
              </a:spcAft>
              <a:buClr>
                <a:schemeClr val="dk2"/>
              </a:buClr>
              <a:buSzPct val="100000"/>
              <a:buFont typeface="Source Code Pro"/>
              <a:defRPr sz="1800">
                <a:solidFill>
                  <a:schemeClr val="dk2"/>
                </a:solidFill>
                <a:latin typeface="Source Code Pro"/>
                <a:ea typeface="Source Code Pro"/>
                <a:cs typeface="Source Code Pro"/>
                <a:sym typeface="Source Code Pro"/>
              </a:defRPr>
            </a:lvl1pPr>
            <a:lvl2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2pPr>
            <a:lvl3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3pPr>
            <a:lvl4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4pPr>
            <a:lvl5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5pPr>
            <a:lvl6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6pPr>
            <a:lvl7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7pPr>
            <a:lvl8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8pPr>
            <a:lvl9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9pPr>
          </a:lstStyle>
          <a:p/>
        </p:txBody>
      </p:sp>
      <p:sp>
        <p:nvSpPr>
          <p:cNvPr id="7" name="Shape 7"/>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GB" sz="1000">
                <a:solidFill>
                  <a:schemeClr val="accent1"/>
                </a:solidFill>
                <a:latin typeface="Source Code Pro"/>
                <a:ea typeface="Source Code Pro"/>
                <a:cs typeface="Source Code Pro"/>
                <a:sym typeface="Source Code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0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0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0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0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0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0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0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0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0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2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2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x="0" y="0"/>
          <a:ext cx="0" cy="0"/>
          <a:chOff x="0" y="0"/>
          <a:chExt cx="0" cy="0"/>
        </a:xfrm>
      </p:grpSpPr>
      <p:sp>
        <p:nvSpPr>
          <p:cNvPr id="52" name="Shape 52"/>
          <p:cNvSpPr txBox="1"/>
          <p:nvPr>
            <p:ph type="ctrTitle"/>
          </p:nvPr>
        </p:nvSpPr>
        <p:spPr>
          <a:xfrm>
            <a:off x="311700" y="392150"/>
            <a:ext cx="8520599" cy="2690399"/>
          </a:xfrm>
          <a:prstGeom prst="rect">
            <a:avLst/>
          </a:prstGeom>
        </p:spPr>
        <p:txBody>
          <a:bodyPr anchorCtr="0" anchor="ctr" bIns="91425" lIns="91425" rIns="91425" tIns="91425">
            <a:noAutofit/>
          </a:bodyPr>
          <a:lstStyle/>
          <a:p>
            <a:pPr>
              <a:spcBef>
                <a:spcPts val="0"/>
              </a:spcBef>
              <a:buNone/>
            </a:pPr>
            <a:r>
              <a:rPr lang="en-GB"/>
              <a:t>Kumpulan Materi Kuliah</a:t>
            </a:r>
          </a:p>
        </p:txBody>
      </p:sp>
      <p:sp>
        <p:nvSpPr>
          <p:cNvPr id="53" name="Shape 53"/>
          <p:cNvSpPr txBox="1"/>
          <p:nvPr>
            <p:ph idx="1" type="subTitle"/>
          </p:nvPr>
        </p:nvSpPr>
        <p:spPr>
          <a:xfrm>
            <a:off x="311700" y="3890400"/>
            <a:ext cx="8520599" cy="706200"/>
          </a:xfrm>
          <a:prstGeom prst="rect">
            <a:avLst/>
          </a:prstGeom>
        </p:spPr>
        <p:txBody>
          <a:bodyPr anchorCtr="0" anchor="ctr" bIns="91425" lIns="91425" rIns="91425" tIns="91425">
            <a:noAutofit/>
          </a:bodyPr>
          <a:lstStyle/>
          <a:p>
            <a:pPr>
              <a:spcBef>
                <a:spcPts val="0"/>
              </a:spcBef>
              <a:buNone/>
            </a:pPr>
            <a:r>
              <a:rPr lang="en-GB"/>
              <a:t>http://hendroagungs.blogspot.co.id/</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09" name="Shape 109"/>
        <p:cNvGrpSpPr/>
        <p:nvPr/>
      </p:nvGrpSpPr>
      <p:grpSpPr>
        <a:xfrm>
          <a:off x="0" y="0"/>
          <a:ext cx="0" cy="0"/>
          <a:chOff x="0" y="0"/>
          <a:chExt cx="0" cy="0"/>
        </a:xfrm>
      </p:grpSpPr>
      <p:sp>
        <p:nvSpPr>
          <p:cNvPr id="110" name="Shape 110"/>
          <p:cNvSpPr txBox="1"/>
          <p:nvPr>
            <p:ph idx="12" type="sldNum"/>
          </p:nvPr>
        </p:nvSpPr>
        <p:spPr>
          <a:xfrm>
            <a:off x="8472457" y="4663216"/>
            <a:ext cx="548699" cy="393600"/>
          </a:xfrm>
          <a:prstGeom prst="rect">
            <a:avLst/>
          </a:prstGeom>
          <a:noFill/>
          <a:ln>
            <a:noFill/>
          </a:ln>
        </p:spPr>
        <p:txBody>
          <a:bodyPr anchorCtr="0" anchor="b" bIns="45700" lIns="91425" rIns="91425" tIns="45700">
            <a:noAutofit/>
          </a:bodyPr>
          <a:lstStyle/>
          <a:p>
            <a:pPr lvl="0" rtl="0">
              <a:spcBef>
                <a:spcPts val="0"/>
              </a:spcBef>
              <a:buNone/>
            </a:pPr>
            <a:fld id="{00000000-1234-1234-1234-123412341234}" type="slidenum">
              <a:rPr lang="en-GB" sz="1000">
                <a:solidFill>
                  <a:schemeClr val="accent1"/>
                </a:solidFill>
                <a:latin typeface="Source Code Pro"/>
                <a:ea typeface="Source Code Pro"/>
                <a:cs typeface="Source Code Pro"/>
                <a:sym typeface="Source Code Pro"/>
              </a:rPr>
              <a:t>‹#›</a:t>
            </a:fld>
          </a:p>
        </p:txBody>
      </p:sp>
      <p:sp>
        <p:nvSpPr>
          <p:cNvPr id="111" name="Shape 111"/>
          <p:cNvSpPr txBox="1"/>
          <p:nvPr>
            <p:ph idx="1" type="body"/>
          </p:nvPr>
        </p:nvSpPr>
        <p:spPr>
          <a:xfrm>
            <a:off x="304800" y="91225"/>
            <a:ext cx="8534399" cy="4572000"/>
          </a:xfrm>
          <a:prstGeom prst="rect">
            <a:avLst/>
          </a:prstGeom>
          <a:noFill/>
          <a:ln>
            <a:noFill/>
          </a:ln>
        </p:spPr>
        <p:txBody>
          <a:bodyPr anchorCtr="0" anchor="t" bIns="45700" lIns="91425" rIns="91425" tIns="45700">
            <a:noAutofit/>
          </a:bodyPr>
          <a:lstStyle/>
          <a:p>
            <a:pPr indent="-342900" lvl="0" marL="342900" marR="0" rtl="0" algn="just">
              <a:lnSpc>
                <a:spcPct val="90000"/>
              </a:lnSpc>
              <a:spcBef>
                <a:spcPts val="0"/>
              </a:spcBef>
              <a:spcAft>
                <a:spcPts val="0"/>
              </a:spcAft>
              <a:buClr>
                <a:srgbClr val="000000"/>
              </a:buClr>
              <a:buSzPct val="100000"/>
              <a:buFont typeface="Tahoma"/>
              <a:buChar char="•"/>
            </a:pPr>
            <a:r>
              <a:rPr b="1" baseline="0" i="0" lang="en-GB" sz="2000" u="none" cap="none" strike="noStrike">
                <a:solidFill>
                  <a:srgbClr val="000000"/>
                </a:solidFill>
                <a:latin typeface="Tahoma"/>
                <a:ea typeface="Tahoma"/>
                <a:cs typeface="Tahoma"/>
                <a:sym typeface="Tahoma"/>
              </a:rPr>
              <a:t>Contoh 5.</a:t>
            </a:r>
            <a:r>
              <a:rPr b="0" baseline="0" i="0" lang="en-GB" sz="2000" u="none" cap="none" strike="noStrike">
                <a:solidFill>
                  <a:srgbClr val="000000"/>
                </a:solidFill>
                <a:latin typeface="Tahoma"/>
                <a:ea typeface="Tahoma"/>
                <a:cs typeface="Tahoma"/>
                <a:sym typeface="Tahoma"/>
              </a:rPr>
              <a:t> Sandi-lewat (</a:t>
            </a:r>
            <a:r>
              <a:rPr b="0" baseline="0" i="1" lang="en-GB" sz="2000" u="none" cap="none" strike="noStrike">
                <a:solidFill>
                  <a:srgbClr val="000000"/>
                </a:solidFill>
                <a:latin typeface="Tahoma"/>
                <a:ea typeface="Tahoma"/>
                <a:cs typeface="Tahoma"/>
                <a:sym typeface="Tahoma"/>
              </a:rPr>
              <a:t>password</a:t>
            </a:r>
            <a:r>
              <a:rPr b="0" baseline="0" i="0" lang="en-GB" sz="2000" u="none" cap="none" strike="noStrike">
                <a:solidFill>
                  <a:srgbClr val="000000"/>
                </a:solidFill>
                <a:latin typeface="Tahoma"/>
                <a:ea typeface="Tahoma"/>
                <a:cs typeface="Tahoma"/>
                <a:sym typeface="Tahoma"/>
              </a:rPr>
              <a:t>) sistem komputer  panjangnya 6 sampai 8 karakter. Tiap karakter boleh berupa huruf atau angka; huruf besar dan huruf kecil tidak dibedakan. Berapa banyak sandi-lewat  yang dapat dibuat? </a:t>
            </a:r>
          </a:p>
          <a:p>
            <a:pPr indent="-342900" lvl="0" marL="342900" marR="0" rtl="0" algn="l">
              <a:lnSpc>
                <a:spcPct val="90000"/>
              </a:lnSpc>
              <a:spcBef>
                <a:spcPts val="400"/>
              </a:spcBef>
              <a:spcAft>
                <a:spcPts val="0"/>
              </a:spcAft>
              <a:buClr>
                <a:schemeClr val="dk1"/>
              </a:buClr>
              <a:buSzPct val="25000"/>
              <a:buFont typeface="Tahoma"/>
              <a:buNone/>
            </a:pPr>
            <a:r>
              <a:rPr b="0" baseline="0" i="0" lang="en-GB" sz="2000" u="sng" cap="none" strike="noStrike">
                <a:solidFill>
                  <a:srgbClr val="000000"/>
                </a:solidFill>
                <a:latin typeface="Tahoma"/>
                <a:ea typeface="Tahoma"/>
                <a:cs typeface="Tahoma"/>
                <a:sym typeface="Tahoma"/>
              </a:rPr>
              <a:t>Penyelesaian</a:t>
            </a:r>
            <a:r>
              <a:rPr b="0" baseline="0" i="0" lang="en-GB" sz="2000" u="none" cap="none" strike="noStrike">
                <a:solidFill>
                  <a:srgbClr val="000000"/>
                </a:solidFill>
                <a:latin typeface="Tahoma"/>
                <a:ea typeface="Tahoma"/>
                <a:cs typeface="Tahoma"/>
                <a:sym typeface="Tahoma"/>
              </a:rPr>
              <a:t>:</a:t>
            </a:r>
          </a:p>
          <a:p>
            <a:pPr indent="-342900" lvl="0" marL="342900" marR="0" rtl="0" algn="just">
              <a:lnSpc>
                <a:spcPct val="90000"/>
              </a:lnSpc>
              <a:spcBef>
                <a:spcPts val="400"/>
              </a:spcBef>
              <a:spcAft>
                <a:spcPts val="0"/>
              </a:spcAft>
              <a:buClr>
                <a:schemeClr val="dk1"/>
              </a:buClr>
              <a:buSzPct val="25000"/>
              <a:buFont typeface="Tahoma"/>
              <a:buNone/>
            </a:pPr>
            <a:r>
              <a:rPr b="0" baseline="0" i="0" lang="en-GB" sz="2000" u="none" cap="none" strike="noStrike">
                <a:solidFill>
                  <a:srgbClr val="000000"/>
                </a:solidFill>
                <a:latin typeface="Tahoma"/>
                <a:ea typeface="Tahoma"/>
                <a:cs typeface="Tahoma"/>
                <a:sym typeface="Tahoma"/>
              </a:rPr>
              <a:t>	Jumlah karakter password = 26 (A-Z) + 10 (0-9) = 36 karakter. </a:t>
            </a:r>
          </a:p>
          <a:p>
            <a:pPr indent="-342900" lvl="0" marL="342900" marR="0" rtl="0" algn="just">
              <a:lnSpc>
                <a:spcPct val="90000"/>
              </a:lnSpc>
              <a:spcBef>
                <a:spcPts val="400"/>
              </a:spcBef>
              <a:spcAft>
                <a:spcPts val="0"/>
              </a:spcAft>
              <a:buClr>
                <a:schemeClr val="dk1"/>
              </a:buClr>
              <a:buSzPct val="25000"/>
              <a:buFont typeface="Tahoma"/>
              <a:buNone/>
            </a:pPr>
            <a:r>
              <a:rPr b="0" baseline="0" i="0" lang="en-GB" sz="2000" u="none" cap="none" strike="noStrike">
                <a:solidFill>
                  <a:srgbClr val="000000"/>
                </a:solidFill>
                <a:latin typeface="Tahoma"/>
                <a:ea typeface="Tahoma"/>
                <a:cs typeface="Tahoma"/>
                <a:sym typeface="Tahoma"/>
              </a:rPr>
              <a:t> 	Jumlah kemungkinan sandi-lewat dengan panjang 6 karakter: 	(36)(36)(36)(36)(36)(36) = 36</a:t>
            </a:r>
            <a:r>
              <a:rPr b="0" baseline="30000" i="0" lang="en-GB" sz="2000" u="none" cap="none" strike="noStrike">
                <a:solidFill>
                  <a:srgbClr val="000000"/>
                </a:solidFill>
                <a:latin typeface="Tahoma"/>
                <a:ea typeface="Tahoma"/>
                <a:cs typeface="Tahoma"/>
                <a:sym typeface="Tahoma"/>
              </a:rPr>
              <a:t>6 </a:t>
            </a:r>
            <a:r>
              <a:rPr b="0" baseline="0" i="0" lang="en-GB" sz="2000" u="none" cap="none" strike="noStrike">
                <a:solidFill>
                  <a:srgbClr val="000000"/>
                </a:solidFill>
                <a:latin typeface="Tahoma"/>
                <a:ea typeface="Tahoma"/>
                <a:cs typeface="Tahoma"/>
                <a:sym typeface="Tahoma"/>
              </a:rPr>
              <a:t> = 2.176.782.336</a:t>
            </a:r>
          </a:p>
          <a:p>
            <a:pPr indent="-342900" lvl="0" marL="342900" marR="0" rtl="0" algn="just">
              <a:lnSpc>
                <a:spcPct val="90000"/>
              </a:lnSpc>
              <a:spcBef>
                <a:spcPts val="400"/>
              </a:spcBef>
              <a:spcAft>
                <a:spcPts val="0"/>
              </a:spcAft>
              <a:buClr>
                <a:schemeClr val="dk1"/>
              </a:buClr>
              <a:buSzPct val="25000"/>
              <a:buFont typeface="Tahoma"/>
              <a:buNone/>
            </a:pPr>
            <a:r>
              <a:rPr b="0" baseline="0" i="0" lang="en-GB" sz="2000" u="none" cap="none" strike="noStrike">
                <a:solidFill>
                  <a:srgbClr val="000000"/>
                </a:solidFill>
                <a:latin typeface="Tahoma"/>
                <a:ea typeface="Tahoma"/>
                <a:cs typeface="Tahoma"/>
                <a:sym typeface="Tahoma"/>
              </a:rPr>
              <a:t> 	Jumlah kemungkinan sandi-lewat dengan panjang 7 karakter: 	(36)(36)(36)(36)(36)(36)(36) = 36</a:t>
            </a:r>
            <a:r>
              <a:rPr b="0" baseline="30000" i="0" lang="en-GB" sz="2000" u="none" cap="none" strike="noStrike">
                <a:solidFill>
                  <a:srgbClr val="000000"/>
                </a:solidFill>
                <a:latin typeface="Tahoma"/>
                <a:ea typeface="Tahoma"/>
                <a:cs typeface="Tahoma"/>
                <a:sym typeface="Tahoma"/>
              </a:rPr>
              <a:t>7  </a:t>
            </a:r>
            <a:r>
              <a:rPr b="0" baseline="0" i="0" lang="en-GB" sz="2000" u="none" cap="none" strike="noStrike">
                <a:solidFill>
                  <a:srgbClr val="000000"/>
                </a:solidFill>
                <a:latin typeface="Tahoma"/>
                <a:ea typeface="Tahoma"/>
                <a:cs typeface="Tahoma"/>
                <a:sym typeface="Tahoma"/>
              </a:rPr>
              <a:t>= 78.364.164.096</a:t>
            </a:r>
          </a:p>
          <a:p>
            <a:pPr indent="-342900" lvl="0" marL="342900" marR="0" rtl="0" algn="l">
              <a:lnSpc>
                <a:spcPct val="90000"/>
              </a:lnSpc>
              <a:spcBef>
                <a:spcPts val="400"/>
              </a:spcBef>
              <a:spcAft>
                <a:spcPts val="0"/>
              </a:spcAft>
              <a:buClr>
                <a:schemeClr val="dk1"/>
              </a:buClr>
              <a:buSzPct val="25000"/>
              <a:buFont typeface="Tahoma"/>
              <a:buNone/>
            </a:pPr>
            <a:r>
              <a:rPr b="0" baseline="0" i="0" lang="en-GB" sz="2000" u="none" cap="none" strike="noStrike">
                <a:solidFill>
                  <a:srgbClr val="000000"/>
                </a:solidFill>
                <a:latin typeface="Tahoma"/>
                <a:ea typeface="Tahoma"/>
                <a:cs typeface="Tahoma"/>
                <a:sym typeface="Tahoma"/>
              </a:rPr>
              <a:t> 	umlah kemungkinan sandi-lewat dengan panjang 8 karakter: 	(36)(36)(36)(36)(36)(36)(36)(36) = 36</a:t>
            </a:r>
            <a:r>
              <a:rPr b="0" baseline="30000" i="0" lang="en-GB" sz="2000" u="none" cap="none" strike="noStrike">
                <a:solidFill>
                  <a:srgbClr val="000000"/>
                </a:solidFill>
                <a:latin typeface="Tahoma"/>
                <a:ea typeface="Tahoma"/>
                <a:cs typeface="Tahoma"/>
                <a:sym typeface="Tahoma"/>
              </a:rPr>
              <a:t>8 </a:t>
            </a:r>
            <a:r>
              <a:rPr b="0" baseline="0" i="0" lang="en-GB" sz="2000" u="none" cap="none" strike="noStrike">
                <a:solidFill>
                  <a:srgbClr val="000000"/>
                </a:solidFill>
                <a:latin typeface="Tahoma"/>
                <a:ea typeface="Tahoma"/>
                <a:cs typeface="Tahoma"/>
                <a:sym typeface="Tahoma"/>
              </a:rPr>
              <a:t>= 2.821.109.907.456</a:t>
            </a:r>
          </a:p>
          <a:p>
            <a:pPr indent="-342900" lvl="0" marL="342900" marR="0" rtl="0" algn="l">
              <a:lnSpc>
                <a:spcPct val="90000"/>
              </a:lnSpc>
              <a:spcBef>
                <a:spcPts val="400"/>
              </a:spcBef>
              <a:spcAft>
                <a:spcPts val="0"/>
              </a:spcAft>
              <a:buClr>
                <a:schemeClr val="dk1"/>
              </a:buClr>
              <a:buSzPct val="25000"/>
              <a:buFont typeface="Tahoma"/>
              <a:buNone/>
            </a:pPr>
            <a:r>
              <a:rPr b="0" baseline="0" i="0" lang="en-GB" sz="2000" u="none" cap="none" strike="noStrike">
                <a:solidFill>
                  <a:srgbClr val="000000"/>
                </a:solidFill>
                <a:latin typeface="Tahoma"/>
                <a:ea typeface="Tahoma"/>
                <a:cs typeface="Tahoma"/>
                <a:sym typeface="Tahoma"/>
              </a:rPr>
              <a:t> 	Jumlah seluruh sandi-lewat  (kaidah penjumlahan) adalah </a:t>
            </a:r>
          </a:p>
          <a:p>
            <a:pPr indent="-342900" lvl="0" marL="342900" marR="0" rtl="0" algn="l">
              <a:lnSpc>
                <a:spcPct val="90000"/>
              </a:lnSpc>
              <a:spcBef>
                <a:spcPts val="400"/>
              </a:spcBef>
              <a:spcAft>
                <a:spcPts val="0"/>
              </a:spcAft>
              <a:buClr>
                <a:schemeClr val="dk1"/>
              </a:buClr>
              <a:buSzPct val="25000"/>
              <a:buFont typeface="Tahoma"/>
              <a:buNone/>
            </a:pPr>
            <a:r>
              <a:rPr b="0" baseline="0" i="0" lang="en-GB" sz="2000" u="none" cap="none" strike="noStrike">
                <a:solidFill>
                  <a:srgbClr val="000000"/>
                </a:solidFill>
                <a:latin typeface="Tahoma"/>
                <a:ea typeface="Tahoma"/>
                <a:cs typeface="Tahoma"/>
                <a:sym typeface="Tahoma"/>
              </a:rPr>
              <a:t> 		2.176.782.336 + 78.364.164.096 +  2.821.109.907.456 = 		2.901.650.833.888 buah. </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15" name="Shape 115"/>
        <p:cNvGrpSpPr/>
        <p:nvPr/>
      </p:nvGrpSpPr>
      <p:grpSpPr>
        <a:xfrm>
          <a:off x="0" y="0"/>
          <a:ext cx="0" cy="0"/>
          <a:chOff x="0" y="0"/>
          <a:chExt cx="0" cy="0"/>
        </a:xfrm>
      </p:grpSpPr>
      <p:sp>
        <p:nvSpPr>
          <p:cNvPr id="116" name="Shape 116"/>
          <p:cNvSpPr txBox="1"/>
          <p:nvPr>
            <p:ph idx="12" type="sldNum"/>
          </p:nvPr>
        </p:nvSpPr>
        <p:spPr>
          <a:xfrm>
            <a:off x="8472457" y="4663216"/>
            <a:ext cx="548699" cy="393600"/>
          </a:xfrm>
          <a:prstGeom prst="rect">
            <a:avLst/>
          </a:prstGeom>
          <a:noFill/>
          <a:ln>
            <a:noFill/>
          </a:ln>
        </p:spPr>
        <p:txBody>
          <a:bodyPr anchorCtr="0" anchor="b" bIns="45700" lIns="91425" rIns="91425" tIns="45700">
            <a:noAutofit/>
          </a:bodyPr>
          <a:lstStyle/>
          <a:p>
            <a:pPr lvl="0" rtl="0">
              <a:spcBef>
                <a:spcPts val="0"/>
              </a:spcBef>
              <a:buNone/>
            </a:pPr>
            <a:fld id="{00000000-1234-1234-1234-123412341234}" type="slidenum">
              <a:rPr lang="en-GB" sz="1000">
                <a:solidFill>
                  <a:schemeClr val="accent1"/>
                </a:solidFill>
                <a:latin typeface="Source Code Pro"/>
                <a:ea typeface="Source Code Pro"/>
                <a:cs typeface="Source Code Pro"/>
                <a:sym typeface="Source Code Pro"/>
              </a:rPr>
              <a:t>‹#›</a:t>
            </a:fld>
          </a:p>
        </p:txBody>
      </p:sp>
      <p:sp>
        <p:nvSpPr>
          <p:cNvPr id="117" name="Shape 117"/>
          <p:cNvSpPr txBox="1"/>
          <p:nvPr>
            <p:ph idx="1" type="body"/>
          </p:nvPr>
        </p:nvSpPr>
        <p:spPr>
          <a:xfrm>
            <a:off x="410425" y="440775"/>
            <a:ext cx="7772400" cy="2914799"/>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dk1"/>
              </a:buClr>
              <a:buSzPct val="25000"/>
              <a:buFont typeface="Tahoma"/>
              <a:buNone/>
            </a:pPr>
            <a:r>
              <a:rPr b="0" baseline="0" i="0" lang="en-GB" sz="2800" u="none" cap="none" strike="noStrike">
                <a:solidFill>
                  <a:srgbClr val="000000"/>
                </a:solidFill>
                <a:latin typeface="Tahoma"/>
                <a:ea typeface="Tahoma"/>
                <a:cs typeface="Tahoma"/>
                <a:sym typeface="Tahoma"/>
              </a:rPr>
              <a:t>Latihan:</a:t>
            </a:r>
          </a:p>
          <a:p>
            <a:pPr indent="-342900" lvl="0" marL="342900" marR="0" rtl="0" algn="just">
              <a:lnSpc>
                <a:spcPct val="90000"/>
              </a:lnSpc>
              <a:spcBef>
                <a:spcPts val="560"/>
              </a:spcBef>
              <a:spcAft>
                <a:spcPts val="0"/>
              </a:spcAft>
              <a:buClr>
                <a:srgbClr val="000000"/>
              </a:buClr>
              <a:buSzPct val="110000"/>
              <a:buFont typeface="Noto Sans Symbols"/>
              <a:buAutoNum type="arabicPeriod"/>
            </a:pPr>
            <a:r>
              <a:rPr b="0" baseline="0" i="0" lang="en-GB" sz="2800" u="none" cap="none" strike="noStrike">
                <a:solidFill>
                  <a:srgbClr val="000000"/>
                </a:solidFill>
                <a:latin typeface="Times New Roman"/>
                <a:ea typeface="Times New Roman"/>
                <a:cs typeface="Times New Roman"/>
                <a:sym typeface="Times New Roman"/>
              </a:rPr>
              <a:t>(a) Berapa banyak bilangan genap 2-angka?</a:t>
            </a:r>
          </a:p>
          <a:p>
            <a:pPr indent="-342900" lvl="0" marL="342900" marR="0" rtl="0" algn="just">
              <a:lnSpc>
                <a:spcPct val="90000"/>
              </a:lnSpc>
              <a:spcBef>
                <a:spcPts val="560"/>
              </a:spcBef>
              <a:spcAft>
                <a:spcPts val="0"/>
              </a:spcAft>
              <a:buClr>
                <a:schemeClr val="dk1"/>
              </a:buClr>
              <a:buSzPct val="25000"/>
              <a:buFont typeface="Times New Roman"/>
              <a:buNone/>
            </a:pPr>
            <a:r>
              <a:rPr b="0" baseline="0" i="0" lang="en-GB" sz="2800" u="none" cap="none" strike="noStrike">
                <a:solidFill>
                  <a:srgbClr val="000000"/>
                </a:solidFill>
                <a:latin typeface="Times New Roman"/>
                <a:ea typeface="Times New Roman"/>
                <a:cs typeface="Times New Roman"/>
                <a:sym typeface="Times New Roman"/>
              </a:rPr>
              <a:t>	(b) Berapa banyak bilangan ganjil 2-angka dengan setiap angka berbeda?</a:t>
            </a:r>
          </a:p>
          <a:p>
            <a:pPr indent="-342900" lvl="0" marL="342900" marR="0" rtl="0" algn="just">
              <a:lnSpc>
                <a:spcPct val="90000"/>
              </a:lnSpc>
              <a:spcBef>
                <a:spcPts val="560"/>
              </a:spcBef>
              <a:spcAft>
                <a:spcPts val="0"/>
              </a:spcAft>
              <a:buClr>
                <a:srgbClr val="000000"/>
              </a:buClr>
              <a:buSzPct val="110000"/>
              <a:buFont typeface="Noto Sans Symbols"/>
              <a:buAutoNum type="arabicPeriod" startAt="2"/>
            </a:pPr>
            <a:r>
              <a:rPr b="0" baseline="0" i="0" lang="en-GB" sz="2800" u="none" cap="none" strike="noStrike">
                <a:solidFill>
                  <a:srgbClr val="000000"/>
                </a:solidFill>
                <a:latin typeface="Times New Roman"/>
                <a:ea typeface="Times New Roman"/>
                <a:cs typeface="Times New Roman"/>
                <a:sym typeface="Times New Roman"/>
              </a:rPr>
              <a:t>Dari 100.000 buah bilangan bulat positif pertama, berapa banyak bilangan yang mengandung tepat 1 buah angka 3, 1 buah angka 4, dan 1 buah angka 5? </a:t>
            </a:r>
          </a:p>
          <a:p>
            <a:pPr indent="-165100" lvl="0" marL="342900" marR="0" rtl="0" algn="l">
              <a:lnSpc>
                <a:spcPct val="100000"/>
              </a:lnSpc>
              <a:spcBef>
                <a:spcPts val="560"/>
              </a:spcBef>
              <a:spcAft>
                <a:spcPts val="0"/>
              </a:spcAft>
              <a:buClr>
                <a:schemeClr val="dk1"/>
              </a:buClr>
              <a:buFont typeface="Tahoma"/>
              <a:buNone/>
            </a:pPr>
            <a:r>
              <a:t/>
            </a:r>
            <a:endParaRPr b="1" baseline="0" i="0" sz="2800" u="none" cap="none" strike="noStrike">
              <a:solidFill>
                <a:srgbClr val="000000"/>
              </a:solidFill>
              <a:latin typeface="Questrial"/>
              <a:ea typeface="Questrial"/>
              <a:cs typeface="Questrial"/>
              <a:sym typeface="Questrial"/>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21" name="Shape 121"/>
        <p:cNvGrpSpPr/>
        <p:nvPr/>
      </p:nvGrpSpPr>
      <p:grpSpPr>
        <a:xfrm>
          <a:off x="0" y="0"/>
          <a:ext cx="0" cy="0"/>
          <a:chOff x="0" y="0"/>
          <a:chExt cx="0" cy="0"/>
        </a:xfrm>
      </p:grpSpPr>
      <p:sp>
        <p:nvSpPr>
          <p:cNvPr id="122" name="Shape 122"/>
          <p:cNvSpPr txBox="1"/>
          <p:nvPr>
            <p:ph idx="12" type="sldNum"/>
          </p:nvPr>
        </p:nvSpPr>
        <p:spPr>
          <a:xfrm>
            <a:off x="8472457" y="4663216"/>
            <a:ext cx="548699" cy="393600"/>
          </a:xfrm>
          <a:prstGeom prst="rect">
            <a:avLst/>
          </a:prstGeom>
          <a:noFill/>
          <a:ln>
            <a:noFill/>
          </a:ln>
        </p:spPr>
        <p:txBody>
          <a:bodyPr anchorCtr="0" anchor="b" bIns="45700" lIns="91425" rIns="91425" tIns="45700">
            <a:noAutofit/>
          </a:bodyPr>
          <a:lstStyle/>
          <a:p>
            <a:pPr lvl="0" rtl="0">
              <a:spcBef>
                <a:spcPts val="0"/>
              </a:spcBef>
              <a:buNone/>
            </a:pPr>
            <a:fld id="{00000000-1234-1234-1234-123412341234}" type="slidenum">
              <a:rPr lang="en-GB" sz="1000">
                <a:solidFill>
                  <a:schemeClr val="accent1"/>
                </a:solidFill>
                <a:latin typeface="Source Code Pro"/>
                <a:ea typeface="Source Code Pro"/>
                <a:cs typeface="Source Code Pro"/>
                <a:sym typeface="Source Code Pro"/>
              </a:rPr>
              <a:t>‹#›</a:t>
            </a:fld>
          </a:p>
        </p:txBody>
      </p:sp>
      <p:sp>
        <p:nvSpPr>
          <p:cNvPr id="123" name="Shape 123"/>
          <p:cNvSpPr txBox="1"/>
          <p:nvPr>
            <p:ph idx="1" type="body"/>
          </p:nvPr>
        </p:nvSpPr>
        <p:spPr>
          <a:xfrm>
            <a:off x="609600" y="228600"/>
            <a:ext cx="7772400" cy="4572000"/>
          </a:xfrm>
          <a:prstGeom prst="rect">
            <a:avLst/>
          </a:prstGeom>
          <a:noFill/>
          <a:ln>
            <a:noFill/>
          </a:ln>
        </p:spPr>
        <p:txBody>
          <a:bodyPr anchorCtr="0" anchor="t" bIns="45700" lIns="91425" rIns="91425" tIns="45700">
            <a:noAutofit/>
          </a:bodyPr>
          <a:lstStyle/>
          <a:p>
            <a:pPr indent="-302260" lvl="0" marL="342900" marR="0" rtl="0" algn="l">
              <a:lnSpc>
                <a:spcPct val="90000"/>
              </a:lnSpc>
              <a:spcBef>
                <a:spcPts val="0"/>
              </a:spcBef>
              <a:spcAft>
                <a:spcPts val="0"/>
              </a:spcAft>
              <a:buClr>
                <a:srgbClr val="000000"/>
              </a:buClr>
              <a:buSzPct val="100000"/>
              <a:buFont typeface="Noto Sans Symbols"/>
              <a:buAutoNum type="arabicPeriod" startAt="3"/>
            </a:pPr>
            <a:r>
              <a:rPr b="0" baseline="0" i="0" lang="en-GB" sz="2000" u="none" cap="none" strike="noStrike">
                <a:solidFill>
                  <a:srgbClr val="000000"/>
                </a:solidFill>
                <a:latin typeface="Tahoma"/>
                <a:ea typeface="Tahoma"/>
                <a:cs typeface="Tahoma"/>
                <a:sym typeface="Tahoma"/>
              </a:rPr>
              <a:t>Tersedia 6 huruf: </a:t>
            </a:r>
            <a:r>
              <a:rPr b="0" baseline="0" i="1" lang="en-GB" sz="2000" u="none" cap="none" strike="noStrike">
                <a:solidFill>
                  <a:srgbClr val="000000"/>
                </a:solidFill>
                <a:latin typeface="Tahoma"/>
                <a:ea typeface="Tahoma"/>
                <a:cs typeface="Tahoma"/>
                <a:sym typeface="Tahoma"/>
              </a:rPr>
              <a:t>a</a:t>
            </a:r>
            <a:r>
              <a:rPr b="0" baseline="0" i="0" lang="en-GB" sz="2000" u="none" cap="none" strike="noStrike">
                <a:solidFill>
                  <a:srgbClr val="000000"/>
                </a:solidFill>
                <a:latin typeface="Tahoma"/>
                <a:ea typeface="Tahoma"/>
                <a:cs typeface="Tahoma"/>
                <a:sym typeface="Tahoma"/>
              </a:rPr>
              <a:t>, </a:t>
            </a:r>
            <a:r>
              <a:rPr b="0" baseline="0" i="1" lang="en-GB" sz="2000" u="none" cap="none" strike="noStrike">
                <a:solidFill>
                  <a:srgbClr val="000000"/>
                </a:solidFill>
                <a:latin typeface="Tahoma"/>
                <a:ea typeface="Tahoma"/>
                <a:cs typeface="Tahoma"/>
                <a:sym typeface="Tahoma"/>
              </a:rPr>
              <a:t>b</a:t>
            </a:r>
            <a:r>
              <a:rPr b="0" baseline="0" i="0" lang="en-GB" sz="2000" u="none" cap="none" strike="noStrike">
                <a:solidFill>
                  <a:srgbClr val="000000"/>
                </a:solidFill>
                <a:latin typeface="Tahoma"/>
                <a:ea typeface="Tahoma"/>
                <a:cs typeface="Tahoma"/>
                <a:sym typeface="Tahoma"/>
              </a:rPr>
              <a:t>, </a:t>
            </a:r>
            <a:r>
              <a:rPr b="0" baseline="0" i="1" lang="en-GB" sz="2000" u="none" cap="none" strike="noStrike">
                <a:solidFill>
                  <a:srgbClr val="000000"/>
                </a:solidFill>
                <a:latin typeface="Tahoma"/>
                <a:ea typeface="Tahoma"/>
                <a:cs typeface="Tahoma"/>
                <a:sym typeface="Tahoma"/>
              </a:rPr>
              <a:t>c</a:t>
            </a:r>
            <a:r>
              <a:rPr b="0" baseline="0" i="0" lang="en-GB" sz="2000" u="none" cap="none" strike="noStrike">
                <a:solidFill>
                  <a:srgbClr val="000000"/>
                </a:solidFill>
                <a:latin typeface="Tahoma"/>
                <a:ea typeface="Tahoma"/>
                <a:cs typeface="Tahoma"/>
                <a:sym typeface="Tahoma"/>
              </a:rPr>
              <a:t>, </a:t>
            </a:r>
            <a:r>
              <a:rPr b="0" baseline="0" i="1" lang="en-GB" sz="2000" u="none" cap="none" strike="noStrike">
                <a:solidFill>
                  <a:srgbClr val="000000"/>
                </a:solidFill>
                <a:latin typeface="Tahoma"/>
                <a:ea typeface="Tahoma"/>
                <a:cs typeface="Tahoma"/>
                <a:sym typeface="Tahoma"/>
              </a:rPr>
              <a:t>d</a:t>
            </a:r>
            <a:r>
              <a:rPr b="0" baseline="0" i="0" lang="en-GB" sz="2000" u="none" cap="none" strike="noStrike">
                <a:solidFill>
                  <a:srgbClr val="000000"/>
                </a:solidFill>
                <a:latin typeface="Tahoma"/>
                <a:ea typeface="Tahoma"/>
                <a:cs typeface="Tahoma"/>
                <a:sym typeface="Tahoma"/>
              </a:rPr>
              <a:t>, </a:t>
            </a:r>
            <a:r>
              <a:rPr b="0" baseline="0" i="1" lang="en-GB" sz="2000" u="none" cap="none" strike="noStrike">
                <a:solidFill>
                  <a:srgbClr val="000000"/>
                </a:solidFill>
                <a:latin typeface="Tahoma"/>
                <a:ea typeface="Tahoma"/>
                <a:cs typeface="Tahoma"/>
                <a:sym typeface="Tahoma"/>
              </a:rPr>
              <a:t>e</a:t>
            </a:r>
            <a:r>
              <a:rPr b="0" baseline="0" i="0" lang="en-GB" sz="2000" u="none" cap="none" strike="noStrike">
                <a:solidFill>
                  <a:srgbClr val="000000"/>
                </a:solidFill>
                <a:latin typeface="Tahoma"/>
                <a:ea typeface="Tahoma"/>
                <a:cs typeface="Tahoma"/>
                <a:sym typeface="Tahoma"/>
              </a:rPr>
              <a:t>, </a:t>
            </a:r>
            <a:r>
              <a:rPr b="0" baseline="0" i="1" lang="en-GB" sz="2000" u="none" cap="none" strike="noStrike">
                <a:solidFill>
                  <a:srgbClr val="000000"/>
                </a:solidFill>
                <a:latin typeface="Tahoma"/>
                <a:ea typeface="Tahoma"/>
                <a:cs typeface="Tahoma"/>
                <a:sym typeface="Tahoma"/>
              </a:rPr>
              <a:t>f</a:t>
            </a:r>
            <a:r>
              <a:rPr b="0" baseline="0" i="0" lang="en-GB" sz="2000" u="none" cap="none" strike="noStrike">
                <a:solidFill>
                  <a:srgbClr val="000000"/>
                </a:solidFill>
                <a:latin typeface="Tahoma"/>
                <a:ea typeface="Tahoma"/>
                <a:cs typeface="Tahoma"/>
                <a:sym typeface="Tahoma"/>
              </a:rPr>
              <a:t>. Berapa jumlah pengurutan 3 huruf jika:</a:t>
            </a:r>
          </a:p>
          <a:p>
            <a:pPr indent="-342900" lvl="0" marL="342900" marR="0" rtl="0" algn="l">
              <a:lnSpc>
                <a:spcPct val="90000"/>
              </a:lnSpc>
              <a:spcBef>
                <a:spcPts val="480"/>
              </a:spcBef>
              <a:spcAft>
                <a:spcPts val="0"/>
              </a:spcAft>
              <a:buClr>
                <a:schemeClr val="dk1"/>
              </a:buClr>
              <a:buSzPct val="25000"/>
              <a:buFont typeface="Tahoma"/>
              <a:buNone/>
            </a:pPr>
            <a:r>
              <a:rPr b="0" baseline="0" i="0" lang="en-GB" sz="2000" u="none" cap="none" strike="noStrike">
                <a:solidFill>
                  <a:srgbClr val="000000"/>
                </a:solidFill>
                <a:latin typeface="Tahoma"/>
                <a:ea typeface="Tahoma"/>
                <a:cs typeface="Tahoma"/>
                <a:sym typeface="Tahoma"/>
              </a:rPr>
              <a:t>	(a) tidak ada huruf yang diulang;</a:t>
            </a:r>
          </a:p>
          <a:p>
            <a:pPr indent="-342900" lvl="0" marL="342900" marR="0" rtl="0" algn="l">
              <a:lnSpc>
                <a:spcPct val="90000"/>
              </a:lnSpc>
              <a:spcBef>
                <a:spcPts val="480"/>
              </a:spcBef>
              <a:spcAft>
                <a:spcPts val="0"/>
              </a:spcAft>
              <a:buClr>
                <a:schemeClr val="dk1"/>
              </a:buClr>
              <a:buSzPct val="25000"/>
              <a:buFont typeface="Tahoma"/>
              <a:buNone/>
            </a:pPr>
            <a:r>
              <a:rPr b="0" baseline="0" i="0" lang="en-GB" sz="2000" u="none" cap="none" strike="noStrike">
                <a:solidFill>
                  <a:srgbClr val="000000"/>
                </a:solidFill>
                <a:latin typeface="Tahoma"/>
                <a:ea typeface="Tahoma"/>
                <a:cs typeface="Tahoma"/>
                <a:sym typeface="Tahoma"/>
              </a:rPr>
              <a:t>	(b) boleh ada huruf yang berulang;</a:t>
            </a:r>
          </a:p>
          <a:p>
            <a:pPr indent="-342900" lvl="0" marL="342900" marR="0" rtl="0" algn="l">
              <a:lnSpc>
                <a:spcPct val="90000"/>
              </a:lnSpc>
              <a:spcBef>
                <a:spcPts val="480"/>
              </a:spcBef>
              <a:spcAft>
                <a:spcPts val="0"/>
              </a:spcAft>
              <a:buClr>
                <a:schemeClr val="dk1"/>
              </a:buClr>
              <a:buSzPct val="25000"/>
              <a:buFont typeface="Tahoma"/>
              <a:buNone/>
            </a:pPr>
            <a:r>
              <a:rPr b="0" baseline="0" i="0" lang="en-GB" sz="2000" u="none" cap="none" strike="noStrike">
                <a:solidFill>
                  <a:srgbClr val="000000"/>
                </a:solidFill>
                <a:latin typeface="Tahoma"/>
                <a:ea typeface="Tahoma"/>
                <a:cs typeface="Tahoma"/>
                <a:sym typeface="Tahoma"/>
              </a:rPr>
              <a:t>	(c) tidak boleh ada huruf yang diulang, tetapi huruf </a:t>
            </a:r>
            <a:r>
              <a:rPr b="0" baseline="0" i="1" lang="en-GB" sz="2000" u="none" cap="none" strike="noStrike">
                <a:solidFill>
                  <a:srgbClr val="000000"/>
                </a:solidFill>
                <a:latin typeface="Tahoma"/>
                <a:ea typeface="Tahoma"/>
                <a:cs typeface="Tahoma"/>
                <a:sym typeface="Tahoma"/>
              </a:rPr>
              <a:t>e</a:t>
            </a:r>
            <a:r>
              <a:rPr b="0" baseline="0" i="0" lang="en-GB" sz="2000" u="none" cap="none" strike="noStrike">
                <a:solidFill>
                  <a:srgbClr val="000000"/>
                </a:solidFill>
                <a:latin typeface="Tahoma"/>
                <a:ea typeface="Tahoma"/>
                <a:cs typeface="Tahoma"/>
                <a:sym typeface="Tahoma"/>
              </a:rPr>
              <a:t> harus ada;</a:t>
            </a:r>
          </a:p>
          <a:p>
            <a:pPr indent="-342900" lvl="0" marL="342900" marR="0" rtl="0" algn="l">
              <a:lnSpc>
                <a:spcPct val="90000"/>
              </a:lnSpc>
              <a:spcBef>
                <a:spcPts val="480"/>
              </a:spcBef>
              <a:spcAft>
                <a:spcPts val="0"/>
              </a:spcAft>
              <a:buClr>
                <a:schemeClr val="dk1"/>
              </a:buClr>
              <a:buSzPct val="25000"/>
              <a:buFont typeface="Tahoma"/>
              <a:buNone/>
            </a:pPr>
            <a:r>
              <a:rPr b="0" baseline="0" i="0" lang="en-GB" sz="2000" u="none" cap="none" strike="noStrike">
                <a:solidFill>
                  <a:srgbClr val="000000"/>
                </a:solidFill>
                <a:latin typeface="Tahoma"/>
                <a:ea typeface="Tahoma"/>
                <a:cs typeface="Tahoma"/>
                <a:sym typeface="Tahoma"/>
              </a:rPr>
              <a:t>	(d) boleh ada huruf yang berulang, huruf </a:t>
            </a:r>
            <a:r>
              <a:rPr b="0" baseline="0" i="1" lang="en-GB" sz="2000" u="none" cap="none" strike="noStrike">
                <a:solidFill>
                  <a:srgbClr val="000000"/>
                </a:solidFill>
                <a:latin typeface="Tahoma"/>
                <a:ea typeface="Tahoma"/>
                <a:cs typeface="Tahoma"/>
                <a:sym typeface="Tahoma"/>
              </a:rPr>
              <a:t>e</a:t>
            </a:r>
            <a:r>
              <a:rPr b="0" baseline="0" i="0" lang="en-GB" sz="2000" u="none" cap="none" strike="noStrike">
                <a:solidFill>
                  <a:srgbClr val="000000"/>
                </a:solidFill>
                <a:latin typeface="Tahoma"/>
                <a:ea typeface="Tahoma"/>
                <a:cs typeface="Tahoma"/>
                <a:sym typeface="Tahoma"/>
              </a:rPr>
              <a:t> harus ada</a:t>
            </a:r>
          </a:p>
          <a:p>
            <a:pPr indent="-302260" lvl="0" marL="342900" marR="0" rtl="0" algn="just">
              <a:lnSpc>
                <a:spcPct val="90000"/>
              </a:lnSpc>
              <a:spcBef>
                <a:spcPts val="480"/>
              </a:spcBef>
              <a:spcAft>
                <a:spcPts val="0"/>
              </a:spcAft>
              <a:buClr>
                <a:srgbClr val="000000"/>
              </a:buClr>
              <a:buSzPct val="100000"/>
              <a:buFont typeface="Noto Sans Symbols"/>
              <a:buAutoNum type="arabicPeriod" startAt="4"/>
            </a:pPr>
            <a:r>
              <a:rPr b="0" baseline="0" i="0" lang="en-GB" sz="2000" u="none" cap="none" strike="noStrike">
                <a:solidFill>
                  <a:srgbClr val="000000"/>
                </a:solidFill>
                <a:latin typeface="Tahoma"/>
                <a:ea typeface="Tahoma"/>
                <a:cs typeface="Tahoma"/>
                <a:sym typeface="Tahoma"/>
              </a:rPr>
              <a:t>Tentukan banyak cara pengaturan agar 3 orang mahasiswa Jurusan Teknik Informatika (IF), 4  orang mahasiswa Teknik Kimia (TK), 4 orang mahasiswa Teknik Geologi (GL), dan 2 orang mahasiswa Farmasi (FA) dapat duduk dalam satu baris sehingga mereka dari departemen yang sama duduk berdampingan?</a:t>
            </a:r>
          </a:p>
          <a:p>
            <a:pPr indent="-190500" lvl="0" marL="342900" marR="0" rtl="0" algn="l">
              <a:lnSpc>
                <a:spcPct val="100000"/>
              </a:lnSpc>
              <a:spcBef>
                <a:spcPts val="480"/>
              </a:spcBef>
              <a:spcAft>
                <a:spcPts val="0"/>
              </a:spcAft>
              <a:buClr>
                <a:schemeClr val="dk1"/>
              </a:buClr>
              <a:buFont typeface="Tahoma"/>
              <a:buNone/>
            </a:pPr>
            <a:r>
              <a:t/>
            </a:r>
            <a:endParaRPr b="0" baseline="0" i="0" sz="2000" u="none" cap="none" strike="noStrike">
              <a:solidFill>
                <a:srgbClr val="000000"/>
              </a:solidFill>
              <a:latin typeface="Tahoma"/>
              <a:ea typeface="Tahoma"/>
              <a:cs typeface="Tahoma"/>
              <a:sym typeface="Tahoma"/>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27" name="Shape 127"/>
        <p:cNvGrpSpPr/>
        <p:nvPr/>
      </p:nvGrpSpPr>
      <p:grpSpPr>
        <a:xfrm>
          <a:off x="0" y="0"/>
          <a:ext cx="0" cy="0"/>
          <a:chOff x="0" y="0"/>
          <a:chExt cx="0" cy="0"/>
        </a:xfrm>
      </p:grpSpPr>
      <p:sp>
        <p:nvSpPr>
          <p:cNvPr id="128" name="Shape 128"/>
          <p:cNvSpPr txBox="1"/>
          <p:nvPr>
            <p:ph idx="12" type="sldNum"/>
          </p:nvPr>
        </p:nvSpPr>
        <p:spPr>
          <a:xfrm>
            <a:off x="8472457" y="4663216"/>
            <a:ext cx="548699" cy="393600"/>
          </a:xfrm>
          <a:prstGeom prst="rect">
            <a:avLst/>
          </a:prstGeom>
          <a:noFill/>
          <a:ln>
            <a:noFill/>
          </a:ln>
        </p:spPr>
        <p:txBody>
          <a:bodyPr anchorCtr="0" anchor="b" bIns="45700" lIns="91425" rIns="91425" tIns="45700">
            <a:noAutofit/>
          </a:bodyPr>
          <a:lstStyle/>
          <a:p>
            <a:pPr lvl="0" rtl="0">
              <a:spcBef>
                <a:spcPts val="0"/>
              </a:spcBef>
              <a:buNone/>
            </a:pPr>
            <a:fld id="{00000000-1234-1234-1234-123412341234}" type="slidenum">
              <a:rPr lang="en-GB" sz="1000">
                <a:solidFill>
                  <a:schemeClr val="accent1"/>
                </a:solidFill>
                <a:latin typeface="Source Code Pro"/>
                <a:ea typeface="Source Code Pro"/>
                <a:cs typeface="Source Code Pro"/>
                <a:sym typeface="Source Code Pro"/>
              </a:rPr>
              <a:t>‹#›</a:t>
            </a:fld>
          </a:p>
        </p:txBody>
      </p:sp>
      <p:sp>
        <p:nvSpPr>
          <p:cNvPr id="129" name="Shape 129"/>
          <p:cNvSpPr txBox="1"/>
          <p:nvPr>
            <p:ph type="title"/>
          </p:nvPr>
        </p:nvSpPr>
        <p:spPr>
          <a:xfrm>
            <a:off x="457200" y="228600"/>
            <a:ext cx="7772400" cy="5143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Times New Roman"/>
              <a:buNone/>
            </a:pPr>
            <a:r>
              <a:rPr b="1" baseline="0" i="0" lang="en-GB" sz="4400" u="none" cap="none" strike="noStrike">
                <a:solidFill>
                  <a:schemeClr val="dk2"/>
                </a:solidFill>
                <a:latin typeface="Times New Roman"/>
                <a:ea typeface="Times New Roman"/>
                <a:cs typeface="Times New Roman"/>
                <a:sym typeface="Times New Roman"/>
              </a:rPr>
              <a:t>Prinsip Inklusi-Eksklusi</a:t>
            </a:r>
          </a:p>
        </p:txBody>
      </p:sp>
      <p:pic>
        <p:nvPicPr>
          <p:cNvPr id="130" name="Shape 130"/>
          <p:cNvPicPr preferRelativeResize="0"/>
          <p:nvPr/>
        </p:nvPicPr>
        <p:blipFill rotWithShape="1">
          <a:blip r:embed="rId3">
            <a:alphaModFix/>
          </a:blip>
          <a:srcRect b="0" l="0" r="0" t="0"/>
          <a:stretch/>
        </p:blipFill>
        <p:spPr>
          <a:xfrm>
            <a:off x="457200" y="914400"/>
            <a:ext cx="8229600" cy="3920727"/>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34" name="Shape 134"/>
        <p:cNvGrpSpPr/>
        <p:nvPr/>
      </p:nvGrpSpPr>
      <p:grpSpPr>
        <a:xfrm>
          <a:off x="0" y="0"/>
          <a:ext cx="0" cy="0"/>
          <a:chOff x="0" y="0"/>
          <a:chExt cx="0" cy="0"/>
        </a:xfrm>
      </p:grpSpPr>
      <p:sp>
        <p:nvSpPr>
          <p:cNvPr id="135" name="Shape 135"/>
          <p:cNvSpPr txBox="1"/>
          <p:nvPr>
            <p:ph idx="12" type="sldNum"/>
          </p:nvPr>
        </p:nvSpPr>
        <p:spPr>
          <a:xfrm>
            <a:off x="8472457" y="4663216"/>
            <a:ext cx="548699" cy="393600"/>
          </a:xfrm>
          <a:prstGeom prst="rect">
            <a:avLst/>
          </a:prstGeom>
          <a:noFill/>
          <a:ln>
            <a:noFill/>
          </a:ln>
        </p:spPr>
        <p:txBody>
          <a:bodyPr anchorCtr="0" anchor="b" bIns="45700" lIns="91425" rIns="91425" tIns="45700">
            <a:noAutofit/>
          </a:bodyPr>
          <a:lstStyle/>
          <a:p>
            <a:pPr lvl="0" rtl="0">
              <a:spcBef>
                <a:spcPts val="0"/>
              </a:spcBef>
              <a:buNone/>
            </a:pPr>
            <a:fld id="{00000000-1234-1234-1234-123412341234}" type="slidenum">
              <a:rPr lang="en-GB" sz="1000">
                <a:solidFill>
                  <a:schemeClr val="accent1"/>
                </a:solidFill>
                <a:latin typeface="Source Code Pro"/>
                <a:ea typeface="Source Code Pro"/>
                <a:cs typeface="Source Code Pro"/>
                <a:sym typeface="Source Code Pro"/>
              </a:rPr>
              <a:t>‹#›</a:t>
            </a:fld>
          </a:p>
        </p:txBody>
      </p:sp>
      <p:sp>
        <p:nvSpPr>
          <p:cNvPr id="136" name="Shape 136"/>
          <p:cNvSpPr txBox="1"/>
          <p:nvPr>
            <p:ph type="title"/>
          </p:nvPr>
        </p:nvSpPr>
        <p:spPr>
          <a:xfrm>
            <a:off x="311700" y="292850"/>
            <a:ext cx="8520599" cy="8009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Times New Roman"/>
              <a:buNone/>
            </a:pPr>
            <a:r>
              <a:rPr b="1" baseline="0" i="0" lang="en-GB" sz="4400" u="none" cap="none" strike="noStrike">
                <a:solidFill>
                  <a:schemeClr val="dk2"/>
                </a:solidFill>
                <a:latin typeface="Times New Roman"/>
                <a:ea typeface="Times New Roman"/>
                <a:cs typeface="Times New Roman"/>
                <a:sym typeface="Times New Roman"/>
              </a:rPr>
              <a:t>Permutasi</a:t>
            </a:r>
          </a:p>
        </p:txBody>
      </p:sp>
      <p:pic>
        <p:nvPicPr>
          <p:cNvPr id="137" name="Shape 137"/>
          <p:cNvPicPr preferRelativeResize="0"/>
          <p:nvPr/>
        </p:nvPicPr>
        <p:blipFill rotWithShape="1">
          <a:blip r:embed="rId3">
            <a:alphaModFix/>
          </a:blip>
          <a:srcRect b="0" l="0" r="0" t="0"/>
          <a:stretch/>
        </p:blipFill>
        <p:spPr>
          <a:xfrm>
            <a:off x="457200" y="1085850"/>
            <a:ext cx="8458200" cy="2843212"/>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41" name="Shape 141"/>
        <p:cNvGrpSpPr/>
        <p:nvPr/>
      </p:nvGrpSpPr>
      <p:grpSpPr>
        <a:xfrm>
          <a:off x="0" y="0"/>
          <a:ext cx="0" cy="0"/>
          <a:chOff x="0" y="0"/>
          <a:chExt cx="0" cy="0"/>
        </a:xfrm>
      </p:grpSpPr>
      <p:sp>
        <p:nvSpPr>
          <p:cNvPr id="142" name="Shape 142"/>
          <p:cNvSpPr txBox="1"/>
          <p:nvPr>
            <p:ph idx="12" type="sldNum"/>
          </p:nvPr>
        </p:nvSpPr>
        <p:spPr>
          <a:xfrm>
            <a:off x="8472457" y="4663216"/>
            <a:ext cx="548699" cy="393600"/>
          </a:xfrm>
          <a:prstGeom prst="rect">
            <a:avLst/>
          </a:prstGeom>
          <a:noFill/>
          <a:ln>
            <a:noFill/>
          </a:ln>
        </p:spPr>
        <p:txBody>
          <a:bodyPr anchorCtr="0" anchor="b" bIns="45700" lIns="91425" rIns="91425" tIns="45700">
            <a:noAutofit/>
          </a:bodyPr>
          <a:lstStyle/>
          <a:p>
            <a:pPr lvl="0" rtl="0">
              <a:spcBef>
                <a:spcPts val="0"/>
              </a:spcBef>
              <a:buNone/>
            </a:pPr>
            <a:fld id="{00000000-1234-1234-1234-123412341234}" type="slidenum">
              <a:rPr lang="en-GB" sz="1000">
                <a:solidFill>
                  <a:schemeClr val="accent1"/>
                </a:solidFill>
                <a:latin typeface="Source Code Pro"/>
                <a:ea typeface="Source Code Pro"/>
                <a:cs typeface="Source Code Pro"/>
                <a:sym typeface="Source Code Pro"/>
              </a:rPr>
              <a:t>‹#›</a:t>
            </a:fld>
          </a:p>
        </p:txBody>
      </p:sp>
      <p:pic>
        <p:nvPicPr>
          <p:cNvPr id="143" name="Shape 143"/>
          <p:cNvPicPr preferRelativeResize="0"/>
          <p:nvPr/>
        </p:nvPicPr>
        <p:blipFill rotWithShape="1">
          <a:blip r:embed="rId3">
            <a:alphaModFix/>
          </a:blip>
          <a:srcRect b="0" l="0" r="0" t="0"/>
          <a:stretch/>
        </p:blipFill>
        <p:spPr>
          <a:xfrm>
            <a:off x="838200" y="171450"/>
            <a:ext cx="7467600" cy="4757737"/>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47" name="Shape 147"/>
        <p:cNvGrpSpPr/>
        <p:nvPr/>
      </p:nvGrpSpPr>
      <p:grpSpPr>
        <a:xfrm>
          <a:off x="0" y="0"/>
          <a:ext cx="0" cy="0"/>
          <a:chOff x="0" y="0"/>
          <a:chExt cx="0" cy="0"/>
        </a:xfrm>
      </p:grpSpPr>
      <p:sp>
        <p:nvSpPr>
          <p:cNvPr id="148" name="Shape 148"/>
          <p:cNvSpPr txBox="1"/>
          <p:nvPr>
            <p:ph idx="12" type="sldNum"/>
          </p:nvPr>
        </p:nvSpPr>
        <p:spPr>
          <a:xfrm>
            <a:off x="8472457" y="4663216"/>
            <a:ext cx="548699" cy="393600"/>
          </a:xfrm>
          <a:prstGeom prst="rect">
            <a:avLst/>
          </a:prstGeom>
          <a:noFill/>
          <a:ln>
            <a:noFill/>
          </a:ln>
        </p:spPr>
        <p:txBody>
          <a:bodyPr anchorCtr="0" anchor="b" bIns="45700" lIns="91425" rIns="91425" tIns="45700">
            <a:noAutofit/>
          </a:bodyPr>
          <a:lstStyle/>
          <a:p>
            <a:pPr lvl="0" rtl="0">
              <a:spcBef>
                <a:spcPts val="0"/>
              </a:spcBef>
              <a:buNone/>
            </a:pPr>
            <a:fld id="{00000000-1234-1234-1234-123412341234}" type="slidenum">
              <a:rPr lang="en-GB" sz="1000">
                <a:solidFill>
                  <a:schemeClr val="accent1"/>
                </a:solidFill>
                <a:latin typeface="Source Code Pro"/>
                <a:ea typeface="Source Code Pro"/>
                <a:cs typeface="Source Code Pro"/>
                <a:sym typeface="Source Code Pro"/>
              </a:rPr>
              <a:t>‹#›</a:t>
            </a:fld>
          </a:p>
        </p:txBody>
      </p:sp>
      <p:sp>
        <p:nvSpPr>
          <p:cNvPr id="149" name="Shape 149"/>
          <p:cNvSpPr txBox="1"/>
          <p:nvPr>
            <p:ph idx="1" type="body"/>
          </p:nvPr>
        </p:nvSpPr>
        <p:spPr>
          <a:xfrm>
            <a:off x="304800" y="285750"/>
            <a:ext cx="8534399" cy="4400550"/>
          </a:xfrm>
          <a:prstGeom prst="rect">
            <a:avLst/>
          </a:prstGeom>
          <a:noFill/>
          <a:ln>
            <a:noFill/>
          </a:ln>
        </p:spPr>
        <p:txBody>
          <a:bodyPr anchorCtr="0" anchor="t" bIns="45700" lIns="91425" rIns="91425" tIns="45700">
            <a:noAutofit/>
          </a:bodyPr>
          <a:lstStyle/>
          <a:p>
            <a:pPr indent="-304800" lvl="0" marL="342900" marR="0" rtl="0" algn="just">
              <a:lnSpc>
                <a:spcPct val="100000"/>
              </a:lnSpc>
              <a:spcBef>
                <a:spcPts val="0"/>
              </a:spcBef>
              <a:spcAft>
                <a:spcPts val="0"/>
              </a:spcAft>
              <a:buClr>
                <a:srgbClr val="000000"/>
              </a:buClr>
              <a:buSzPct val="100000"/>
              <a:buFont typeface="Tahoma"/>
              <a:buChar char="•"/>
            </a:pPr>
            <a:r>
              <a:rPr b="1" baseline="0" i="0" lang="en-GB" u="none" cap="none" strike="noStrike">
                <a:solidFill>
                  <a:srgbClr val="000000"/>
                </a:solidFill>
                <a:latin typeface="Tahoma"/>
                <a:ea typeface="Tahoma"/>
                <a:cs typeface="Tahoma"/>
                <a:sym typeface="Tahoma"/>
              </a:rPr>
              <a:t>Definisi</a:t>
            </a:r>
            <a:r>
              <a:rPr b="0" baseline="0" i="0" lang="en-GB" u="none" cap="none" strike="noStrike">
                <a:solidFill>
                  <a:srgbClr val="000000"/>
                </a:solidFill>
                <a:latin typeface="Tahoma"/>
                <a:ea typeface="Tahoma"/>
                <a:cs typeface="Tahoma"/>
                <a:sym typeface="Tahoma"/>
              </a:rPr>
              <a:t>: Permutasi adalah jumlah urutan berbeda dari pengaturan objek-objek.</a:t>
            </a:r>
          </a:p>
          <a:p>
            <a:pPr indent="-304800" lvl="0" marL="342900" marR="0" rtl="0" algn="just">
              <a:lnSpc>
                <a:spcPct val="100000"/>
              </a:lnSpc>
              <a:spcBef>
                <a:spcPts val="480"/>
              </a:spcBef>
              <a:spcAft>
                <a:spcPts val="0"/>
              </a:spcAft>
              <a:buClr>
                <a:srgbClr val="000000"/>
              </a:buClr>
              <a:buSzPct val="100000"/>
              <a:buFont typeface="Tahoma"/>
              <a:buChar char="•"/>
            </a:pPr>
            <a:r>
              <a:rPr b="0" baseline="0" i="0" lang="en-GB" u="none" cap="none" strike="noStrike">
                <a:solidFill>
                  <a:srgbClr val="000000"/>
                </a:solidFill>
                <a:latin typeface="Tahoma"/>
                <a:ea typeface="Tahoma"/>
                <a:cs typeface="Tahoma"/>
                <a:sym typeface="Tahoma"/>
              </a:rPr>
              <a:t>Permutasi merupakan bentuk khusus aplikasi kaidah perkalian. </a:t>
            </a:r>
          </a:p>
          <a:p>
            <a:pPr indent="-304800" lvl="0" marL="342900" marR="0" rtl="0" algn="just">
              <a:lnSpc>
                <a:spcPct val="100000"/>
              </a:lnSpc>
              <a:spcBef>
                <a:spcPts val="480"/>
              </a:spcBef>
              <a:spcAft>
                <a:spcPts val="0"/>
              </a:spcAft>
              <a:buClr>
                <a:srgbClr val="000000"/>
              </a:buClr>
              <a:buSzPct val="100000"/>
              <a:buFont typeface="Tahoma"/>
              <a:buChar char="•"/>
            </a:pPr>
            <a:r>
              <a:rPr b="0" baseline="0" i="0" lang="en-GB" u="none" cap="none" strike="noStrike">
                <a:solidFill>
                  <a:srgbClr val="000000"/>
                </a:solidFill>
                <a:latin typeface="Tahoma"/>
                <a:ea typeface="Tahoma"/>
                <a:cs typeface="Tahoma"/>
                <a:sym typeface="Tahoma"/>
              </a:rPr>
              <a:t>Misalkan jumlah objek adalah </a:t>
            </a:r>
            <a:r>
              <a:rPr b="0" baseline="0" i="1" lang="en-GB" u="none" cap="none" strike="noStrike">
                <a:solidFill>
                  <a:srgbClr val="000000"/>
                </a:solidFill>
                <a:latin typeface="Tahoma"/>
                <a:ea typeface="Tahoma"/>
                <a:cs typeface="Tahoma"/>
                <a:sym typeface="Tahoma"/>
              </a:rPr>
              <a:t>n</a:t>
            </a:r>
            <a:r>
              <a:rPr b="0" baseline="0" i="0" lang="en-GB" u="none" cap="none" strike="noStrike">
                <a:solidFill>
                  <a:srgbClr val="000000"/>
                </a:solidFill>
                <a:latin typeface="Tahoma"/>
                <a:ea typeface="Tahoma"/>
                <a:cs typeface="Tahoma"/>
                <a:sym typeface="Tahoma"/>
              </a:rPr>
              <a:t>, maka </a:t>
            </a:r>
          </a:p>
          <a:p>
            <a:pPr indent="-289560" lvl="0" marL="342900" marR="0" rtl="0" algn="just">
              <a:lnSpc>
                <a:spcPct val="100000"/>
              </a:lnSpc>
              <a:spcBef>
                <a:spcPts val="480"/>
              </a:spcBef>
              <a:spcAft>
                <a:spcPts val="0"/>
              </a:spcAft>
              <a:buClr>
                <a:srgbClr val="000000"/>
              </a:buClr>
              <a:buSzPct val="100000"/>
              <a:buFont typeface="Noto Sans Symbols"/>
              <a:buChar char="•"/>
            </a:pPr>
            <a:r>
              <a:rPr b="0" baseline="0" i="0" lang="en-GB" u="none" cap="none" strike="noStrike">
                <a:solidFill>
                  <a:srgbClr val="000000"/>
                </a:solidFill>
                <a:latin typeface="Tahoma"/>
                <a:ea typeface="Tahoma"/>
                <a:cs typeface="Tahoma"/>
                <a:sym typeface="Tahoma"/>
              </a:rPr>
              <a:t> urutan pertama dipilih dari </a:t>
            </a:r>
            <a:r>
              <a:rPr b="0" baseline="0" i="1" lang="en-GB" u="none" cap="none" strike="noStrike">
                <a:solidFill>
                  <a:srgbClr val="000000"/>
                </a:solidFill>
                <a:latin typeface="Tahoma"/>
                <a:ea typeface="Tahoma"/>
                <a:cs typeface="Tahoma"/>
                <a:sym typeface="Tahoma"/>
              </a:rPr>
              <a:t>n</a:t>
            </a:r>
            <a:r>
              <a:rPr b="0" baseline="0" i="0" lang="en-GB" u="none" cap="none" strike="noStrike">
                <a:solidFill>
                  <a:srgbClr val="000000"/>
                </a:solidFill>
                <a:latin typeface="Tahoma"/>
                <a:ea typeface="Tahoma"/>
                <a:cs typeface="Tahoma"/>
                <a:sym typeface="Tahoma"/>
              </a:rPr>
              <a:t> objek, </a:t>
            </a:r>
          </a:p>
          <a:p>
            <a:pPr indent="-289560" lvl="0" marL="342900" marR="0" rtl="0" algn="just">
              <a:lnSpc>
                <a:spcPct val="100000"/>
              </a:lnSpc>
              <a:spcBef>
                <a:spcPts val="480"/>
              </a:spcBef>
              <a:spcAft>
                <a:spcPts val="0"/>
              </a:spcAft>
              <a:buClr>
                <a:srgbClr val="000000"/>
              </a:buClr>
              <a:buSzPct val="100000"/>
              <a:buFont typeface="Noto Sans Symbols"/>
              <a:buChar char="•"/>
            </a:pPr>
            <a:r>
              <a:rPr b="0" baseline="0" i="0" lang="en-GB" u="none" cap="none" strike="noStrike">
                <a:solidFill>
                  <a:srgbClr val="000000"/>
                </a:solidFill>
                <a:latin typeface="Tahoma"/>
                <a:ea typeface="Tahoma"/>
                <a:cs typeface="Tahoma"/>
                <a:sym typeface="Tahoma"/>
              </a:rPr>
              <a:t> urutan kedua dipilih dari </a:t>
            </a:r>
            <a:r>
              <a:rPr b="0" baseline="0" i="1" lang="en-GB" u="none" cap="none" strike="noStrike">
                <a:solidFill>
                  <a:srgbClr val="000000"/>
                </a:solidFill>
                <a:latin typeface="Tahoma"/>
                <a:ea typeface="Tahoma"/>
                <a:cs typeface="Tahoma"/>
                <a:sym typeface="Tahoma"/>
              </a:rPr>
              <a:t>n</a:t>
            </a:r>
            <a:r>
              <a:rPr b="0" baseline="0" i="0" lang="en-GB" u="none" cap="none" strike="noStrike">
                <a:solidFill>
                  <a:srgbClr val="000000"/>
                </a:solidFill>
                <a:latin typeface="Tahoma"/>
                <a:ea typeface="Tahoma"/>
                <a:cs typeface="Tahoma"/>
                <a:sym typeface="Tahoma"/>
              </a:rPr>
              <a:t> – 1 objek, </a:t>
            </a:r>
          </a:p>
          <a:p>
            <a:pPr indent="-289560" lvl="0" marL="342900" marR="0" rtl="0" algn="just">
              <a:lnSpc>
                <a:spcPct val="100000"/>
              </a:lnSpc>
              <a:spcBef>
                <a:spcPts val="480"/>
              </a:spcBef>
              <a:spcAft>
                <a:spcPts val="0"/>
              </a:spcAft>
              <a:buClr>
                <a:srgbClr val="000000"/>
              </a:buClr>
              <a:buSzPct val="100000"/>
              <a:buFont typeface="Noto Sans Symbols"/>
              <a:buChar char="•"/>
            </a:pPr>
            <a:r>
              <a:rPr b="0" baseline="0" i="0" lang="en-GB" u="none" cap="none" strike="noStrike">
                <a:solidFill>
                  <a:srgbClr val="000000"/>
                </a:solidFill>
                <a:latin typeface="Tahoma"/>
                <a:ea typeface="Tahoma"/>
                <a:cs typeface="Tahoma"/>
                <a:sym typeface="Tahoma"/>
              </a:rPr>
              <a:t> urutan ketiga dipilih dari </a:t>
            </a:r>
            <a:r>
              <a:rPr b="0" baseline="0" i="1" lang="en-GB" u="none" cap="none" strike="noStrike">
                <a:solidFill>
                  <a:srgbClr val="000000"/>
                </a:solidFill>
                <a:latin typeface="Tahoma"/>
                <a:ea typeface="Tahoma"/>
                <a:cs typeface="Tahoma"/>
                <a:sym typeface="Tahoma"/>
              </a:rPr>
              <a:t>n</a:t>
            </a:r>
            <a:r>
              <a:rPr b="0" baseline="0" i="0" lang="en-GB" u="none" cap="none" strike="noStrike">
                <a:solidFill>
                  <a:srgbClr val="000000"/>
                </a:solidFill>
                <a:latin typeface="Tahoma"/>
                <a:ea typeface="Tahoma"/>
                <a:cs typeface="Tahoma"/>
                <a:sym typeface="Tahoma"/>
              </a:rPr>
              <a:t> – 2 objek, </a:t>
            </a:r>
          </a:p>
          <a:p>
            <a:pPr indent="-289560" lvl="0" marL="342900" marR="0" rtl="0" algn="just">
              <a:lnSpc>
                <a:spcPct val="100000"/>
              </a:lnSpc>
              <a:spcBef>
                <a:spcPts val="480"/>
              </a:spcBef>
              <a:spcAft>
                <a:spcPts val="0"/>
              </a:spcAft>
              <a:buClr>
                <a:srgbClr val="000000"/>
              </a:buClr>
              <a:buSzPct val="100000"/>
              <a:buFont typeface="Noto Sans Symbols"/>
              <a:buChar char="•"/>
            </a:pPr>
            <a:r>
              <a:rPr b="0" baseline="0" i="0" lang="en-GB" u="none" cap="none" strike="noStrike">
                <a:solidFill>
                  <a:srgbClr val="000000"/>
                </a:solidFill>
                <a:latin typeface="Tahoma"/>
                <a:ea typeface="Tahoma"/>
                <a:cs typeface="Tahoma"/>
                <a:sym typeface="Tahoma"/>
              </a:rPr>
              <a:t>…</a:t>
            </a:r>
          </a:p>
          <a:p>
            <a:pPr indent="-289560" lvl="0" marL="342900" marR="0" rtl="0" algn="just">
              <a:lnSpc>
                <a:spcPct val="100000"/>
              </a:lnSpc>
              <a:spcBef>
                <a:spcPts val="480"/>
              </a:spcBef>
              <a:spcAft>
                <a:spcPts val="0"/>
              </a:spcAft>
              <a:buClr>
                <a:srgbClr val="000000"/>
              </a:buClr>
              <a:buSzPct val="100000"/>
              <a:buFont typeface="Noto Sans Symbols"/>
              <a:buChar char="•"/>
            </a:pPr>
            <a:r>
              <a:rPr b="0" baseline="0" i="0" lang="en-GB" u="none" cap="none" strike="noStrike">
                <a:solidFill>
                  <a:srgbClr val="000000"/>
                </a:solidFill>
                <a:latin typeface="Tahoma"/>
                <a:ea typeface="Tahoma"/>
                <a:cs typeface="Tahoma"/>
                <a:sym typeface="Tahoma"/>
              </a:rPr>
              <a:t>urutan terakhir dipilih dari 1 objek yang tersisa. </a:t>
            </a:r>
          </a:p>
          <a:p>
            <a:pPr indent="-342900" lvl="0" marL="342900" marR="0" rtl="0" algn="just">
              <a:lnSpc>
                <a:spcPct val="100000"/>
              </a:lnSpc>
              <a:spcBef>
                <a:spcPts val="480"/>
              </a:spcBef>
              <a:spcAft>
                <a:spcPts val="0"/>
              </a:spcAft>
              <a:buClr>
                <a:schemeClr val="dk1"/>
              </a:buClr>
              <a:buSzPct val="25000"/>
              <a:buFont typeface="Tahoma"/>
              <a:buNone/>
            </a:pPr>
            <a:r>
              <a:rPr b="0" baseline="0" i="0" lang="en-GB" u="none" cap="none" strike="noStrike">
                <a:solidFill>
                  <a:srgbClr val="000000"/>
                </a:solidFill>
                <a:latin typeface="Tahoma"/>
                <a:ea typeface="Tahoma"/>
                <a:cs typeface="Tahoma"/>
                <a:sym typeface="Tahoma"/>
              </a:rPr>
              <a:t> 	Menurut kaidah perkalian, permutasi dari </a:t>
            </a:r>
            <a:r>
              <a:rPr b="0" baseline="0" i="1" lang="en-GB" u="none" cap="none" strike="noStrike">
                <a:solidFill>
                  <a:srgbClr val="000000"/>
                </a:solidFill>
                <a:latin typeface="Tahoma"/>
                <a:ea typeface="Tahoma"/>
                <a:cs typeface="Tahoma"/>
                <a:sym typeface="Tahoma"/>
              </a:rPr>
              <a:t>n</a:t>
            </a:r>
            <a:r>
              <a:rPr b="0" baseline="0" i="0" lang="en-GB" u="none" cap="none" strike="noStrike">
                <a:solidFill>
                  <a:srgbClr val="000000"/>
                </a:solidFill>
                <a:latin typeface="Tahoma"/>
                <a:ea typeface="Tahoma"/>
                <a:cs typeface="Tahoma"/>
                <a:sym typeface="Tahoma"/>
              </a:rPr>
              <a:t> objek adalah</a:t>
            </a:r>
          </a:p>
          <a:p>
            <a:pPr indent="-342900" lvl="0" marL="342900" marR="0" rtl="0" algn="just">
              <a:lnSpc>
                <a:spcPct val="100000"/>
              </a:lnSpc>
              <a:spcBef>
                <a:spcPts val="480"/>
              </a:spcBef>
              <a:spcAft>
                <a:spcPts val="0"/>
              </a:spcAft>
              <a:buClr>
                <a:schemeClr val="dk1"/>
              </a:buClr>
              <a:buSzPct val="25000"/>
              <a:buFont typeface="Tahoma"/>
              <a:buNone/>
            </a:pPr>
            <a:r>
              <a:rPr b="0" baseline="0" i="0" lang="en-GB" u="none" cap="none" strike="noStrike">
                <a:solidFill>
                  <a:srgbClr val="000000"/>
                </a:solidFill>
                <a:latin typeface="Tahoma"/>
                <a:ea typeface="Tahoma"/>
                <a:cs typeface="Tahoma"/>
                <a:sym typeface="Tahoma"/>
              </a:rPr>
              <a:t>			</a:t>
            </a:r>
            <a:r>
              <a:rPr b="0" baseline="0" i="1" lang="en-GB" u="none" cap="none" strike="noStrike">
                <a:solidFill>
                  <a:srgbClr val="000000"/>
                </a:solidFill>
                <a:latin typeface="Tahoma"/>
                <a:ea typeface="Tahoma"/>
                <a:cs typeface="Tahoma"/>
                <a:sym typeface="Tahoma"/>
              </a:rPr>
              <a:t>n</a:t>
            </a:r>
            <a:r>
              <a:rPr b="0" baseline="0" i="0" lang="en-GB" u="none" cap="none" strike="noStrike">
                <a:solidFill>
                  <a:srgbClr val="000000"/>
                </a:solidFill>
                <a:latin typeface="Tahoma"/>
                <a:ea typeface="Tahoma"/>
                <a:cs typeface="Tahoma"/>
                <a:sym typeface="Tahoma"/>
              </a:rPr>
              <a:t>(</a:t>
            </a:r>
            <a:r>
              <a:rPr b="0" baseline="0" i="1" lang="en-GB" u="none" cap="none" strike="noStrike">
                <a:solidFill>
                  <a:srgbClr val="000000"/>
                </a:solidFill>
                <a:latin typeface="Tahoma"/>
                <a:ea typeface="Tahoma"/>
                <a:cs typeface="Tahoma"/>
                <a:sym typeface="Tahoma"/>
              </a:rPr>
              <a:t>n</a:t>
            </a:r>
            <a:r>
              <a:rPr b="0" baseline="0" i="0" lang="en-GB" u="none" cap="none" strike="noStrike">
                <a:solidFill>
                  <a:srgbClr val="000000"/>
                </a:solidFill>
                <a:latin typeface="Tahoma"/>
                <a:ea typeface="Tahoma"/>
                <a:cs typeface="Tahoma"/>
                <a:sym typeface="Tahoma"/>
              </a:rPr>
              <a:t> – 1) (</a:t>
            </a:r>
            <a:r>
              <a:rPr b="0" baseline="0" i="1" lang="en-GB" u="none" cap="none" strike="noStrike">
                <a:solidFill>
                  <a:srgbClr val="000000"/>
                </a:solidFill>
                <a:latin typeface="Tahoma"/>
                <a:ea typeface="Tahoma"/>
                <a:cs typeface="Tahoma"/>
                <a:sym typeface="Tahoma"/>
              </a:rPr>
              <a:t>n</a:t>
            </a:r>
            <a:r>
              <a:rPr b="0" baseline="0" i="0" lang="en-GB" u="none" cap="none" strike="noStrike">
                <a:solidFill>
                  <a:srgbClr val="000000"/>
                </a:solidFill>
                <a:latin typeface="Tahoma"/>
                <a:ea typeface="Tahoma"/>
                <a:cs typeface="Tahoma"/>
                <a:sym typeface="Tahoma"/>
              </a:rPr>
              <a:t> – 2) … (2)(1) = </a:t>
            </a:r>
            <a:r>
              <a:rPr b="0" baseline="0" i="1" lang="en-GB" u="none" cap="none" strike="noStrike">
                <a:solidFill>
                  <a:srgbClr val="000000"/>
                </a:solidFill>
                <a:latin typeface="Tahoma"/>
                <a:ea typeface="Tahoma"/>
                <a:cs typeface="Tahoma"/>
                <a:sym typeface="Tahoma"/>
              </a:rPr>
              <a:t>n</a:t>
            </a:r>
            <a:r>
              <a:rPr b="0" baseline="0" i="0" lang="en-GB" u="none" cap="none" strike="noStrike">
                <a:solidFill>
                  <a:srgbClr val="000000"/>
                </a:solidFill>
                <a:latin typeface="Tahoma"/>
                <a:ea typeface="Tahoma"/>
                <a:cs typeface="Tahoma"/>
                <a:sym typeface="Tahoma"/>
              </a:rPr>
              <a:t>!</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53" name="Shape 153"/>
        <p:cNvGrpSpPr/>
        <p:nvPr/>
      </p:nvGrpSpPr>
      <p:grpSpPr>
        <a:xfrm>
          <a:off x="0" y="0"/>
          <a:ext cx="0" cy="0"/>
          <a:chOff x="0" y="0"/>
          <a:chExt cx="0" cy="0"/>
        </a:xfrm>
      </p:grpSpPr>
      <p:sp>
        <p:nvSpPr>
          <p:cNvPr id="154" name="Shape 154"/>
          <p:cNvSpPr txBox="1"/>
          <p:nvPr>
            <p:ph idx="12" type="sldNum"/>
          </p:nvPr>
        </p:nvSpPr>
        <p:spPr>
          <a:xfrm>
            <a:off x="8472457" y="4663216"/>
            <a:ext cx="548699" cy="393600"/>
          </a:xfrm>
          <a:prstGeom prst="rect">
            <a:avLst/>
          </a:prstGeom>
          <a:noFill/>
          <a:ln>
            <a:noFill/>
          </a:ln>
        </p:spPr>
        <p:txBody>
          <a:bodyPr anchorCtr="0" anchor="b" bIns="45700" lIns="91425" rIns="91425" tIns="45700">
            <a:noAutofit/>
          </a:bodyPr>
          <a:lstStyle/>
          <a:p>
            <a:pPr lvl="0" rtl="0">
              <a:spcBef>
                <a:spcPts val="0"/>
              </a:spcBef>
              <a:buNone/>
            </a:pPr>
            <a:fld id="{00000000-1234-1234-1234-123412341234}" type="slidenum">
              <a:rPr lang="en-GB" sz="1000">
                <a:solidFill>
                  <a:schemeClr val="accent1"/>
                </a:solidFill>
                <a:latin typeface="Source Code Pro"/>
                <a:ea typeface="Source Code Pro"/>
                <a:cs typeface="Source Code Pro"/>
                <a:sym typeface="Source Code Pro"/>
              </a:rPr>
              <a:t>‹#›</a:t>
            </a:fld>
          </a:p>
        </p:txBody>
      </p:sp>
      <p:sp>
        <p:nvSpPr>
          <p:cNvPr id="155" name="Shape 155"/>
          <p:cNvSpPr txBox="1"/>
          <p:nvPr>
            <p:ph idx="1" type="body"/>
          </p:nvPr>
        </p:nvSpPr>
        <p:spPr>
          <a:xfrm>
            <a:off x="589225" y="272725"/>
            <a:ext cx="7772400" cy="36576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rgbClr val="000000"/>
              </a:buClr>
              <a:buSzPct val="100000"/>
              <a:buFont typeface="Tahoma"/>
              <a:buChar char="•"/>
            </a:pPr>
            <a:r>
              <a:rPr b="1" baseline="0" i="0" lang="en-GB" sz="2800" u="none" cap="none" strike="noStrike">
                <a:solidFill>
                  <a:srgbClr val="000000"/>
                </a:solidFill>
                <a:latin typeface="Tahoma"/>
                <a:ea typeface="Tahoma"/>
                <a:cs typeface="Tahoma"/>
                <a:sym typeface="Tahoma"/>
              </a:rPr>
              <a:t>Contoh 6.</a:t>
            </a:r>
            <a:r>
              <a:rPr b="0" baseline="0" i="0" lang="en-GB" sz="2800" u="none" cap="none" strike="noStrike">
                <a:solidFill>
                  <a:srgbClr val="000000"/>
                </a:solidFill>
                <a:latin typeface="Tahoma"/>
                <a:ea typeface="Tahoma"/>
                <a:cs typeface="Tahoma"/>
                <a:sym typeface="Tahoma"/>
              </a:rPr>
              <a:t> Berapa banyak “kata” yang terbentuk dari kata “HAPUS”?</a:t>
            </a:r>
          </a:p>
          <a:p>
            <a:pPr indent="-342900" lvl="0" marL="342900" marR="0" rtl="0" algn="l">
              <a:lnSpc>
                <a:spcPct val="100000"/>
              </a:lnSpc>
              <a:spcBef>
                <a:spcPts val="560"/>
              </a:spcBef>
              <a:spcAft>
                <a:spcPts val="0"/>
              </a:spcAft>
              <a:buClr>
                <a:schemeClr val="dk1"/>
              </a:buClr>
              <a:buSzPct val="25000"/>
              <a:buFont typeface="Tahoma"/>
              <a:buNone/>
            </a:pPr>
            <a:r>
              <a:rPr b="0" baseline="0" i="0" lang="en-GB" sz="2800" u="none" cap="none" strike="noStrike">
                <a:solidFill>
                  <a:srgbClr val="000000"/>
                </a:solidFill>
                <a:latin typeface="Tahoma"/>
                <a:ea typeface="Tahoma"/>
                <a:cs typeface="Tahoma"/>
                <a:sym typeface="Tahoma"/>
              </a:rPr>
              <a:t>	</a:t>
            </a:r>
            <a:r>
              <a:rPr b="0" baseline="0" i="0" lang="en-GB" sz="2800" u="sng" cap="none" strike="noStrike">
                <a:solidFill>
                  <a:srgbClr val="000000"/>
                </a:solidFill>
                <a:latin typeface="Tahoma"/>
                <a:ea typeface="Tahoma"/>
                <a:cs typeface="Tahoma"/>
                <a:sym typeface="Tahoma"/>
              </a:rPr>
              <a:t>Penyelesaian</a:t>
            </a:r>
            <a:r>
              <a:rPr b="0" baseline="0" i="0" lang="en-GB" sz="2800" u="none" cap="none" strike="noStrike">
                <a:solidFill>
                  <a:srgbClr val="000000"/>
                </a:solidFill>
                <a:latin typeface="Tahoma"/>
                <a:ea typeface="Tahoma"/>
                <a:cs typeface="Tahoma"/>
                <a:sym typeface="Tahoma"/>
              </a:rPr>
              <a:t>:</a:t>
            </a:r>
          </a:p>
          <a:p>
            <a:pPr indent="-342900" lvl="0" marL="342900" marR="0" rtl="0" algn="l">
              <a:lnSpc>
                <a:spcPct val="100000"/>
              </a:lnSpc>
              <a:spcBef>
                <a:spcPts val="560"/>
              </a:spcBef>
              <a:spcAft>
                <a:spcPts val="0"/>
              </a:spcAft>
              <a:buClr>
                <a:schemeClr val="dk1"/>
              </a:buClr>
              <a:buSzPct val="25000"/>
              <a:buFont typeface="Tahoma"/>
              <a:buNone/>
            </a:pPr>
            <a:r>
              <a:rPr b="0" baseline="0" i="0" lang="en-GB" sz="2800" u="none" cap="none" strike="noStrike">
                <a:solidFill>
                  <a:srgbClr val="000000"/>
                </a:solidFill>
                <a:latin typeface="Tahoma"/>
                <a:ea typeface="Tahoma"/>
                <a:cs typeface="Tahoma"/>
                <a:sym typeface="Tahoma"/>
              </a:rPr>
              <a:t>	Cara 1: (5)(4)(3)(2)(1) = 120 buah kata</a:t>
            </a:r>
          </a:p>
          <a:p>
            <a:pPr indent="-342900" lvl="0" marL="342900" marR="0" rtl="0" algn="l">
              <a:lnSpc>
                <a:spcPct val="100000"/>
              </a:lnSpc>
              <a:spcBef>
                <a:spcPts val="560"/>
              </a:spcBef>
              <a:spcAft>
                <a:spcPts val="0"/>
              </a:spcAft>
              <a:buClr>
                <a:schemeClr val="dk1"/>
              </a:buClr>
              <a:buSzPct val="25000"/>
              <a:buFont typeface="Tahoma"/>
              <a:buNone/>
            </a:pPr>
            <a:r>
              <a:rPr b="0" baseline="0" i="0" lang="en-GB" sz="2800" u="none" cap="none" strike="noStrike">
                <a:solidFill>
                  <a:srgbClr val="000000"/>
                </a:solidFill>
                <a:latin typeface="Tahoma"/>
                <a:ea typeface="Tahoma"/>
                <a:cs typeface="Tahoma"/>
                <a:sym typeface="Tahoma"/>
              </a:rPr>
              <a:t>	Cara 2: </a:t>
            </a:r>
            <a:r>
              <a:rPr b="0" baseline="0" i="1" lang="en-GB" sz="2800" u="none" cap="none" strike="noStrike">
                <a:solidFill>
                  <a:srgbClr val="000000"/>
                </a:solidFill>
                <a:latin typeface="Tahoma"/>
                <a:ea typeface="Tahoma"/>
                <a:cs typeface="Tahoma"/>
                <a:sym typeface="Tahoma"/>
              </a:rPr>
              <a:t>P</a:t>
            </a:r>
            <a:r>
              <a:rPr b="0" baseline="0" i="0" lang="en-GB" sz="2800" u="none" cap="none" strike="noStrike">
                <a:solidFill>
                  <a:srgbClr val="000000"/>
                </a:solidFill>
                <a:latin typeface="Tahoma"/>
                <a:ea typeface="Tahoma"/>
                <a:cs typeface="Tahoma"/>
                <a:sym typeface="Tahoma"/>
              </a:rPr>
              <a:t>(5, 5) = 5! = 120 buah kata</a:t>
            </a:r>
          </a:p>
          <a:p>
            <a:pPr indent="-342900" lvl="0" marL="342900" marR="0" rtl="0" algn="l">
              <a:lnSpc>
                <a:spcPct val="100000"/>
              </a:lnSpc>
              <a:spcBef>
                <a:spcPts val="560"/>
              </a:spcBef>
              <a:spcAft>
                <a:spcPts val="0"/>
              </a:spcAft>
              <a:buClr>
                <a:schemeClr val="dk1"/>
              </a:buClr>
              <a:buFont typeface="Tahoma"/>
              <a:buNone/>
            </a:pPr>
            <a:r>
              <a:t/>
            </a:r>
            <a:endParaRPr b="0" baseline="0" i="0" sz="2800" u="none" cap="none" strike="noStrike">
              <a:solidFill>
                <a:srgbClr val="000000"/>
              </a:solidFill>
              <a:latin typeface="Tahoma"/>
              <a:ea typeface="Tahoma"/>
              <a:cs typeface="Tahoma"/>
              <a:sym typeface="Tahoma"/>
            </a:endParaRPr>
          </a:p>
          <a:p>
            <a:pPr indent="-342900" lvl="0" marL="342900" marR="0" rtl="0" algn="l">
              <a:lnSpc>
                <a:spcPct val="100000"/>
              </a:lnSpc>
              <a:spcBef>
                <a:spcPts val="560"/>
              </a:spcBef>
              <a:spcAft>
                <a:spcPts val="0"/>
              </a:spcAft>
              <a:buClr>
                <a:srgbClr val="000000"/>
              </a:buClr>
              <a:buSzPct val="100000"/>
              <a:buFont typeface="Tahoma"/>
              <a:buChar char="•"/>
            </a:pPr>
            <a:r>
              <a:rPr b="1" baseline="0" i="0" lang="en-GB" sz="2800" u="none" cap="none" strike="noStrike">
                <a:solidFill>
                  <a:srgbClr val="000000"/>
                </a:solidFill>
                <a:latin typeface="Tahoma"/>
                <a:ea typeface="Tahoma"/>
                <a:cs typeface="Tahoma"/>
                <a:sym typeface="Tahoma"/>
              </a:rPr>
              <a:t>Contoh 7.</a:t>
            </a:r>
            <a:r>
              <a:rPr b="0" baseline="0" i="0" lang="en-GB" sz="2800" u="none" cap="none" strike="noStrike">
                <a:solidFill>
                  <a:srgbClr val="000000"/>
                </a:solidFill>
                <a:latin typeface="Tahoma"/>
                <a:ea typeface="Tahoma"/>
                <a:cs typeface="Tahoma"/>
                <a:sym typeface="Tahoma"/>
              </a:rPr>
              <a:t> Berapa banyak cara mengurutkan nama 25 orang mahasiswa?</a:t>
            </a:r>
          </a:p>
          <a:p>
            <a:pPr indent="-342900" lvl="0" marL="342900" marR="0" rtl="0" algn="l">
              <a:lnSpc>
                <a:spcPct val="100000"/>
              </a:lnSpc>
              <a:spcBef>
                <a:spcPts val="560"/>
              </a:spcBef>
              <a:spcAft>
                <a:spcPts val="0"/>
              </a:spcAft>
              <a:buClr>
                <a:schemeClr val="dk1"/>
              </a:buClr>
              <a:buSzPct val="25000"/>
              <a:buFont typeface="Tahoma"/>
              <a:buNone/>
            </a:pPr>
            <a:r>
              <a:rPr b="0" baseline="0" i="0" lang="en-GB" sz="2800" u="none" cap="none" strike="noStrike">
                <a:solidFill>
                  <a:srgbClr val="000000"/>
                </a:solidFill>
                <a:latin typeface="Tahoma"/>
                <a:ea typeface="Tahoma"/>
                <a:cs typeface="Tahoma"/>
                <a:sym typeface="Tahoma"/>
              </a:rPr>
              <a:t>	</a:t>
            </a:r>
            <a:r>
              <a:rPr b="0" baseline="0" i="0" lang="en-GB" sz="2800" u="sng" cap="none" strike="noStrike">
                <a:solidFill>
                  <a:srgbClr val="000000"/>
                </a:solidFill>
                <a:latin typeface="Tahoma"/>
                <a:ea typeface="Tahoma"/>
                <a:cs typeface="Tahoma"/>
                <a:sym typeface="Tahoma"/>
              </a:rPr>
              <a:t>Penyelesaian</a:t>
            </a:r>
            <a:r>
              <a:rPr b="0" baseline="0" i="0" lang="en-GB" sz="2800" u="none" cap="none" strike="noStrike">
                <a:solidFill>
                  <a:srgbClr val="000000"/>
                </a:solidFill>
                <a:latin typeface="Tahoma"/>
                <a:ea typeface="Tahoma"/>
                <a:cs typeface="Tahoma"/>
                <a:sym typeface="Tahoma"/>
              </a:rPr>
              <a:t>: </a:t>
            </a:r>
            <a:r>
              <a:rPr b="0" baseline="0" i="1" lang="en-GB" sz="2800" u="none" cap="none" strike="noStrike">
                <a:solidFill>
                  <a:srgbClr val="000000"/>
                </a:solidFill>
                <a:latin typeface="Tahoma"/>
                <a:ea typeface="Tahoma"/>
                <a:cs typeface="Tahoma"/>
                <a:sym typeface="Tahoma"/>
              </a:rPr>
              <a:t>P</a:t>
            </a:r>
            <a:r>
              <a:rPr b="0" baseline="0" i="0" lang="en-GB" sz="2800" u="none" cap="none" strike="noStrike">
                <a:solidFill>
                  <a:srgbClr val="000000"/>
                </a:solidFill>
                <a:latin typeface="Tahoma"/>
                <a:ea typeface="Tahoma"/>
                <a:cs typeface="Tahoma"/>
                <a:sym typeface="Tahoma"/>
              </a:rPr>
              <a:t>(25, 25) = 25!		 	 </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59" name="Shape 159"/>
        <p:cNvGrpSpPr/>
        <p:nvPr/>
      </p:nvGrpSpPr>
      <p:grpSpPr>
        <a:xfrm>
          <a:off x="0" y="0"/>
          <a:ext cx="0" cy="0"/>
          <a:chOff x="0" y="0"/>
          <a:chExt cx="0" cy="0"/>
        </a:xfrm>
      </p:grpSpPr>
      <p:sp>
        <p:nvSpPr>
          <p:cNvPr id="160" name="Shape 160"/>
          <p:cNvSpPr txBox="1"/>
          <p:nvPr>
            <p:ph idx="12" type="sldNum"/>
          </p:nvPr>
        </p:nvSpPr>
        <p:spPr>
          <a:xfrm>
            <a:off x="8472457" y="4663216"/>
            <a:ext cx="548699" cy="393600"/>
          </a:xfrm>
          <a:prstGeom prst="rect">
            <a:avLst/>
          </a:prstGeom>
          <a:noFill/>
          <a:ln>
            <a:noFill/>
          </a:ln>
        </p:spPr>
        <p:txBody>
          <a:bodyPr anchorCtr="0" anchor="b" bIns="45700" lIns="91425" rIns="91425" tIns="45700">
            <a:noAutofit/>
          </a:bodyPr>
          <a:lstStyle/>
          <a:p>
            <a:pPr lvl="0" rtl="0">
              <a:spcBef>
                <a:spcPts val="0"/>
              </a:spcBef>
              <a:buNone/>
            </a:pPr>
            <a:fld id="{00000000-1234-1234-1234-123412341234}" type="slidenum">
              <a:rPr lang="en-GB" sz="1000">
                <a:solidFill>
                  <a:schemeClr val="accent1"/>
                </a:solidFill>
                <a:latin typeface="Source Code Pro"/>
                <a:ea typeface="Source Code Pro"/>
                <a:cs typeface="Source Code Pro"/>
                <a:sym typeface="Source Code Pro"/>
              </a:rPr>
              <a:t>‹#›</a:t>
            </a:fld>
          </a:p>
        </p:txBody>
      </p:sp>
      <p:sp>
        <p:nvSpPr>
          <p:cNvPr id="161" name="Shape 161"/>
          <p:cNvSpPr txBox="1"/>
          <p:nvPr>
            <p:ph type="title"/>
          </p:nvPr>
        </p:nvSpPr>
        <p:spPr>
          <a:xfrm>
            <a:off x="609600" y="228600"/>
            <a:ext cx="7772400" cy="5715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Tahoma"/>
              <a:buNone/>
            </a:pPr>
            <a:r>
              <a:rPr b="1" baseline="0" i="0" lang="en-GB" sz="4000" u="none" cap="none" strike="noStrike">
                <a:solidFill>
                  <a:schemeClr val="dk2"/>
                </a:solidFill>
                <a:latin typeface="Tahoma"/>
                <a:ea typeface="Tahoma"/>
                <a:cs typeface="Tahoma"/>
                <a:sym typeface="Tahoma"/>
              </a:rPr>
              <a:t>Permutasi </a:t>
            </a:r>
            <a:r>
              <a:rPr b="1" baseline="0" i="1" lang="en-GB" sz="4000" u="none" cap="none" strike="noStrike">
                <a:solidFill>
                  <a:schemeClr val="dk2"/>
                </a:solidFill>
                <a:latin typeface="Tahoma"/>
                <a:ea typeface="Tahoma"/>
                <a:cs typeface="Tahoma"/>
                <a:sym typeface="Tahoma"/>
              </a:rPr>
              <a:t>r</a:t>
            </a:r>
            <a:r>
              <a:rPr b="1" baseline="0" i="0" lang="en-GB" sz="4000" u="none" cap="none" strike="noStrike">
                <a:solidFill>
                  <a:schemeClr val="dk2"/>
                </a:solidFill>
                <a:latin typeface="Tahoma"/>
                <a:ea typeface="Tahoma"/>
                <a:cs typeface="Tahoma"/>
                <a:sym typeface="Tahoma"/>
              </a:rPr>
              <a:t> dari </a:t>
            </a:r>
            <a:r>
              <a:rPr b="1" baseline="0" i="1" lang="en-GB" sz="4000" u="none" cap="none" strike="noStrike">
                <a:solidFill>
                  <a:schemeClr val="dk2"/>
                </a:solidFill>
                <a:latin typeface="Tahoma"/>
                <a:ea typeface="Tahoma"/>
                <a:cs typeface="Tahoma"/>
                <a:sym typeface="Tahoma"/>
              </a:rPr>
              <a:t>n</a:t>
            </a:r>
            <a:r>
              <a:rPr b="1" baseline="0" i="0" lang="en-GB" sz="4000" u="none" cap="none" strike="noStrike">
                <a:solidFill>
                  <a:schemeClr val="dk2"/>
                </a:solidFill>
                <a:latin typeface="Tahoma"/>
                <a:ea typeface="Tahoma"/>
                <a:cs typeface="Tahoma"/>
                <a:sym typeface="Tahoma"/>
              </a:rPr>
              <a:t> elemen</a:t>
            </a:r>
          </a:p>
        </p:txBody>
      </p:sp>
      <p:sp>
        <p:nvSpPr>
          <p:cNvPr id="162" name="Shape 162"/>
          <p:cNvSpPr txBox="1"/>
          <p:nvPr>
            <p:ph idx="1" type="body"/>
          </p:nvPr>
        </p:nvSpPr>
        <p:spPr>
          <a:xfrm>
            <a:off x="609600" y="669950"/>
            <a:ext cx="7772400" cy="4057799"/>
          </a:xfrm>
          <a:prstGeom prst="rect">
            <a:avLst/>
          </a:prstGeom>
          <a:noFill/>
          <a:ln>
            <a:noFill/>
          </a:ln>
        </p:spPr>
        <p:txBody>
          <a:bodyPr anchorCtr="0" anchor="t" bIns="45700" lIns="91425" rIns="91425" tIns="45700">
            <a:noAutofit/>
          </a:bodyPr>
          <a:lstStyle/>
          <a:p>
            <a:pPr indent="-342900" lvl="0" marL="342900" marR="0" rtl="0" algn="just">
              <a:lnSpc>
                <a:spcPct val="90000"/>
              </a:lnSpc>
              <a:spcBef>
                <a:spcPts val="0"/>
              </a:spcBef>
              <a:spcAft>
                <a:spcPts val="0"/>
              </a:spcAft>
              <a:buClr>
                <a:srgbClr val="000000"/>
              </a:buClr>
              <a:buSzPct val="100000"/>
              <a:buFont typeface="Tahoma"/>
              <a:buChar char="•"/>
            </a:pPr>
            <a:r>
              <a:rPr b="0" baseline="0" i="0" lang="en-GB" sz="1800" u="none" cap="none" strike="noStrike">
                <a:solidFill>
                  <a:srgbClr val="000000"/>
                </a:solidFill>
                <a:latin typeface="Tahoma"/>
                <a:ea typeface="Tahoma"/>
                <a:cs typeface="Tahoma"/>
                <a:sym typeface="Tahoma"/>
              </a:rPr>
              <a:t>Ada enam buah bola yang berbeda warnanya dan 3 buah kotak.  Masing-masing kotak hanya boleh diisi 1 buah bola. Berapa jumlah urutan berbeda yang mungkin dibuat dari penempatan bola ke dalam kotak-kotak tersebut? </a:t>
            </a:r>
          </a:p>
          <a:p>
            <a:pPr indent="-342900" lvl="0" marL="342900" marR="0" rtl="0" algn="just">
              <a:lnSpc>
                <a:spcPct val="90000"/>
              </a:lnSpc>
              <a:spcBef>
                <a:spcPts val="360"/>
              </a:spcBef>
              <a:spcAft>
                <a:spcPts val="0"/>
              </a:spcAft>
              <a:buClr>
                <a:schemeClr val="dk1"/>
              </a:buClr>
              <a:buFont typeface="Tahoma"/>
              <a:buNone/>
            </a:pPr>
            <a:r>
              <a:t/>
            </a:r>
            <a:endParaRPr b="0" baseline="0" i="0" sz="1800" u="none" cap="none" strike="noStrike">
              <a:solidFill>
                <a:srgbClr val="000000"/>
              </a:solidFill>
              <a:latin typeface="Tahoma"/>
              <a:ea typeface="Tahoma"/>
              <a:cs typeface="Tahoma"/>
              <a:sym typeface="Tahoma"/>
            </a:endParaRPr>
          </a:p>
          <a:p>
            <a:pPr indent="-342900" lvl="0" marL="342900" marR="0" rtl="0" algn="just">
              <a:lnSpc>
                <a:spcPct val="90000"/>
              </a:lnSpc>
              <a:spcBef>
                <a:spcPts val="360"/>
              </a:spcBef>
              <a:spcAft>
                <a:spcPts val="0"/>
              </a:spcAft>
              <a:buClr>
                <a:schemeClr val="dk1"/>
              </a:buClr>
              <a:buFont typeface="Tahoma"/>
              <a:buNone/>
            </a:pPr>
            <a:r>
              <a:t/>
            </a:r>
            <a:endParaRPr b="0" baseline="0" i="0" sz="1800" u="none" cap="none" strike="noStrike">
              <a:solidFill>
                <a:srgbClr val="000000"/>
              </a:solidFill>
              <a:latin typeface="Tahoma"/>
              <a:ea typeface="Tahoma"/>
              <a:cs typeface="Tahoma"/>
              <a:sym typeface="Tahoma"/>
            </a:endParaRPr>
          </a:p>
          <a:p>
            <a:pPr indent="-342900" lvl="0" marL="342900" marR="0" rtl="0" algn="just">
              <a:lnSpc>
                <a:spcPct val="90000"/>
              </a:lnSpc>
              <a:spcBef>
                <a:spcPts val="360"/>
              </a:spcBef>
              <a:spcAft>
                <a:spcPts val="0"/>
              </a:spcAft>
              <a:buClr>
                <a:schemeClr val="dk1"/>
              </a:buClr>
              <a:buFont typeface="Tahoma"/>
              <a:buNone/>
            </a:pPr>
            <a:r>
              <a:t/>
            </a:r>
            <a:endParaRPr b="0" baseline="0" i="0" sz="1800" u="none" cap="none" strike="noStrike">
              <a:solidFill>
                <a:srgbClr val="000000"/>
              </a:solidFill>
              <a:latin typeface="Tahoma"/>
              <a:ea typeface="Tahoma"/>
              <a:cs typeface="Tahoma"/>
              <a:sym typeface="Tahoma"/>
            </a:endParaRPr>
          </a:p>
          <a:p>
            <a:pPr indent="-342900" lvl="0" marL="342900" marR="0" rtl="0" algn="just">
              <a:lnSpc>
                <a:spcPct val="90000"/>
              </a:lnSpc>
              <a:spcBef>
                <a:spcPts val="360"/>
              </a:spcBef>
              <a:spcAft>
                <a:spcPts val="0"/>
              </a:spcAft>
              <a:buClr>
                <a:schemeClr val="dk1"/>
              </a:buClr>
              <a:buFont typeface="Tahoma"/>
              <a:buNone/>
            </a:pPr>
            <a:r>
              <a:t/>
            </a:r>
            <a:endParaRPr b="0" baseline="0" i="0" sz="1800" u="none" cap="none" strike="noStrike">
              <a:solidFill>
                <a:srgbClr val="000000"/>
              </a:solidFill>
              <a:latin typeface="Tahoma"/>
              <a:ea typeface="Tahoma"/>
              <a:cs typeface="Tahoma"/>
              <a:sym typeface="Tahoma"/>
            </a:endParaRPr>
          </a:p>
          <a:p>
            <a:pPr indent="-342900" lvl="0" marL="342900" marR="0" rtl="0" algn="just">
              <a:lnSpc>
                <a:spcPct val="90000"/>
              </a:lnSpc>
              <a:spcBef>
                <a:spcPts val="360"/>
              </a:spcBef>
              <a:spcAft>
                <a:spcPts val="0"/>
              </a:spcAft>
              <a:buClr>
                <a:schemeClr val="dk1"/>
              </a:buClr>
              <a:buFont typeface="Tahoma"/>
              <a:buNone/>
            </a:pPr>
            <a:r>
              <a:t/>
            </a:r>
            <a:endParaRPr b="0" baseline="0" i="0" sz="1800" u="none" cap="none" strike="noStrike">
              <a:solidFill>
                <a:srgbClr val="000000"/>
              </a:solidFill>
              <a:latin typeface="Tahoma"/>
              <a:ea typeface="Tahoma"/>
              <a:cs typeface="Tahoma"/>
              <a:sym typeface="Tahoma"/>
            </a:endParaRPr>
          </a:p>
          <a:p>
            <a:pPr indent="-342900" lvl="0" marL="342900" marR="0" rtl="0" algn="just">
              <a:lnSpc>
                <a:spcPct val="90000"/>
              </a:lnSpc>
              <a:spcBef>
                <a:spcPts val="360"/>
              </a:spcBef>
              <a:spcAft>
                <a:spcPts val="0"/>
              </a:spcAft>
              <a:buClr>
                <a:schemeClr val="dk1"/>
              </a:buClr>
              <a:buSzPct val="25000"/>
              <a:buFont typeface="Tahoma"/>
              <a:buNone/>
            </a:pPr>
            <a:r>
              <a:rPr b="0" baseline="0" i="0" lang="en-GB" sz="1800" u="sng" cap="none" strike="noStrike">
                <a:solidFill>
                  <a:srgbClr val="000000"/>
                </a:solidFill>
                <a:latin typeface="Tahoma"/>
                <a:ea typeface="Tahoma"/>
                <a:cs typeface="Tahoma"/>
                <a:sym typeface="Tahoma"/>
              </a:rPr>
              <a:t>Penyelesaian</a:t>
            </a:r>
            <a:r>
              <a:rPr b="0" baseline="0" i="0" lang="en-GB" sz="1800" u="none" cap="none" strike="noStrike">
                <a:solidFill>
                  <a:srgbClr val="000000"/>
                </a:solidFill>
                <a:latin typeface="Tahoma"/>
                <a:ea typeface="Tahoma"/>
                <a:cs typeface="Tahoma"/>
                <a:sym typeface="Tahoma"/>
              </a:rPr>
              <a:t>:</a:t>
            </a:r>
          </a:p>
          <a:p>
            <a:pPr indent="-342900" lvl="0" marL="342900" marR="0" rtl="0" algn="just">
              <a:lnSpc>
                <a:spcPct val="90000"/>
              </a:lnSpc>
              <a:spcBef>
                <a:spcPts val="360"/>
              </a:spcBef>
              <a:spcAft>
                <a:spcPts val="0"/>
              </a:spcAft>
              <a:buClr>
                <a:schemeClr val="dk1"/>
              </a:buClr>
              <a:buSzPct val="25000"/>
              <a:buFont typeface="Tahoma"/>
              <a:buNone/>
            </a:pPr>
            <a:r>
              <a:rPr b="0" baseline="0" i="0" lang="en-GB" sz="1800" u="none" cap="none" strike="noStrike">
                <a:solidFill>
                  <a:srgbClr val="000000"/>
                </a:solidFill>
                <a:latin typeface="Tahoma"/>
                <a:ea typeface="Tahoma"/>
                <a:cs typeface="Tahoma"/>
                <a:sym typeface="Tahoma"/>
              </a:rPr>
              <a:t> kotak 1 dapat diisi oleh salah satu dari 6 bola  (ada 6 pilihan); </a:t>
            </a:r>
          </a:p>
          <a:p>
            <a:pPr indent="-342900" lvl="0" marL="342900" marR="0" rtl="0" algn="just">
              <a:lnSpc>
                <a:spcPct val="90000"/>
              </a:lnSpc>
              <a:spcBef>
                <a:spcPts val="360"/>
              </a:spcBef>
              <a:spcAft>
                <a:spcPts val="0"/>
              </a:spcAft>
              <a:buClr>
                <a:schemeClr val="dk1"/>
              </a:buClr>
              <a:buSzPct val="25000"/>
              <a:buFont typeface="Tahoma"/>
              <a:buNone/>
            </a:pPr>
            <a:r>
              <a:rPr b="0" baseline="0" i="0" lang="en-GB" sz="1800" u="none" cap="none" strike="noStrike">
                <a:solidFill>
                  <a:srgbClr val="000000"/>
                </a:solidFill>
                <a:latin typeface="Tahoma"/>
                <a:ea typeface="Tahoma"/>
                <a:cs typeface="Tahoma"/>
                <a:sym typeface="Tahoma"/>
              </a:rPr>
              <a:t>   kotak 2 dapat diisi oleh salah satu dari 5 bola  (ada 5 pilihan);</a:t>
            </a:r>
          </a:p>
          <a:p>
            <a:pPr indent="-342900" lvl="0" marL="342900" marR="0" rtl="0" algn="just">
              <a:lnSpc>
                <a:spcPct val="90000"/>
              </a:lnSpc>
              <a:spcBef>
                <a:spcPts val="360"/>
              </a:spcBef>
              <a:spcAft>
                <a:spcPts val="0"/>
              </a:spcAft>
              <a:buClr>
                <a:schemeClr val="dk1"/>
              </a:buClr>
              <a:buSzPct val="25000"/>
              <a:buFont typeface="Tahoma"/>
              <a:buNone/>
            </a:pPr>
            <a:r>
              <a:rPr b="0" baseline="0" i="0" lang="en-GB" sz="1800" u="none" cap="none" strike="noStrike">
                <a:solidFill>
                  <a:srgbClr val="000000"/>
                </a:solidFill>
                <a:latin typeface="Tahoma"/>
                <a:ea typeface="Tahoma"/>
                <a:cs typeface="Tahoma"/>
                <a:sym typeface="Tahoma"/>
              </a:rPr>
              <a:t>   kotak 3 dapat diisi oleh salah satu dari 4 bola  (ada 4 pilihan).</a:t>
            </a:r>
          </a:p>
          <a:p>
            <a:pPr indent="-342900" lvl="0" marL="342900" marR="0" rtl="0" algn="just">
              <a:lnSpc>
                <a:spcPct val="90000"/>
              </a:lnSpc>
              <a:spcBef>
                <a:spcPts val="360"/>
              </a:spcBef>
              <a:spcAft>
                <a:spcPts val="0"/>
              </a:spcAft>
              <a:buClr>
                <a:schemeClr val="dk1"/>
              </a:buClr>
              <a:buSzPct val="25000"/>
              <a:buFont typeface="Tahoma"/>
              <a:buNone/>
            </a:pPr>
            <a:r>
              <a:rPr b="0" baseline="0" i="0" lang="en-GB" sz="1800" u="none" cap="none" strike="noStrike">
                <a:solidFill>
                  <a:srgbClr val="000000"/>
                </a:solidFill>
                <a:latin typeface="Tahoma"/>
                <a:ea typeface="Tahoma"/>
                <a:cs typeface="Tahoma"/>
                <a:sym typeface="Tahoma"/>
              </a:rPr>
              <a:t>   Jumlah urutan berbeda dari penempatan bola = (6)(5)(4) = 120  </a:t>
            </a:r>
          </a:p>
          <a:p>
            <a:pPr indent="-342900" lvl="0" marL="342900" marR="0" rtl="0" algn="just">
              <a:lnSpc>
                <a:spcPct val="90000"/>
              </a:lnSpc>
              <a:spcBef>
                <a:spcPts val="360"/>
              </a:spcBef>
              <a:spcAft>
                <a:spcPts val="0"/>
              </a:spcAft>
              <a:buClr>
                <a:schemeClr val="dk1"/>
              </a:buClr>
              <a:buFont typeface="Tahoma"/>
              <a:buNone/>
            </a:pPr>
            <a:r>
              <a:t/>
            </a:r>
            <a:endParaRPr b="0" baseline="0" i="0" sz="1800" u="none" cap="none" strike="noStrike">
              <a:solidFill>
                <a:srgbClr val="000000"/>
              </a:solidFill>
              <a:latin typeface="Tahoma"/>
              <a:ea typeface="Tahoma"/>
              <a:cs typeface="Tahoma"/>
              <a:sym typeface="Tahoma"/>
            </a:endParaRPr>
          </a:p>
          <a:p>
            <a:pPr indent="-228600" lvl="0" marL="342900" marR="0" rtl="0" algn="l">
              <a:lnSpc>
                <a:spcPct val="100000"/>
              </a:lnSpc>
              <a:spcBef>
                <a:spcPts val="360"/>
              </a:spcBef>
              <a:spcAft>
                <a:spcPts val="0"/>
              </a:spcAft>
              <a:buClr>
                <a:schemeClr val="dk1"/>
              </a:buClr>
              <a:buFont typeface="Tahoma"/>
              <a:buNone/>
            </a:pPr>
            <a:r>
              <a:t/>
            </a:r>
            <a:endParaRPr b="0" baseline="0" i="0" sz="1800" u="none" cap="none" strike="noStrike">
              <a:solidFill>
                <a:srgbClr val="000000"/>
              </a:solidFill>
              <a:latin typeface="Tahoma"/>
              <a:ea typeface="Tahoma"/>
              <a:cs typeface="Tahoma"/>
              <a:sym typeface="Tahoma"/>
            </a:endParaRPr>
          </a:p>
        </p:txBody>
      </p:sp>
      <p:pic>
        <p:nvPicPr>
          <p:cNvPr id="163" name="Shape 163"/>
          <p:cNvPicPr preferRelativeResize="0"/>
          <p:nvPr/>
        </p:nvPicPr>
        <p:blipFill rotWithShape="1">
          <a:blip r:embed="rId3">
            <a:alphaModFix/>
          </a:blip>
          <a:srcRect b="0" l="0" r="0" t="0"/>
          <a:stretch/>
        </p:blipFill>
        <p:spPr>
          <a:xfrm>
            <a:off x="3556875" y="1595362"/>
            <a:ext cx="6858000" cy="2105099"/>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67" name="Shape 167"/>
        <p:cNvGrpSpPr/>
        <p:nvPr/>
      </p:nvGrpSpPr>
      <p:grpSpPr>
        <a:xfrm>
          <a:off x="0" y="0"/>
          <a:ext cx="0" cy="0"/>
          <a:chOff x="0" y="0"/>
          <a:chExt cx="0" cy="0"/>
        </a:xfrm>
      </p:grpSpPr>
      <p:sp>
        <p:nvSpPr>
          <p:cNvPr id="168" name="Shape 168"/>
          <p:cNvSpPr txBox="1"/>
          <p:nvPr>
            <p:ph idx="12" type="sldNum"/>
          </p:nvPr>
        </p:nvSpPr>
        <p:spPr>
          <a:xfrm>
            <a:off x="8472457" y="4663216"/>
            <a:ext cx="548699" cy="393600"/>
          </a:xfrm>
          <a:prstGeom prst="rect">
            <a:avLst/>
          </a:prstGeom>
          <a:noFill/>
          <a:ln>
            <a:noFill/>
          </a:ln>
        </p:spPr>
        <p:txBody>
          <a:bodyPr anchorCtr="0" anchor="b" bIns="45700" lIns="91425" rIns="91425" tIns="45700">
            <a:noAutofit/>
          </a:bodyPr>
          <a:lstStyle/>
          <a:p>
            <a:pPr lvl="0" rtl="0">
              <a:spcBef>
                <a:spcPts val="0"/>
              </a:spcBef>
              <a:buNone/>
            </a:pPr>
            <a:fld id="{00000000-1234-1234-1234-123412341234}" type="slidenum">
              <a:rPr lang="en-GB" sz="1000">
                <a:solidFill>
                  <a:schemeClr val="accent1"/>
                </a:solidFill>
                <a:latin typeface="Source Code Pro"/>
                <a:ea typeface="Source Code Pro"/>
                <a:cs typeface="Source Code Pro"/>
                <a:sym typeface="Source Code Pro"/>
              </a:rPr>
              <a:t>‹#›</a:t>
            </a:fld>
          </a:p>
        </p:txBody>
      </p:sp>
      <p:sp>
        <p:nvSpPr>
          <p:cNvPr id="169" name="Shape 169"/>
          <p:cNvSpPr txBox="1"/>
          <p:nvPr>
            <p:ph idx="1" type="body"/>
          </p:nvPr>
        </p:nvSpPr>
        <p:spPr>
          <a:xfrm>
            <a:off x="457200" y="228600"/>
            <a:ext cx="7772400" cy="4686299"/>
          </a:xfrm>
          <a:prstGeom prst="rect">
            <a:avLst/>
          </a:prstGeom>
          <a:noFill/>
          <a:ln>
            <a:noFill/>
          </a:ln>
        </p:spPr>
        <p:txBody>
          <a:bodyPr anchorCtr="0" anchor="t" bIns="45700" lIns="91425" rIns="91425" tIns="45700">
            <a:noAutofit/>
          </a:bodyPr>
          <a:lstStyle/>
          <a:p>
            <a:pPr indent="-342900" lvl="0" marL="342900" marR="0" rtl="0" algn="just">
              <a:lnSpc>
                <a:spcPct val="90000"/>
              </a:lnSpc>
              <a:spcBef>
                <a:spcPts val="0"/>
              </a:spcBef>
              <a:spcAft>
                <a:spcPts val="0"/>
              </a:spcAft>
              <a:buClr>
                <a:schemeClr val="dk1"/>
              </a:buClr>
              <a:buSzPct val="25000"/>
              <a:buFont typeface="Tahoma"/>
              <a:buNone/>
            </a:pPr>
            <a:r>
              <a:rPr b="0" baseline="0" i="0" lang="en-GB" u="none" cap="none" strike="noStrike">
                <a:solidFill>
                  <a:srgbClr val="000000"/>
                </a:solidFill>
                <a:latin typeface="Tahoma"/>
                <a:ea typeface="Tahoma"/>
                <a:cs typeface="Tahoma"/>
                <a:sym typeface="Tahoma"/>
              </a:rPr>
              <a:t>Perampatan:</a:t>
            </a:r>
          </a:p>
          <a:p>
            <a:pPr indent="-342900" lvl="0" marL="342900" marR="0" rtl="0" algn="just">
              <a:lnSpc>
                <a:spcPct val="90000"/>
              </a:lnSpc>
              <a:spcBef>
                <a:spcPts val="480"/>
              </a:spcBef>
              <a:spcAft>
                <a:spcPts val="0"/>
              </a:spcAft>
              <a:buClr>
                <a:schemeClr val="dk1"/>
              </a:buClr>
              <a:buSzPct val="25000"/>
              <a:buFont typeface="Tahoma"/>
              <a:buNone/>
            </a:pPr>
            <a:r>
              <a:rPr b="0" baseline="0" i="0" lang="en-GB" u="none" cap="none" strike="noStrike">
                <a:solidFill>
                  <a:srgbClr val="000000"/>
                </a:solidFill>
                <a:latin typeface="Tahoma"/>
                <a:ea typeface="Tahoma"/>
                <a:cs typeface="Tahoma"/>
                <a:sym typeface="Tahoma"/>
              </a:rPr>
              <a:t>	Ada </a:t>
            </a:r>
            <a:r>
              <a:rPr b="0" baseline="0" i="1" lang="en-GB" u="none" cap="none" strike="noStrike">
                <a:solidFill>
                  <a:srgbClr val="000000"/>
                </a:solidFill>
                <a:latin typeface="Tahoma"/>
                <a:ea typeface="Tahoma"/>
                <a:cs typeface="Tahoma"/>
                <a:sym typeface="Tahoma"/>
              </a:rPr>
              <a:t>n</a:t>
            </a:r>
            <a:r>
              <a:rPr b="0" baseline="0" i="0" lang="en-GB" u="none" cap="none" strike="noStrike">
                <a:solidFill>
                  <a:srgbClr val="000000"/>
                </a:solidFill>
                <a:latin typeface="Tahoma"/>
                <a:ea typeface="Tahoma"/>
                <a:cs typeface="Tahoma"/>
                <a:sym typeface="Tahoma"/>
              </a:rPr>
              <a:t> buah bola yang berbeda warnanya dan </a:t>
            </a:r>
            <a:r>
              <a:rPr b="0" baseline="0" i="1" lang="en-GB" u="none" cap="none" strike="noStrike">
                <a:solidFill>
                  <a:srgbClr val="000000"/>
                </a:solidFill>
                <a:latin typeface="Tahoma"/>
                <a:ea typeface="Tahoma"/>
                <a:cs typeface="Tahoma"/>
                <a:sym typeface="Tahoma"/>
              </a:rPr>
              <a:t>r</a:t>
            </a:r>
            <a:r>
              <a:rPr b="0" baseline="0" i="0" lang="en-GB" u="none" cap="none" strike="noStrike">
                <a:solidFill>
                  <a:srgbClr val="000000"/>
                </a:solidFill>
                <a:latin typeface="Tahoma"/>
                <a:ea typeface="Tahoma"/>
                <a:cs typeface="Tahoma"/>
                <a:sym typeface="Tahoma"/>
              </a:rPr>
              <a:t> buah kotak (</a:t>
            </a:r>
            <a:r>
              <a:rPr b="0" baseline="0" i="1" lang="en-GB" u="none" cap="none" strike="noStrike">
                <a:solidFill>
                  <a:srgbClr val="000000"/>
                </a:solidFill>
                <a:latin typeface="Tahoma"/>
                <a:ea typeface="Tahoma"/>
                <a:cs typeface="Tahoma"/>
                <a:sym typeface="Tahoma"/>
              </a:rPr>
              <a:t>r</a:t>
            </a:r>
            <a:r>
              <a:rPr b="0" baseline="0" i="0" lang="en-GB" u="none" cap="none" strike="noStrike">
                <a:solidFill>
                  <a:srgbClr val="000000"/>
                </a:solidFill>
                <a:latin typeface="Tahoma"/>
                <a:ea typeface="Tahoma"/>
                <a:cs typeface="Tahoma"/>
                <a:sym typeface="Tahoma"/>
              </a:rPr>
              <a:t> </a:t>
            </a:r>
            <a:r>
              <a:rPr b="0" baseline="0" i="0" lang="en-GB" u="none" cap="none" strike="noStrike">
                <a:solidFill>
                  <a:srgbClr val="000000"/>
                </a:solidFill>
                <a:latin typeface="Times New Roman"/>
                <a:ea typeface="Times New Roman"/>
                <a:cs typeface="Times New Roman"/>
                <a:sym typeface="Times New Roman"/>
              </a:rPr>
              <a:t>≤</a:t>
            </a:r>
            <a:r>
              <a:rPr b="0" baseline="0" i="0" lang="en-GB" u="none" cap="none" strike="noStrike">
                <a:solidFill>
                  <a:srgbClr val="000000"/>
                </a:solidFill>
                <a:latin typeface="Tahoma"/>
                <a:ea typeface="Tahoma"/>
                <a:cs typeface="Tahoma"/>
                <a:sym typeface="Tahoma"/>
              </a:rPr>
              <a:t> </a:t>
            </a:r>
            <a:r>
              <a:rPr b="0" baseline="0" i="1" lang="en-GB" u="none" cap="none" strike="noStrike">
                <a:solidFill>
                  <a:srgbClr val="000000"/>
                </a:solidFill>
                <a:latin typeface="Tahoma"/>
                <a:ea typeface="Tahoma"/>
                <a:cs typeface="Tahoma"/>
                <a:sym typeface="Tahoma"/>
              </a:rPr>
              <a:t>n</a:t>
            </a:r>
            <a:r>
              <a:rPr b="0" baseline="0" i="0" lang="en-GB" u="none" cap="none" strike="noStrike">
                <a:solidFill>
                  <a:srgbClr val="000000"/>
                </a:solidFill>
                <a:latin typeface="Tahoma"/>
                <a:ea typeface="Tahoma"/>
                <a:cs typeface="Tahoma"/>
                <a:sym typeface="Tahoma"/>
              </a:rPr>
              <a:t>), maka</a:t>
            </a:r>
          </a:p>
          <a:p>
            <a:pPr indent="-342900" lvl="0" marL="342900" marR="0" rtl="0" algn="just">
              <a:lnSpc>
                <a:spcPct val="90000"/>
              </a:lnSpc>
              <a:spcBef>
                <a:spcPts val="480"/>
              </a:spcBef>
              <a:spcAft>
                <a:spcPts val="0"/>
              </a:spcAft>
              <a:buClr>
                <a:schemeClr val="dk1"/>
              </a:buClr>
              <a:buSzPct val="25000"/>
              <a:buFont typeface="Tahoma"/>
              <a:buNone/>
            </a:pPr>
            <a:r>
              <a:rPr b="0" baseline="0" i="0" lang="en-GB" u="none" cap="none" strike="noStrike">
                <a:solidFill>
                  <a:srgbClr val="000000"/>
                </a:solidFill>
                <a:latin typeface="Tahoma"/>
                <a:ea typeface="Tahoma"/>
                <a:cs typeface="Tahoma"/>
                <a:sym typeface="Tahoma"/>
              </a:rPr>
              <a:t> 	kotak ke-1 dapat diisi oleh salah satu dari </a:t>
            </a:r>
            <a:r>
              <a:rPr b="0" baseline="0" i="1" lang="en-GB" u="none" cap="none" strike="noStrike">
                <a:solidFill>
                  <a:srgbClr val="000000"/>
                </a:solidFill>
                <a:latin typeface="Tahoma"/>
                <a:ea typeface="Tahoma"/>
                <a:cs typeface="Tahoma"/>
                <a:sym typeface="Tahoma"/>
              </a:rPr>
              <a:t>n</a:t>
            </a:r>
            <a:r>
              <a:rPr b="0" baseline="0" i="0" lang="en-GB" u="none" cap="none" strike="noStrike">
                <a:solidFill>
                  <a:srgbClr val="000000"/>
                </a:solidFill>
                <a:latin typeface="Tahoma"/>
                <a:ea typeface="Tahoma"/>
                <a:cs typeface="Tahoma"/>
                <a:sym typeface="Tahoma"/>
              </a:rPr>
              <a:t> bola   	          		→ (ada </a:t>
            </a:r>
            <a:r>
              <a:rPr b="0" baseline="0" i="1" lang="en-GB" u="none" cap="none" strike="noStrike">
                <a:solidFill>
                  <a:srgbClr val="000000"/>
                </a:solidFill>
                <a:latin typeface="Tahoma"/>
                <a:ea typeface="Tahoma"/>
                <a:cs typeface="Tahoma"/>
                <a:sym typeface="Tahoma"/>
              </a:rPr>
              <a:t>n</a:t>
            </a:r>
            <a:r>
              <a:rPr b="0" baseline="0" i="0" lang="en-GB" u="none" cap="none" strike="noStrike">
                <a:solidFill>
                  <a:srgbClr val="000000"/>
                </a:solidFill>
                <a:latin typeface="Tahoma"/>
                <a:ea typeface="Tahoma"/>
                <a:cs typeface="Tahoma"/>
                <a:sym typeface="Tahoma"/>
              </a:rPr>
              <a:t> pilihan) ;</a:t>
            </a:r>
          </a:p>
          <a:p>
            <a:pPr indent="-342900" lvl="0" marL="342900" marR="0" rtl="0" algn="just">
              <a:lnSpc>
                <a:spcPct val="90000"/>
              </a:lnSpc>
              <a:spcBef>
                <a:spcPts val="480"/>
              </a:spcBef>
              <a:spcAft>
                <a:spcPts val="0"/>
              </a:spcAft>
              <a:buClr>
                <a:schemeClr val="dk1"/>
              </a:buClr>
              <a:buSzPct val="25000"/>
              <a:buFont typeface="Tahoma"/>
              <a:buNone/>
            </a:pPr>
            <a:r>
              <a:rPr b="0" baseline="0" i="0" lang="en-GB" u="none" cap="none" strike="noStrike">
                <a:solidFill>
                  <a:srgbClr val="000000"/>
                </a:solidFill>
                <a:latin typeface="Tahoma"/>
                <a:ea typeface="Tahoma"/>
                <a:cs typeface="Tahoma"/>
                <a:sym typeface="Tahoma"/>
              </a:rPr>
              <a:t>	kotak ke-2 dapat diisi oleh salah satu dari (</a:t>
            </a:r>
            <a:r>
              <a:rPr b="0" baseline="0" i="1" lang="en-GB" u="none" cap="none" strike="noStrike">
                <a:solidFill>
                  <a:srgbClr val="000000"/>
                </a:solidFill>
                <a:latin typeface="Tahoma"/>
                <a:ea typeface="Tahoma"/>
                <a:cs typeface="Tahoma"/>
                <a:sym typeface="Tahoma"/>
              </a:rPr>
              <a:t>n </a:t>
            </a:r>
            <a:r>
              <a:rPr b="0" baseline="0" i="0" lang="en-GB" u="none" cap="none" strike="noStrike">
                <a:solidFill>
                  <a:srgbClr val="000000"/>
                </a:solidFill>
                <a:latin typeface="Tahoma"/>
                <a:ea typeface="Tahoma"/>
                <a:cs typeface="Tahoma"/>
                <a:sym typeface="Tahoma"/>
              </a:rPr>
              <a:t>– 1) bola 	→ (ada </a:t>
            </a:r>
            <a:r>
              <a:rPr b="0" baseline="0" i="1" lang="en-GB" u="none" cap="none" strike="noStrike">
                <a:solidFill>
                  <a:srgbClr val="000000"/>
                </a:solidFill>
                <a:latin typeface="Tahoma"/>
                <a:ea typeface="Tahoma"/>
                <a:cs typeface="Tahoma"/>
                <a:sym typeface="Tahoma"/>
              </a:rPr>
              <a:t>n</a:t>
            </a:r>
            <a:r>
              <a:rPr b="0" baseline="0" i="0" lang="en-GB" u="none" cap="none" strike="noStrike">
                <a:solidFill>
                  <a:srgbClr val="000000"/>
                </a:solidFill>
                <a:latin typeface="Tahoma"/>
                <a:ea typeface="Tahoma"/>
                <a:cs typeface="Tahoma"/>
                <a:sym typeface="Tahoma"/>
              </a:rPr>
              <a:t> – 1 pilihan);</a:t>
            </a:r>
          </a:p>
          <a:p>
            <a:pPr indent="-342900" lvl="0" marL="342900" marR="0" rtl="0" algn="just">
              <a:lnSpc>
                <a:spcPct val="90000"/>
              </a:lnSpc>
              <a:spcBef>
                <a:spcPts val="480"/>
              </a:spcBef>
              <a:spcAft>
                <a:spcPts val="0"/>
              </a:spcAft>
              <a:buClr>
                <a:schemeClr val="dk1"/>
              </a:buClr>
              <a:buSzPct val="25000"/>
              <a:buFont typeface="Tahoma"/>
              <a:buNone/>
            </a:pPr>
            <a:r>
              <a:rPr b="0" baseline="0" i="0" lang="en-GB" u="none" cap="none" strike="noStrike">
                <a:solidFill>
                  <a:srgbClr val="000000"/>
                </a:solidFill>
                <a:latin typeface="Tahoma"/>
                <a:ea typeface="Tahoma"/>
                <a:cs typeface="Tahoma"/>
                <a:sym typeface="Tahoma"/>
              </a:rPr>
              <a:t>	kotak ke-3 dapat diisi oleh salah satu dari (</a:t>
            </a:r>
            <a:r>
              <a:rPr b="0" baseline="0" i="1" lang="en-GB" u="none" cap="none" strike="noStrike">
                <a:solidFill>
                  <a:srgbClr val="000000"/>
                </a:solidFill>
                <a:latin typeface="Tahoma"/>
                <a:ea typeface="Tahoma"/>
                <a:cs typeface="Tahoma"/>
                <a:sym typeface="Tahoma"/>
              </a:rPr>
              <a:t>n </a:t>
            </a:r>
            <a:r>
              <a:rPr b="0" baseline="0" i="0" lang="en-GB" u="none" cap="none" strike="noStrike">
                <a:solidFill>
                  <a:srgbClr val="000000"/>
                </a:solidFill>
                <a:latin typeface="Tahoma"/>
                <a:ea typeface="Tahoma"/>
                <a:cs typeface="Tahoma"/>
                <a:sym typeface="Tahoma"/>
              </a:rPr>
              <a:t>– 2) bola 	→ (ada </a:t>
            </a:r>
            <a:r>
              <a:rPr b="0" baseline="0" i="1" lang="en-GB" u="none" cap="none" strike="noStrike">
                <a:solidFill>
                  <a:srgbClr val="000000"/>
                </a:solidFill>
                <a:latin typeface="Tahoma"/>
                <a:ea typeface="Tahoma"/>
                <a:cs typeface="Tahoma"/>
                <a:sym typeface="Tahoma"/>
              </a:rPr>
              <a:t>n</a:t>
            </a:r>
            <a:r>
              <a:rPr b="0" baseline="0" i="0" lang="en-GB" u="none" cap="none" strike="noStrike">
                <a:solidFill>
                  <a:srgbClr val="000000"/>
                </a:solidFill>
                <a:latin typeface="Tahoma"/>
                <a:ea typeface="Tahoma"/>
                <a:cs typeface="Tahoma"/>
                <a:sym typeface="Tahoma"/>
              </a:rPr>
              <a:t> – 2) pilihan;</a:t>
            </a:r>
          </a:p>
          <a:p>
            <a:pPr indent="-342900" lvl="0" marL="342900" marR="0" rtl="0" algn="just">
              <a:lnSpc>
                <a:spcPct val="90000"/>
              </a:lnSpc>
              <a:spcBef>
                <a:spcPts val="480"/>
              </a:spcBef>
              <a:spcAft>
                <a:spcPts val="0"/>
              </a:spcAft>
              <a:buClr>
                <a:schemeClr val="dk1"/>
              </a:buClr>
              <a:buSzPct val="25000"/>
              <a:buFont typeface="Tahoma"/>
              <a:buNone/>
            </a:pPr>
            <a:r>
              <a:rPr b="0" baseline="0" i="0" lang="en-GB" u="none" cap="none" strike="noStrike">
                <a:solidFill>
                  <a:srgbClr val="000000"/>
                </a:solidFill>
                <a:latin typeface="Tahoma"/>
                <a:ea typeface="Tahoma"/>
                <a:cs typeface="Tahoma"/>
                <a:sym typeface="Tahoma"/>
              </a:rPr>
              <a:t>	…           </a:t>
            </a:r>
          </a:p>
          <a:p>
            <a:pPr indent="-342900" lvl="0" marL="342900" marR="0" rtl="0" algn="just">
              <a:lnSpc>
                <a:spcPct val="90000"/>
              </a:lnSpc>
              <a:spcBef>
                <a:spcPts val="480"/>
              </a:spcBef>
              <a:spcAft>
                <a:spcPts val="0"/>
              </a:spcAft>
              <a:buClr>
                <a:schemeClr val="dk1"/>
              </a:buClr>
              <a:buSzPct val="25000"/>
              <a:buFont typeface="Tahoma"/>
              <a:buNone/>
            </a:pPr>
            <a:r>
              <a:rPr b="0" baseline="0" i="0" lang="en-GB" u="none" cap="none" strike="noStrike">
                <a:solidFill>
                  <a:srgbClr val="000000"/>
                </a:solidFill>
                <a:latin typeface="Tahoma"/>
                <a:ea typeface="Tahoma"/>
                <a:cs typeface="Tahoma"/>
                <a:sym typeface="Tahoma"/>
              </a:rPr>
              <a:t>	kotak ke-</a:t>
            </a:r>
            <a:r>
              <a:rPr b="0" baseline="0" i="1" lang="en-GB" u="none" cap="none" strike="noStrike">
                <a:solidFill>
                  <a:srgbClr val="000000"/>
                </a:solidFill>
                <a:latin typeface="Tahoma"/>
                <a:ea typeface="Tahoma"/>
                <a:cs typeface="Tahoma"/>
                <a:sym typeface="Tahoma"/>
              </a:rPr>
              <a:t>r</a:t>
            </a:r>
            <a:r>
              <a:rPr b="0" baseline="0" i="0" lang="en-GB" u="none" cap="none" strike="noStrike">
                <a:solidFill>
                  <a:srgbClr val="000000"/>
                </a:solidFill>
                <a:latin typeface="Tahoma"/>
                <a:ea typeface="Tahoma"/>
                <a:cs typeface="Tahoma"/>
                <a:sym typeface="Tahoma"/>
              </a:rPr>
              <a:t> dapat diisi oleh salah satu dari (</a:t>
            </a:r>
            <a:r>
              <a:rPr b="0" baseline="0" i="1" lang="en-GB" u="none" cap="none" strike="noStrike">
                <a:solidFill>
                  <a:srgbClr val="000000"/>
                </a:solidFill>
                <a:latin typeface="Tahoma"/>
                <a:ea typeface="Tahoma"/>
                <a:cs typeface="Tahoma"/>
                <a:sym typeface="Tahoma"/>
              </a:rPr>
              <a:t>n</a:t>
            </a:r>
            <a:r>
              <a:rPr b="0" baseline="0" i="0" lang="en-GB" u="none" cap="none" strike="noStrike">
                <a:solidFill>
                  <a:srgbClr val="000000"/>
                </a:solidFill>
                <a:latin typeface="Tahoma"/>
                <a:ea typeface="Tahoma"/>
                <a:cs typeface="Tahoma"/>
                <a:sym typeface="Tahoma"/>
              </a:rPr>
              <a:t> – (</a:t>
            </a:r>
            <a:r>
              <a:rPr b="0" baseline="0" i="1" lang="en-GB" u="none" cap="none" strike="noStrike">
                <a:solidFill>
                  <a:srgbClr val="000000"/>
                </a:solidFill>
                <a:latin typeface="Tahoma"/>
                <a:ea typeface="Tahoma"/>
                <a:cs typeface="Tahoma"/>
                <a:sym typeface="Tahoma"/>
              </a:rPr>
              <a:t>r</a:t>
            </a:r>
            <a:r>
              <a:rPr b="0" baseline="0" i="0" lang="en-GB" u="none" cap="none" strike="noStrike">
                <a:solidFill>
                  <a:srgbClr val="000000"/>
                </a:solidFill>
                <a:latin typeface="Tahoma"/>
                <a:ea typeface="Tahoma"/>
                <a:cs typeface="Tahoma"/>
                <a:sym typeface="Tahoma"/>
              </a:rPr>
              <a:t> – 1) bola 	→ (ada </a:t>
            </a:r>
            <a:r>
              <a:rPr b="0" baseline="0" i="1" lang="en-GB" u="none" cap="none" strike="noStrike">
                <a:solidFill>
                  <a:srgbClr val="000000"/>
                </a:solidFill>
                <a:latin typeface="Tahoma"/>
                <a:ea typeface="Tahoma"/>
                <a:cs typeface="Tahoma"/>
                <a:sym typeface="Tahoma"/>
              </a:rPr>
              <a:t>n</a:t>
            </a:r>
            <a:r>
              <a:rPr b="0" baseline="0" i="0" lang="en-GB" u="none" cap="none" strike="noStrike">
                <a:solidFill>
                  <a:srgbClr val="000000"/>
                </a:solidFill>
                <a:latin typeface="Tahoma"/>
                <a:ea typeface="Tahoma"/>
                <a:cs typeface="Tahoma"/>
                <a:sym typeface="Tahoma"/>
              </a:rPr>
              <a:t> – </a:t>
            </a:r>
            <a:r>
              <a:rPr b="0" baseline="0" i="1" lang="en-GB" u="none" cap="none" strike="noStrike">
                <a:solidFill>
                  <a:srgbClr val="000000"/>
                </a:solidFill>
                <a:latin typeface="Tahoma"/>
                <a:ea typeface="Tahoma"/>
                <a:cs typeface="Tahoma"/>
                <a:sym typeface="Tahoma"/>
              </a:rPr>
              <a:t>r</a:t>
            </a:r>
            <a:r>
              <a:rPr b="0" baseline="0" i="0" lang="en-GB" u="none" cap="none" strike="noStrike">
                <a:solidFill>
                  <a:srgbClr val="000000"/>
                </a:solidFill>
                <a:latin typeface="Tahoma"/>
                <a:ea typeface="Tahoma"/>
                <a:cs typeface="Tahoma"/>
                <a:sym typeface="Tahoma"/>
              </a:rPr>
              <a:t> + 1 pilihan)</a:t>
            </a:r>
          </a:p>
          <a:p>
            <a:pPr indent="-342900" lvl="0" marL="342900" marR="0" rtl="0" algn="just">
              <a:lnSpc>
                <a:spcPct val="90000"/>
              </a:lnSpc>
              <a:spcBef>
                <a:spcPts val="480"/>
              </a:spcBef>
              <a:spcAft>
                <a:spcPts val="0"/>
              </a:spcAft>
              <a:buClr>
                <a:schemeClr val="dk1"/>
              </a:buClr>
              <a:buSzPct val="25000"/>
              <a:buFont typeface="Tahoma"/>
              <a:buNone/>
            </a:pPr>
            <a:r>
              <a:rPr b="0" baseline="0" i="0" lang="en-GB" u="none" cap="none" strike="noStrike">
                <a:solidFill>
                  <a:srgbClr val="000000"/>
                </a:solidFill>
                <a:latin typeface="Tahoma"/>
                <a:ea typeface="Tahoma"/>
                <a:cs typeface="Tahoma"/>
                <a:sym typeface="Tahoma"/>
              </a:rPr>
              <a:t> </a:t>
            </a:r>
          </a:p>
          <a:p>
            <a:pPr indent="-342900" lvl="0" marL="342900" marR="0" rtl="0" algn="just">
              <a:lnSpc>
                <a:spcPct val="90000"/>
              </a:lnSpc>
              <a:spcBef>
                <a:spcPts val="480"/>
              </a:spcBef>
              <a:spcAft>
                <a:spcPts val="0"/>
              </a:spcAft>
              <a:buClr>
                <a:schemeClr val="dk1"/>
              </a:buClr>
              <a:buSzPct val="25000"/>
              <a:buFont typeface="Tahoma"/>
              <a:buNone/>
            </a:pPr>
            <a:r>
              <a:rPr b="0" baseline="0" i="0" lang="en-GB" u="none" cap="none" strike="noStrike">
                <a:solidFill>
                  <a:srgbClr val="000000"/>
                </a:solidFill>
                <a:latin typeface="Tahoma"/>
                <a:ea typeface="Tahoma"/>
                <a:cs typeface="Tahoma"/>
                <a:sym typeface="Tahoma"/>
              </a:rPr>
              <a:t>	Jumlah  urutan berbeda dari penempatan bola adalah: </a:t>
            </a:r>
            <a:r>
              <a:rPr b="0" baseline="0" i="1" lang="en-GB" u="none" cap="none" strike="noStrike">
                <a:solidFill>
                  <a:srgbClr val="000000"/>
                </a:solidFill>
                <a:latin typeface="Tahoma"/>
                <a:ea typeface="Tahoma"/>
                <a:cs typeface="Tahoma"/>
                <a:sym typeface="Tahoma"/>
              </a:rPr>
              <a:t>n</a:t>
            </a:r>
            <a:r>
              <a:rPr b="0" baseline="0" i="0" lang="en-GB" u="none" cap="none" strike="noStrike">
                <a:solidFill>
                  <a:srgbClr val="000000"/>
                </a:solidFill>
                <a:latin typeface="Tahoma"/>
                <a:ea typeface="Tahoma"/>
                <a:cs typeface="Tahoma"/>
                <a:sym typeface="Tahoma"/>
              </a:rPr>
              <a:t>(</a:t>
            </a:r>
            <a:r>
              <a:rPr b="0" baseline="0" i="1" lang="en-GB" u="none" cap="none" strike="noStrike">
                <a:solidFill>
                  <a:srgbClr val="000000"/>
                </a:solidFill>
                <a:latin typeface="Tahoma"/>
                <a:ea typeface="Tahoma"/>
                <a:cs typeface="Tahoma"/>
                <a:sym typeface="Tahoma"/>
              </a:rPr>
              <a:t>n</a:t>
            </a:r>
            <a:r>
              <a:rPr b="0" baseline="0" i="0" lang="en-GB" u="none" cap="none" strike="noStrike">
                <a:solidFill>
                  <a:srgbClr val="000000"/>
                </a:solidFill>
                <a:latin typeface="Tahoma"/>
                <a:ea typeface="Tahoma"/>
                <a:cs typeface="Tahoma"/>
                <a:sym typeface="Tahoma"/>
              </a:rPr>
              <a:t> – 1)(</a:t>
            </a:r>
            <a:r>
              <a:rPr b="0" baseline="0" i="1" lang="en-GB" u="none" cap="none" strike="noStrike">
                <a:solidFill>
                  <a:srgbClr val="000000"/>
                </a:solidFill>
                <a:latin typeface="Tahoma"/>
                <a:ea typeface="Tahoma"/>
                <a:cs typeface="Tahoma"/>
                <a:sym typeface="Tahoma"/>
              </a:rPr>
              <a:t>n</a:t>
            </a:r>
            <a:r>
              <a:rPr b="0" baseline="0" i="0" lang="en-GB" u="none" cap="none" strike="noStrike">
                <a:solidFill>
                  <a:srgbClr val="000000"/>
                </a:solidFill>
                <a:latin typeface="Tahoma"/>
                <a:ea typeface="Tahoma"/>
                <a:cs typeface="Tahoma"/>
                <a:sym typeface="Tahoma"/>
              </a:rPr>
              <a:t> – 2)…(</a:t>
            </a:r>
            <a:r>
              <a:rPr b="0" baseline="0" i="1" lang="en-GB" u="none" cap="none" strike="noStrike">
                <a:solidFill>
                  <a:srgbClr val="000000"/>
                </a:solidFill>
                <a:latin typeface="Tahoma"/>
                <a:ea typeface="Tahoma"/>
                <a:cs typeface="Tahoma"/>
                <a:sym typeface="Tahoma"/>
              </a:rPr>
              <a:t>n</a:t>
            </a:r>
            <a:r>
              <a:rPr b="0" baseline="0" i="0" lang="en-GB" u="none" cap="none" strike="noStrike">
                <a:solidFill>
                  <a:srgbClr val="000000"/>
                </a:solidFill>
                <a:latin typeface="Tahoma"/>
                <a:ea typeface="Tahoma"/>
                <a:cs typeface="Tahoma"/>
                <a:sym typeface="Tahoma"/>
              </a:rPr>
              <a:t> – (</a:t>
            </a:r>
            <a:r>
              <a:rPr b="0" baseline="0" i="1" lang="en-GB" u="none" cap="none" strike="noStrike">
                <a:solidFill>
                  <a:srgbClr val="000000"/>
                </a:solidFill>
                <a:latin typeface="Tahoma"/>
                <a:ea typeface="Tahoma"/>
                <a:cs typeface="Tahoma"/>
                <a:sym typeface="Tahoma"/>
              </a:rPr>
              <a:t>r</a:t>
            </a:r>
            <a:r>
              <a:rPr b="0" baseline="0" i="0" lang="en-GB" u="none" cap="none" strike="noStrike">
                <a:solidFill>
                  <a:srgbClr val="000000"/>
                </a:solidFill>
                <a:latin typeface="Tahoma"/>
                <a:ea typeface="Tahoma"/>
                <a:cs typeface="Tahoma"/>
                <a:sym typeface="Tahoma"/>
              </a:rPr>
              <a:t> – 1))</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7" name="Shape 57"/>
        <p:cNvGrpSpPr/>
        <p:nvPr/>
      </p:nvGrpSpPr>
      <p:grpSpPr>
        <a:xfrm>
          <a:off x="0" y="0"/>
          <a:ext cx="0" cy="0"/>
          <a:chOff x="0" y="0"/>
          <a:chExt cx="0" cy="0"/>
        </a:xfrm>
      </p:grpSpPr>
      <p:sp>
        <p:nvSpPr>
          <p:cNvPr id="58" name="Shape 58"/>
          <p:cNvSpPr txBox="1"/>
          <p:nvPr>
            <p:ph type="ctrTitle"/>
          </p:nvPr>
        </p:nvSpPr>
        <p:spPr>
          <a:xfrm>
            <a:off x="311700" y="392150"/>
            <a:ext cx="8520599" cy="2690399"/>
          </a:xfrm>
          <a:prstGeom prst="rect">
            <a:avLst/>
          </a:prstGeom>
          <a:noFill/>
          <a:ln>
            <a:noFill/>
          </a:ln>
        </p:spPr>
        <p:txBody>
          <a:bodyPr anchorCtr="0" anchor="ctr" bIns="45700" lIns="91425" rIns="91425" tIns="45700">
            <a:noAutofit/>
          </a:bodyPr>
          <a:lstStyle/>
          <a:p>
            <a:pPr indent="0" lvl="0" marL="0" marR="0" rtl="0">
              <a:lnSpc>
                <a:spcPct val="100000"/>
              </a:lnSpc>
              <a:spcBef>
                <a:spcPts val="0"/>
              </a:spcBef>
              <a:spcAft>
                <a:spcPts val="0"/>
              </a:spcAft>
              <a:buClr>
                <a:schemeClr val="dk2"/>
              </a:buClr>
              <a:buSzPct val="25000"/>
              <a:buFont typeface="Tahoma"/>
              <a:buNone/>
            </a:pPr>
            <a:r>
              <a:rPr b="1" baseline="0" i="0" lang="en-GB" sz="4400" u="none" cap="none" strike="noStrike">
                <a:solidFill>
                  <a:schemeClr val="dk2"/>
                </a:solidFill>
                <a:latin typeface="Tahoma"/>
                <a:ea typeface="Tahoma"/>
                <a:cs typeface="Tahoma"/>
                <a:sym typeface="Tahoma"/>
              </a:rPr>
              <a:t>Kombinatorial</a:t>
            </a:r>
          </a:p>
        </p:txBody>
      </p:sp>
      <p:sp>
        <p:nvSpPr>
          <p:cNvPr id="59" name="Shape 59"/>
          <p:cNvSpPr txBox="1"/>
          <p:nvPr>
            <p:ph idx="1" type="subTitle"/>
          </p:nvPr>
        </p:nvSpPr>
        <p:spPr>
          <a:xfrm>
            <a:off x="240400" y="3034850"/>
            <a:ext cx="8520599" cy="706200"/>
          </a:xfrm>
          <a:prstGeom prst="rect">
            <a:avLst/>
          </a:prstGeom>
          <a:noFill/>
          <a:ln>
            <a:noFill/>
          </a:ln>
        </p:spPr>
        <p:txBody>
          <a:bodyPr anchorCtr="0" anchor="t" bIns="45700" lIns="91425" rIns="91425" tIns="45700">
            <a:noAutofit/>
          </a:bodyPr>
          <a:lstStyle/>
          <a:p>
            <a:pPr indent="0" lvl="0" marL="0" marR="0" rtl="0">
              <a:lnSpc>
                <a:spcPct val="100000"/>
              </a:lnSpc>
              <a:spcBef>
                <a:spcPts val="640"/>
              </a:spcBef>
              <a:spcAft>
                <a:spcPts val="0"/>
              </a:spcAft>
              <a:buClr>
                <a:schemeClr val="dk1"/>
              </a:buClr>
              <a:buSzPct val="25000"/>
              <a:buFont typeface="Tahoma"/>
              <a:buNone/>
            </a:pPr>
            <a:r>
              <a:rPr b="0" lang="en-GB" sz="3200">
                <a:solidFill>
                  <a:srgbClr val="000000"/>
                </a:solidFill>
                <a:latin typeface="Tahoma"/>
                <a:ea typeface="Tahoma"/>
                <a:cs typeface="Tahoma"/>
                <a:sym typeface="Tahoma"/>
              </a:rPr>
              <a:t>Matematika Diskrit</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73" name="Shape 173"/>
        <p:cNvGrpSpPr/>
        <p:nvPr/>
      </p:nvGrpSpPr>
      <p:grpSpPr>
        <a:xfrm>
          <a:off x="0" y="0"/>
          <a:ext cx="0" cy="0"/>
          <a:chOff x="0" y="0"/>
          <a:chExt cx="0" cy="0"/>
        </a:xfrm>
      </p:grpSpPr>
      <p:sp>
        <p:nvSpPr>
          <p:cNvPr id="174" name="Shape 174"/>
          <p:cNvSpPr txBox="1"/>
          <p:nvPr>
            <p:ph idx="12" type="sldNum"/>
          </p:nvPr>
        </p:nvSpPr>
        <p:spPr>
          <a:xfrm>
            <a:off x="8472457" y="4663216"/>
            <a:ext cx="548699" cy="393600"/>
          </a:xfrm>
          <a:prstGeom prst="rect">
            <a:avLst/>
          </a:prstGeom>
          <a:noFill/>
          <a:ln>
            <a:noFill/>
          </a:ln>
        </p:spPr>
        <p:txBody>
          <a:bodyPr anchorCtr="0" anchor="b" bIns="45700" lIns="91425" rIns="91425" tIns="45700">
            <a:noAutofit/>
          </a:bodyPr>
          <a:lstStyle/>
          <a:p>
            <a:pPr lvl="0" rtl="0">
              <a:spcBef>
                <a:spcPts val="0"/>
              </a:spcBef>
              <a:buNone/>
            </a:pPr>
            <a:fld id="{00000000-1234-1234-1234-123412341234}" type="slidenum">
              <a:rPr lang="en-GB" sz="1000">
                <a:solidFill>
                  <a:schemeClr val="accent1"/>
                </a:solidFill>
                <a:latin typeface="Source Code Pro"/>
                <a:ea typeface="Source Code Pro"/>
                <a:cs typeface="Source Code Pro"/>
                <a:sym typeface="Source Code Pro"/>
              </a:rPr>
              <a:t>‹#›</a:t>
            </a:fld>
          </a:p>
        </p:txBody>
      </p:sp>
      <p:pic>
        <p:nvPicPr>
          <p:cNvPr id="175" name="Shape 175"/>
          <p:cNvPicPr preferRelativeResize="0"/>
          <p:nvPr>
            <p:ph idx="1" type="body"/>
          </p:nvPr>
        </p:nvPicPr>
        <p:blipFill rotWithShape="1">
          <a:blip r:embed="rId3">
            <a:alphaModFix/>
          </a:blip>
          <a:srcRect b="0" l="0" r="0" t="0"/>
          <a:stretch/>
        </p:blipFill>
        <p:spPr>
          <a:xfrm>
            <a:off x="457200" y="1543050"/>
            <a:ext cx="8458200" cy="1621631"/>
          </a:xfrm>
          <a:prstGeom prst="rect">
            <a:avLst/>
          </a:prstGeom>
          <a:noFill/>
          <a:ln>
            <a:noFill/>
          </a:ln>
        </p:spPr>
      </p:pic>
      <p:sp>
        <p:nvSpPr>
          <p:cNvPr id="176" name="Shape 176"/>
          <p:cNvSpPr txBox="1"/>
          <p:nvPr>
            <p:ph type="title"/>
          </p:nvPr>
        </p:nvSpPr>
        <p:spPr>
          <a:xfrm>
            <a:off x="311700" y="292850"/>
            <a:ext cx="8520599" cy="8009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None/>
            </a:pPr>
            <a:r>
              <a:t/>
            </a:r>
            <a:endParaRPr b="0" baseline="0" i="0" sz="4400" u="none" cap="none" strike="noStrike">
              <a:solidFill>
                <a:schemeClr val="dk2"/>
              </a:solidFill>
              <a:latin typeface="Tahoma"/>
              <a:ea typeface="Tahoma"/>
              <a:cs typeface="Tahoma"/>
              <a:sym typeface="Tahoma"/>
            </a:endParaRP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80" name="Shape 180"/>
        <p:cNvGrpSpPr/>
        <p:nvPr/>
      </p:nvGrpSpPr>
      <p:grpSpPr>
        <a:xfrm>
          <a:off x="0" y="0"/>
          <a:ext cx="0" cy="0"/>
          <a:chOff x="0" y="0"/>
          <a:chExt cx="0" cy="0"/>
        </a:xfrm>
      </p:grpSpPr>
      <p:sp>
        <p:nvSpPr>
          <p:cNvPr id="181" name="Shape 181"/>
          <p:cNvSpPr txBox="1"/>
          <p:nvPr>
            <p:ph idx="12" type="sldNum"/>
          </p:nvPr>
        </p:nvSpPr>
        <p:spPr>
          <a:xfrm>
            <a:off x="8472457" y="4663216"/>
            <a:ext cx="548699" cy="393600"/>
          </a:xfrm>
          <a:prstGeom prst="rect">
            <a:avLst/>
          </a:prstGeom>
          <a:noFill/>
          <a:ln>
            <a:noFill/>
          </a:ln>
        </p:spPr>
        <p:txBody>
          <a:bodyPr anchorCtr="0" anchor="b" bIns="45700" lIns="91425" rIns="91425" tIns="45700">
            <a:noAutofit/>
          </a:bodyPr>
          <a:lstStyle/>
          <a:p>
            <a:pPr lvl="0" rtl="0">
              <a:spcBef>
                <a:spcPts val="0"/>
              </a:spcBef>
              <a:buNone/>
            </a:pPr>
            <a:fld id="{00000000-1234-1234-1234-123412341234}" type="slidenum">
              <a:rPr lang="en-GB" sz="1000">
                <a:solidFill>
                  <a:schemeClr val="accent1"/>
                </a:solidFill>
                <a:latin typeface="Source Code Pro"/>
                <a:ea typeface="Source Code Pro"/>
                <a:cs typeface="Source Code Pro"/>
                <a:sym typeface="Source Code Pro"/>
              </a:rPr>
              <a:t>‹#›</a:t>
            </a:fld>
          </a:p>
        </p:txBody>
      </p:sp>
      <p:pic>
        <p:nvPicPr>
          <p:cNvPr id="182" name="Shape 182"/>
          <p:cNvPicPr preferRelativeResize="0"/>
          <p:nvPr/>
        </p:nvPicPr>
        <p:blipFill rotWithShape="1">
          <a:blip r:embed="rId3">
            <a:alphaModFix/>
          </a:blip>
          <a:srcRect b="0" l="0" r="0" t="0"/>
          <a:stretch/>
        </p:blipFill>
        <p:spPr>
          <a:xfrm>
            <a:off x="304800" y="228600"/>
            <a:ext cx="8534399" cy="4194571"/>
          </a:xfrm>
          <a:prstGeom prst="rect">
            <a:avLst/>
          </a:prstGeom>
          <a:noFill/>
          <a:ln>
            <a:noFill/>
          </a:ln>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86" name="Shape 186"/>
        <p:cNvGrpSpPr/>
        <p:nvPr/>
      </p:nvGrpSpPr>
      <p:grpSpPr>
        <a:xfrm>
          <a:off x="0" y="0"/>
          <a:ext cx="0" cy="0"/>
          <a:chOff x="0" y="0"/>
          <a:chExt cx="0" cy="0"/>
        </a:xfrm>
      </p:grpSpPr>
      <p:sp>
        <p:nvSpPr>
          <p:cNvPr id="187" name="Shape 187"/>
          <p:cNvSpPr txBox="1"/>
          <p:nvPr>
            <p:ph idx="12" type="sldNum"/>
          </p:nvPr>
        </p:nvSpPr>
        <p:spPr>
          <a:xfrm>
            <a:off x="8472457" y="4663216"/>
            <a:ext cx="548699" cy="393600"/>
          </a:xfrm>
          <a:prstGeom prst="rect">
            <a:avLst/>
          </a:prstGeom>
          <a:noFill/>
          <a:ln>
            <a:noFill/>
          </a:ln>
        </p:spPr>
        <p:txBody>
          <a:bodyPr anchorCtr="0" anchor="b" bIns="45700" lIns="91425" rIns="91425" tIns="45700">
            <a:noAutofit/>
          </a:bodyPr>
          <a:lstStyle/>
          <a:p>
            <a:pPr lvl="0" rtl="0">
              <a:spcBef>
                <a:spcPts val="0"/>
              </a:spcBef>
              <a:buNone/>
            </a:pPr>
            <a:fld id="{00000000-1234-1234-1234-123412341234}" type="slidenum">
              <a:rPr lang="en-GB" sz="1000">
                <a:solidFill>
                  <a:schemeClr val="accent1"/>
                </a:solidFill>
                <a:latin typeface="Source Code Pro"/>
                <a:ea typeface="Source Code Pro"/>
                <a:cs typeface="Source Code Pro"/>
                <a:sym typeface="Source Code Pro"/>
              </a:rPr>
              <a:t>‹#›</a:t>
            </a:fld>
          </a:p>
        </p:txBody>
      </p:sp>
      <p:sp>
        <p:nvSpPr>
          <p:cNvPr id="188" name="Shape 188"/>
          <p:cNvSpPr txBox="1"/>
          <p:nvPr>
            <p:ph type="title"/>
          </p:nvPr>
        </p:nvSpPr>
        <p:spPr>
          <a:xfrm>
            <a:off x="311700" y="292850"/>
            <a:ext cx="8520599" cy="8009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None/>
            </a:pPr>
            <a:r>
              <a:t/>
            </a:r>
            <a:endParaRPr b="0" baseline="0" i="0" sz="4400" u="none" cap="none" strike="noStrike">
              <a:solidFill>
                <a:schemeClr val="dk2"/>
              </a:solidFill>
              <a:latin typeface="Tahoma"/>
              <a:ea typeface="Tahoma"/>
              <a:cs typeface="Tahoma"/>
              <a:sym typeface="Tahoma"/>
            </a:endParaRPr>
          </a:p>
        </p:txBody>
      </p:sp>
      <p:sp>
        <p:nvSpPr>
          <p:cNvPr id="189" name="Shape 189"/>
          <p:cNvSpPr txBox="1"/>
          <p:nvPr>
            <p:ph idx="1" type="body"/>
          </p:nvPr>
        </p:nvSpPr>
        <p:spPr>
          <a:xfrm>
            <a:off x="311700" y="1228675"/>
            <a:ext cx="8520599" cy="33401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dk1"/>
              </a:buClr>
              <a:buSzPct val="25000"/>
              <a:buFont typeface="Tahoma"/>
              <a:buNone/>
            </a:pPr>
            <a:r>
              <a:rPr b="0" baseline="0" i="0" lang="en-GB" sz="3200" u="none" cap="none" strike="noStrike">
                <a:solidFill>
                  <a:srgbClr val="000000"/>
                </a:solidFill>
                <a:latin typeface="Tahoma"/>
                <a:ea typeface="Tahoma"/>
                <a:cs typeface="Tahoma"/>
                <a:sym typeface="Tahoma"/>
              </a:rPr>
              <a:t>Latihan:</a:t>
            </a:r>
          </a:p>
          <a:p>
            <a:pPr indent="-342900" lvl="0" marL="342900" marR="0" rtl="0" algn="l">
              <a:lnSpc>
                <a:spcPct val="100000"/>
              </a:lnSpc>
              <a:spcBef>
                <a:spcPts val="640"/>
              </a:spcBef>
              <a:spcAft>
                <a:spcPts val="0"/>
              </a:spcAft>
              <a:buClr>
                <a:schemeClr val="dk1"/>
              </a:buClr>
              <a:buSzPct val="25000"/>
              <a:buFont typeface="Tahoma"/>
              <a:buNone/>
            </a:pPr>
            <a:r>
              <a:rPr b="0" baseline="0" i="0" lang="en-GB" sz="3200" u="none" cap="none" strike="noStrike">
                <a:solidFill>
                  <a:srgbClr val="000000"/>
                </a:solidFill>
                <a:latin typeface="Tahoma"/>
                <a:ea typeface="Tahoma"/>
                <a:cs typeface="Tahoma"/>
                <a:sym typeface="Tahoma"/>
              </a:rPr>
              <a:t>1. Sebuah mobil mempunyai 4 tempat duduk. Berapa banyak cara 3 orang didudukkan jika diandaikan satu orang harus duduk di kursi sopir?</a:t>
            </a:r>
          </a:p>
          <a:p>
            <a:pPr indent="-139700" lvl="0" marL="342900" marR="0" rtl="0" algn="l">
              <a:lnSpc>
                <a:spcPct val="100000"/>
              </a:lnSpc>
              <a:spcBef>
                <a:spcPts val="640"/>
              </a:spcBef>
              <a:spcAft>
                <a:spcPts val="0"/>
              </a:spcAft>
              <a:buClr>
                <a:schemeClr val="dk1"/>
              </a:buClr>
              <a:buFont typeface="Tahoma"/>
              <a:buNone/>
            </a:pPr>
            <a:r>
              <a:t/>
            </a:r>
            <a:endParaRPr b="0" baseline="0" i="0" sz="3200" u="none" cap="none" strike="noStrike">
              <a:solidFill>
                <a:srgbClr val="000000"/>
              </a:solidFill>
              <a:latin typeface="Tahoma"/>
              <a:ea typeface="Tahoma"/>
              <a:cs typeface="Tahoma"/>
              <a:sym typeface="Tahoma"/>
            </a:endParaRP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93" name="Shape 193"/>
        <p:cNvGrpSpPr/>
        <p:nvPr/>
      </p:nvGrpSpPr>
      <p:grpSpPr>
        <a:xfrm>
          <a:off x="0" y="0"/>
          <a:ext cx="0" cy="0"/>
          <a:chOff x="0" y="0"/>
          <a:chExt cx="0" cy="0"/>
        </a:xfrm>
      </p:grpSpPr>
      <p:sp>
        <p:nvSpPr>
          <p:cNvPr id="194" name="Shape 194"/>
          <p:cNvSpPr txBox="1"/>
          <p:nvPr>
            <p:ph idx="12" type="sldNum"/>
          </p:nvPr>
        </p:nvSpPr>
        <p:spPr>
          <a:xfrm>
            <a:off x="8472457" y="4663216"/>
            <a:ext cx="548699" cy="393600"/>
          </a:xfrm>
          <a:prstGeom prst="rect">
            <a:avLst/>
          </a:prstGeom>
          <a:noFill/>
          <a:ln>
            <a:noFill/>
          </a:ln>
        </p:spPr>
        <p:txBody>
          <a:bodyPr anchorCtr="0" anchor="b" bIns="45700" lIns="91425" rIns="91425" tIns="45700">
            <a:noAutofit/>
          </a:bodyPr>
          <a:lstStyle/>
          <a:p>
            <a:pPr lvl="0" rtl="0">
              <a:spcBef>
                <a:spcPts val="0"/>
              </a:spcBef>
              <a:buNone/>
            </a:pPr>
            <a:fld id="{00000000-1234-1234-1234-123412341234}" type="slidenum">
              <a:rPr lang="en-GB" sz="1000">
                <a:solidFill>
                  <a:schemeClr val="accent1"/>
                </a:solidFill>
                <a:latin typeface="Source Code Pro"/>
                <a:ea typeface="Source Code Pro"/>
                <a:cs typeface="Source Code Pro"/>
                <a:sym typeface="Source Code Pro"/>
              </a:rPr>
              <a:t>‹#›</a:t>
            </a:fld>
          </a:p>
        </p:txBody>
      </p:sp>
      <p:sp>
        <p:nvSpPr>
          <p:cNvPr id="195" name="Shape 195"/>
          <p:cNvSpPr txBox="1"/>
          <p:nvPr>
            <p:ph type="title"/>
          </p:nvPr>
        </p:nvSpPr>
        <p:spPr>
          <a:xfrm>
            <a:off x="311700" y="292850"/>
            <a:ext cx="8520599" cy="8009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Times New Roman"/>
              <a:buNone/>
            </a:pPr>
            <a:r>
              <a:rPr b="1" baseline="0" i="0" lang="en-GB" sz="4400" u="none" cap="none" strike="noStrike">
                <a:solidFill>
                  <a:schemeClr val="dk2"/>
                </a:solidFill>
                <a:latin typeface="Times New Roman"/>
                <a:ea typeface="Times New Roman"/>
                <a:cs typeface="Times New Roman"/>
                <a:sym typeface="Times New Roman"/>
              </a:rPr>
              <a:t>Kombinasi</a:t>
            </a:r>
          </a:p>
        </p:txBody>
      </p:sp>
      <p:sp>
        <p:nvSpPr>
          <p:cNvPr id="196" name="Shape 196"/>
          <p:cNvSpPr txBox="1"/>
          <p:nvPr>
            <p:ph idx="1" type="body"/>
          </p:nvPr>
        </p:nvSpPr>
        <p:spPr>
          <a:xfrm>
            <a:off x="762000" y="1143000"/>
            <a:ext cx="7772400" cy="3086099"/>
          </a:xfrm>
          <a:prstGeom prst="rect">
            <a:avLst/>
          </a:prstGeom>
          <a:noFill/>
          <a:ln>
            <a:noFill/>
          </a:ln>
        </p:spPr>
        <p:txBody>
          <a:bodyPr anchorCtr="0" anchor="t" bIns="45700" lIns="91425" rIns="91425" tIns="45700">
            <a:noAutofit/>
          </a:bodyPr>
          <a:lstStyle/>
          <a:p>
            <a:pPr indent="-304800" lvl="0" marL="342900" marR="0" rtl="0" algn="just">
              <a:lnSpc>
                <a:spcPct val="100000"/>
              </a:lnSpc>
              <a:spcBef>
                <a:spcPts val="0"/>
              </a:spcBef>
              <a:spcAft>
                <a:spcPts val="0"/>
              </a:spcAft>
              <a:buClr>
                <a:srgbClr val="000000"/>
              </a:buClr>
              <a:buSzPct val="100000"/>
              <a:buFont typeface="Tahoma"/>
              <a:buChar char="•"/>
            </a:pPr>
            <a:r>
              <a:rPr b="0" baseline="0" i="0" lang="en-GB" u="none" cap="none" strike="noStrike">
                <a:solidFill>
                  <a:srgbClr val="000000"/>
                </a:solidFill>
                <a:latin typeface="Tahoma"/>
                <a:ea typeface="Tahoma"/>
                <a:cs typeface="Tahoma"/>
                <a:sym typeface="Tahoma"/>
              </a:rPr>
              <a:t>Bentuk khusus dari permutasi adalah kombinasi. Jika pada permutasi urutan kemunculan diperhitungkan, maka pada kombinasi, urutan kemunculan diabaikan. </a:t>
            </a:r>
          </a:p>
          <a:p>
            <a:pPr indent="-342900" lvl="0" marL="342900" marR="0" rtl="0" algn="just">
              <a:lnSpc>
                <a:spcPct val="100000"/>
              </a:lnSpc>
              <a:spcBef>
                <a:spcPts val="480"/>
              </a:spcBef>
              <a:spcAft>
                <a:spcPts val="0"/>
              </a:spcAft>
              <a:buClr>
                <a:schemeClr val="dk1"/>
              </a:buClr>
              <a:buSzPct val="25000"/>
              <a:buFont typeface="Tahoma"/>
              <a:buNone/>
            </a:pPr>
            <a:r>
              <a:rPr b="0" baseline="0" i="0" lang="en-GB" u="none" cap="none" strike="noStrike">
                <a:solidFill>
                  <a:srgbClr val="000000"/>
                </a:solidFill>
                <a:latin typeface="Tahoma"/>
                <a:ea typeface="Tahoma"/>
                <a:cs typeface="Tahoma"/>
                <a:sym typeface="Tahoma"/>
              </a:rPr>
              <a:t> </a:t>
            </a:r>
          </a:p>
          <a:p>
            <a:pPr indent="-304800" lvl="0" marL="342900" marR="0" rtl="0" algn="just">
              <a:lnSpc>
                <a:spcPct val="100000"/>
              </a:lnSpc>
              <a:spcBef>
                <a:spcPts val="480"/>
              </a:spcBef>
              <a:spcAft>
                <a:spcPts val="0"/>
              </a:spcAft>
              <a:buClr>
                <a:srgbClr val="000000"/>
              </a:buClr>
              <a:buSzPct val="100000"/>
              <a:buFont typeface="Tahoma"/>
              <a:buChar char="•"/>
            </a:pPr>
            <a:r>
              <a:rPr b="0" baseline="0" i="0" lang="en-GB" u="none" cap="none" strike="noStrike">
                <a:solidFill>
                  <a:srgbClr val="000000"/>
                </a:solidFill>
                <a:latin typeface="Tahoma"/>
                <a:ea typeface="Tahoma"/>
                <a:cs typeface="Tahoma"/>
                <a:sym typeface="Tahoma"/>
              </a:rPr>
              <a:t>Misalkan ada 2 buah bola yang warnanya sama 3 buah kotak. Setiap kotak hanya boleh berisi paling banyak 1 bola. </a:t>
            </a:r>
          </a:p>
          <a:p>
            <a:pPr indent="-342900" lvl="0" marL="342900" marR="0" rtl="0" algn="just">
              <a:lnSpc>
                <a:spcPct val="100000"/>
              </a:lnSpc>
              <a:spcBef>
                <a:spcPts val="480"/>
              </a:spcBef>
              <a:spcAft>
                <a:spcPts val="0"/>
              </a:spcAft>
              <a:buClr>
                <a:schemeClr val="dk1"/>
              </a:buClr>
              <a:buFont typeface="Tahoma"/>
              <a:buNone/>
            </a:pPr>
            <a:r>
              <a:t/>
            </a:r>
            <a:endParaRPr b="0" baseline="0" i="0" u="none" cap="none" strike="noStrike">
              <a:solidFill>
                <a:srgbClr val="000000"/>
              </a:solidFill>
              <a:latin typeface="Tahoma"/>
              <a:ea typeface="Tahoma"/>
              <a:cs typeface="Tahoma"/>
              <a:sym typeface="Tahoma"/>
            </a:endParaRPr>
          </a:p>
          <a:p>
            <a:pPr indent="-190500" lvl="0" marL="342900" marR="0" rtl="0" algn="l">
              <a:lnSpc>
                <a:spcPct val="100000"/>
              </a:lnSpc>
              <a:spcBef>
                <a:spcPts val="480"/>
              </a:spcBef>
              <a:spcAft>
                <a:spcPts val="0"/>
              </a:spcAft>
              <a:buClr>
                <a:schemeClr val="dk1"/>
              </a:buClr>
              <a:buFont typeface="Tahoma"/>
              <a:buNone/>
            </a:pPr>
            <a:r>
              <a:t/>
            </a:r>
            <a:endParaRPr b="0" baseline="0" i="0" u="none" cap="none" strike="noStrike">
              <a:solidFill>
                <a:srgbClr val="000000"/>
              </a:solidFill>
              <a:latin typeface="Tahoma"/>
              <a:ea typeface="Tahoma"/>
              <a:cs typeface="Tahoma"/>
              <a:sym typeface="Tahoma"/>
            </a:endParaRPr>
          </a:p>
        </p:txBody>
      </p:sp>
      <p:pic>
        <p:nvPicPr>
          <p:cNvPr id="197" name="Shape 197"/>
          <p:cNvPicPr preferRelativeResize="0"/>
          <p:nvPr/>
        </p:nvPicPr>
        <p:blipFill rotWithShape="1">
          <a:blip r:embed="rId3">
            <a:alphaModFix/>
          </a:blip>
          <a:srcRect b="0" l="0" r="0" t="0"/>
          <a:stretch/>
        </p:blipFill>
        <p:spPr>
          <a:xfrm>
            <a:off x="914400" y="3371850"/>
            <a:ext cx="8610599" cy="1066799"/>
          </a:xfrm>
          <a:prstGeom prst="rect">
            <a:avLst/>
          </a:prstGeom>
          <a:noFill/>
          <a:ln>
            <a:noFill/>
          </a:ln>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01" name="Shape 201"/>
        <p:cNvGrpSpPr/>
        <p:nvPr/>
      </p:nvGrpSpPr>
      <p:grpSpPr>
        <a:xfrm>
          <a:off x="0" y="0"/>
          <a:ext cx="0" cy="0"/>
          <a:chOff x="0" y="0"/>
          <a:chExt cx="0" cy="0"/>
        </a:xfrm>
      </p:grpSpPr>
      <p:sp>
        <p:nvSpPr>
          <p:cNvPr id="202" name="Shape 202"/>
          <p:cNvSpPr txBox="1"/>
          <p:nvPr>
            <p:ph idx="12" type="sldNum"/>
          </p:nvPr>
        </p:nvSpPr>
        <p:spPr>
          <a:xfrm>
            <a:off x="8472457" y="4663216"/>
            <a:ext cx="548699" cy="393600"/>
          </a:xfrm>
          <a:prstGeom prst="rect">
            <a:avLst/>
          </a:prstGeom>
          <a:noFill/>
          <a:ln>
            <a:noFill/>
          </a:ln>
        </p:spPr>
        <p:txBody>
          <a:bodyPr anchorCtr="0" anchor="b" bIns="45700" lIns="91425" rIns="91425" tIns="45700">
            <a:noAutofit/>
          </a:bodyPr>
          <a:lstStyle/>
          <a:p>
            <a:pPr lvl="0" rtl="0">
              <a:spcBef>
                <a:spcPts val="0"/>
              </a:spcBef>
              <a:buNone/>
            </a:pPr>
            <a:fld id="{00000000-1234-1234-1234-123412341234}" type="slidenum">
              <a:rPr lang="en-GB" sz="1000">
                <a:solidFill>
                  <a:schemeClr val="accent1"/>
                </a:solidFill>
                <a:latin typeface="Source Code Pro"/>
                <a:ea typeface="Source Code Pro"/>
                <a:cs typeface="Source Code Pro"/>
                <a:sym typeface="Source Code Pro"/>
              </a:rPr>
              <a:t>‹#›</a:t>
            </a:fld>
          </a:p>
        </p:txBody>
      </p:sp>
      <p:pic>
        <p:nvPicPr>
          <p:cNvPr id="203" name="Shape 203"/>
          <p:cNvPicPr preferRelativeResize="0"/>
          <p:nvPr/>
        </p:nvPicPr>
        <p:blipFill rotWithShape="1">
          <a:blip r:embed="rId3">
            <a:alphaModFix/>
          </a:blip>
          <a:srcRect b="0" l="0" r="0" t="0"/>
          <a:stretch/>
        </p:blipFill>
        <p:spPr>
          <a:xfrm>
            <a:off x="381000" y="228600"/>
            <a:ext cx="8458200" cy="4897040"/>
          </a:xfrm>
          <a:prstGeom prst="rect">
            <a:avLst/>
          </a:prstGeom>
          <a:noFill/>
          <a:ln>
            <a:noFill/>
          </a:ln>
        </p:spPr>
      </p:pic>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07" name="Shape 207"/>
        <p:cNvGrpSpPr/>
        <p:nvPr/>
      </p:nvGrpSpPr>
      <p:grpSpPr>
        <a:xfrm>
          <a:off x="0" y="0"/>
          <a:ext cx="0" cy="0"/>
          <a:chOff x="0" y="0"/>
          <a:chExt cx="0" cy="0"/>
        </a:xfrm>
      </p:grpSpPr>
      <p:sp>
        <p:nvSpPr>
          <p:cNvPr id="208" name="Shape 208"/>
          <p:cNvSpPr txBox="1"/>
          <p:nvPr>
            <p:ph idx="12" type="sldNum"/>
          </p:nvPr>
        </p:nvSpPr>
        <p:spPr>
          <a:xfrm>
            <a:off x="8472457" y="4663216"/>
            <a:ext cx="548699" cy="393600"/>
          </a:xfrm>
          <a:prstGeom prst="rect">
            <a:avLst/>
          </a:prstGeom>
          <a:noFill/>
          <a:ln>
            <a:noFill/>
          </a:ln>
        </p:spPr>
        <p:txBody>
          <a:bodyPr anchorCtr="0" anchor="b" bIns="45700" lIns="91425" rIns="91425" tIns="45700">
            <a:noAutofit/>
          </a:bodyPr>
          <a:lstStyle/>
          <a:p>
            <a:pPr lvl="0" rtl="0">
              <a:spcBef>
                <a:spcPts val="0"/>
              </a:spcBef>
              <a:buNone/>
            </a:pPr>
            <a:fld id="{00000000-1234-1234-1234-123412341234}" type="slidenum">
              <a:rPr lang="en-GB" sz="1000">
                <a:solidFill>
                  <a:schemeClr val="accent1"/>
                </a:solidFill>
                <a:latin typeface="Source Code Pro"/>
                <a:ea typeface="Source Code Pro"/>
                <a:cs typeface="Source Code Pro"/>
                <a:sym typeface="Source Code Pro"/>
              </a:rPr>
              <a:t>‹#›</a:t>
            </a:fld>
          </a:p>
        </p:txBody>
      </p:sp>
      <p:pic>
        <p:nvPicPr>
          <p:cNvPr id="209" name="Shape 209"/>
          <p:cNvPicPr preferRelativeResize="0"/>
          <p:nvPr/>
        </p:nvPicPr>
        <p:blipFill rotWithShape="1">
          <a:blip r:embed="rId3">
            <a:alphaModFix/>
          </a:blip>
          <a:srcRect b="0" l="0" r="0" t="0"/>
          <a:stretch/>
        </p:blipFill>
        <p:spPr>
          <a:xfrm>
            <a:off x="304800" y="514350"/>
            <a:ext cx="8458200" cy="3452812"/>
          </a:xfrm>
          <a:prstGeom prst="rect">
            <a:avLst/>
          </a:prstGeom>
          <a:noFill/>
          <a:ln>
            <a:noFill/>
          </a:ln>
        </p:spPr>
      </p:pic>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13" name="Shape 213"/>
        <p:cNvGrpSpPr/>
        <p:nvPr/>
      </p:nvGrpSpPr>
      <p:grpSpPr>
        <a:xfrm>
          <a:off x="0" y="0"/>
          <a:ext cx="0" cy="0"/>
          <a:chOff x="0" y="0"/>
          <a:chExt cx="0" cy="0"/>
        </a:xfrm>
      </p:grpSpPr>
      <p:sp>
        <p:nvSpPr>
          <p:cNvPr id="214" name="Shape 214"/>
          <p:cNvSpPr txBox="1"/>
          <p:nvPr>
            <p:ph idx="12" type="sldNum"/>
          </p:nvPr>
        </p:nvSpPr>
        <p:spPr>
          <a:xfrm>
            <a:off x="8472457" y="4663216"/>
            <a:ext cx="548699" cy="393600"/>
          </a:xfrm>
          <a:prstGeom prst="rect">
            <a:avLst/>
          </a:prstGeom>
          <a:noFill/>
          <a:ln>
            <a:noFill/>
          </a:ln>
        </p:spPr>
        <p:txBody>
          <a:bodyPr anchorCtr="0" anchor="b" bIns="45700" lIns="91425" rIns="91425" tIns="45700">
            <a:noAutofit/>
          </a:bodyPr>
          <a:lstStyle/>
          <a:p>
            <a:pPr lvl="0" rtl="0">
              <a:spcBef>
                <a:spcPts val="0"/>
              </a:spcBef>
              <a:buNone/>
            </a:pPr>
            <a:fld id="{00000000-1234-1234-1234-123412341234}" type="slidenum">
              <a:rPr lang="en-GB" sz="1000">
                <a:solidFill>
                  <a:schemeClr val="accent1"/>
                </a:solidFill>
                <a:latin typeface="Source Code Pro"/>
                <a:ea typeface="Source Code Pro"/>
                <a:cs typeface="Source Code Pro"/>
                <a:sym typeface="Source Code Pro"/>
              </a:rPr>
              <a:t>‹#›</a:t>
            </a:fld>
          </a:p>
        </p:txBody>
      </p:sp>
      <p:sp>
        <p:nvSpPr>
          <p:cNvPr id="215" name="Shape 215"/>
          <p:cNvSpPr txBox="1"/>
          <p:nvPr>
            <p:ph type="title"/>
          </p:nvPr>
        </p:nvSpPr>
        <p:spPr>
          <a:xfrm>
            <a:off x="311700" y="292850"/>
            <a:ext cx="8520599" cy="8009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None/>
            </a:pPr>
            <a:r>
              <a:t/>
            </a:r>
            <a:endParaRPr b="0" baseline="0" i="0" sz="4400" u="none" cap="none" strike="noStrike">
              <a:solidFill>
                <a:schemeClr val="dk2"/>
              </a:solidFill>
              <a:latin typeface="Tahoma"/>
              <a:ea typeface="Tahoma"/>
              <a:cs typeface="Tahoma"/>
              <a:sym typeface="Tahoma"/>
            </a:endParaRPr>
          </a:p>
        </p:txBody>
      </p:sp>
      <p:sp>
        <p:nvSpPr>
          <p:cNvPr id="216" name="Shape 216"/>
          <p:cNvSpPr txBox="1"/>
          <p:nvPr>
            <p:ph idx="1" type="body"/>
          </p:nvPr>
        </p:nvSpPr>
        <p:spPr>
          <a:xfrm>
            <a:off x="762000" y="1143000"/>
            <a:ext cx="7772400" cy="3086099"/>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rgbClr val="000000"/>
              </a:buClr>
              <a:buSzPct val="100000"/>
              <a:buFont typeface="Tahoma"/>
              <a:buChar char="•"/>
            </a:pPr>
            <a:r>
              <a:rPr b="0" baseline="0" i="1" lang="en-GB" sz="3200" u="none" cap="none" strike="noStrike">
                <a:solidFill>
                  <a:srgbClr val="000000"/>
                </a:solidFill>
                <a:latin typeface="Tahoma"/>
                <a:ea typeface="Tahoma"/>
                <a:cs typeface="Tahoma"/>
                <a:sym typeface="Tahoma"/>
              </a:rPr>
              <a:t>C</a:t>
            </a:r>
            <a:r>
              <a:rPr b="0" baseline="0" i="0" lang="en-GB" sz="3200" u="none" cap="none" strike="noStrike">
                <a:solidFill>
                  <a:srgbClr val="000000"/>
                </a:solidFill>
                <a:latin typeface="Tahoma"/>
                <a:ea typeface="Tahoma"/>
                <a:cs typeface="Tahoma"/>
                <a:sym typeface="Tahoma"/>
              </a:rPr>
              <a:t>(</a:t>
            </a:r>
            <a:r>
              <a:rPr b="0" baseline="0" i="1" lang="en-GB" sz="3200" u="none" cap="none" strike="noStrike">
                <a:solidFill>
                  <a:srgbClr val="000000"/>
                </a:solidFill>
                <a:latin typeface="Tahoma"/>
                <a:ea typeface="Tahoma"/>
                <a:cs typeface="Tahoma"/>
                <a:sym typeface="Tahoma"/>
              </a:rPr>
              <a:t>n</a:t>
            </a:r>
            <a:r>
              <a:rPr b="0" baseline="0" i="0" lang="en-GB" sz="3200" u="none" cap="none" strike="noStrike">
                <a:solidFill>
                  <a:srgbClr val="000000"/>
                </a:solidFill>
                <a:latin typeface="Tahoma"/>
                <a:ea typeface="Tahoma"/>
                <a:cs typeface="Tahoma"/>
                <a:sym typeface="Tahoma"/>
              </a:rPr>
              <a:t>, </a:t>
            </a:r>
            <a:r>
              <a:rPr b="0" baseline="0" i="1" lang="en-GB" sz="3200" u="none" cap="none" strike="noStrike">
                <a:solidFill>
                  <a:srgbClr val="000000"/>
                </a:solidFill>
                <a:latin typeface="Tahoma"/>
                <a:ea typeface="Tahoma"/>
                <a:cs typeface="Tahoma"/>
                <a:sym typeface="Tahoma"/>
              </a:rPr>
              <a:t>r</a:t>
            </a:r>
            <a:r>
              <a:rPr b="0" baseline="0" i="0" lang="en-GB" sz="3200" u="none" cap="none" strike="noStrike">
                <a:solidFill>
                  <a:srgbClr val="000000"/>
                </a:solidFill>
                <a:latin typeface="Tahoma"/>
                <a:ea typeface="Tahoma"/>
                <a:cs typeface="Tahoma"/>
                <a:sym typeface="Tahoma"/>
              </a:rPr>
              <a:t>) sering dibaca "</a:t>
            </a:r>
            <a:r>
              <a:rPr b="0" baseline="0" i="1" lang="en-GB" sz="3200" u="none" cap="none" strike="noStrike">
                <a:solidFill>
                  <a:srgbClr val="000000"/>
                </a:solidFill>
                <a:latin typeface="Tahoma"/>
                <a:ea typeface="Tahoma"/>
                <a:cs typeface="Tahoma"/>
                <a:sym typeface="Tahoma"/>
              </a:rPr>
              <a:t>n</a:t>
            </a:r>
            <a:r>
              <a:rPr b="0" baseline="0" i="0" lang="en-GB" sz="3200" u="none" cap="none" strike="noStrike">
                <a:solidFill>
                  <a:srgbClr val="000000"/>
                </a:solidFill>
                <a:latin typeface="Tahoma"/>
                <a:ea typeface="Tahoma"/>
                <a:cs typeface="Tahoma"/>
                <a:sym typeface="Tahoma"/>
              </a:rPr>
              <a:t> diambil </a:t>
            </a:r>
            <a:r>
              <a:rPr b="0" baseline="0" i="1" lang="en-GB" sz="3200" u="none" cap="none" strike="noStrike">
                <a:solidFill>
                  <a:srgbClr val="000000"/>
                </a:solidFill>
                <a:latin typeface="Tahoma"/>
                <a:ea typeface="Tahoma"/>
                <a:cs typeface="Tahoma"/>
                <a:sym typeface="Tahoma"/>
              </a:rPr>
              <a:t>r</a:t>
            </a:r>
            <a:r>
              <a:rPr b="0" baseline="0" i="0" lang="en-GB" sz="3200" u="none" cap="none" strike="noStrike">
                <a:solidFill>
                  <a:srgbClr val="000000"/>
                </a:solidFill>
                <a:latin typeface="Tahoma"/>
                <a:ea typeface="Tahoma"/>
                <a:cs typeface="Tahoma"/>
                <a:sym typeface="Tahoma"/>
              </a:rPr>
              <a:t>", artinya </a:t>
            </a:r>
            <a:r>
              <a:rPr b="0" baseline="0" i="1" lang="en-GB" sz="3200" u="none" cap="none" strike="noStrike">
                <a:solidFill>
                  <a:srgbClr val="000000"/>
                </a:solidFill>
                <a:latin typeface="Tahoma"/>
                <a:ea typeface="Tahoma"/>
                <a:cs typeface="Tahoma"/>
                <a:sym typeface="Tahoma"/>
              </a:rPr>
              <a:t>r</a:t>
            </a:r>
            <a:r>
              <a:rPr b="0" baseline="0" i="0" lang="en-GB" sz="3200" u="none" cap="none" strike="noStrike">
                <a:solidFill>
                  <a:srgbClr val="000000"/>
                </a:solidFill>
                <a:latin typeface="Tahoma"/>
                <a:ea typeface="Tahoma"/>
                <a:cs typeface="Tahoma"/>
                <a:sym typeface="Tahoma"/>
              </a:rPr>
              <a:t> objek diambil dari </a:t>
            </a:r>
            <a:r>
              <a:rPr b="0" baseline="0" i="1" lang="en-GB" sz="3200" u="none" cap="none" strike="noStrike">
                <a:solidFill>
                  <a:srgbClr val="000000"/>
                </a:solidFill>
                <a:latin typeface="Tahoma"/>
                <a:ea typeface="Tahoma"/>
                <a:cs typeface="Tahoma"/>
                <a:sym typeface="Tahoma"/>
              </a:rPr>
              <a:t>n</a:t>
            </a:r>
            <a:r>
              <a:rPr b="0" baseline="0" i="0" lang="en-GB" sz="3200" u="none" cap="none" strike="noStrike">
                <a:solidFill>
                  <a:srgbClr val="000000"/>
                </a:solidFill>
                <a:latin typeface="Tahoma"/>
                <a:ea typeface="Tahoma"/>
                <a:cs typeface="Tahoma"/>
                <a:sym typeface="Tahoma"/>
              </a:rPr>
              <a:t> buah objek.</a:t>
            </a:r>
          </a:p>
          <a:p>
            <a:pPr indent="-342900" lvl="0" marL="342900" marR="0" rtl="0" algn="just">
              <a:lnSpc>
                <a:spcPct val="90000"/>
              </a:lnSpc>
              <a:spcBef>
                <a:spcPts val="640"/>
              </a:spcBef>
              <a:spcAft>
                <a:spcPts val="0"/>
              </a:spcAft>
              <a:buClr>
                <a:srgbClr val="000000"/>
              </a:buClr>
              <a:buSzPct val="100000"/>
              <a:buFont typeface="Tahoma"/>
              <a:buChar char="•"/>
            </a:pPr>
            <a:r>
              <a:rPr b="1" baseline="0" i="0" lang="en-GB" sz="3200" u="none" cap="none" strike="noStrike">
                <a:solidFill>
                  <a:srgbClr val="000000"/>
                </a:solidFill>
                <a:latin typeface="Tahoma"/>
                <a:ea typeface="Tahoma"/>
                <a:cs typeface="Tahoma"/>
                <a:sym typeface="Tahoma"/>
              </a:rPr>
              <a:t>Definisi 3.</a:t>
            </a:r>
            <a:r>
              <a:rPr b="0" baseline="0" i="0" lang="en-GB" sz="3200" u="none" cap="none" strike="noStrike">
                <a:solidFill>
                  <a:srgbClr val="000000"/>
                </a:solidFill>
                <a:latin typeface="Tahoma"/>
                <a:ea typeface="Tahoma"/>
                <a:cs typeface="Tahoma"/>
                <a:sym typeface="Tahoma"/>
              </a:rPr>
              <a:t>  Kombinasi </a:t>
            </a:r>
            <a:r>
              <a:rPr b="0" baseline="0" i="1" lang="en-GB" sz="3200" u="none" cap="none" strike="noStrike">
                <a:solidFill>
                  <a:srgbClr val="000000"/>
                </a:solidFill>
                <a:latin typeface="Tahoma"/>
                <a:ea typeface="Tahoma"/>
                <a:cs typeface="Tahoma"/>
                <a:sym typeface="Tahoma"/>
              </a:rPr>
              <a:t>r</a:t>
            </a:r>
            <a:r>
              <a:rPr b="0" baseline="0" i="0" lang="en-GB" sz="3200" u="none" cap="none" strike="noStrike">
                <a:solidFill>
                  <a:srgbClr val="000000"/>
                </a:solidFill>
                <a:latin typeface="Tahoma"/>
                <a:ea typeface="Tahoma"/>
                <a:cs typeface="Tahoma"/>
                <a:sym typeface="Tahoma"/>
              </a:rPr>
              <a:t> elemen dari </a:t>
            </a:r>
            <a:r>
              <a:rPr b="0" baseline="0" i="1" lang="en-GB" sz="3200" u="none" cap="none" strike="noStrike">
                <a:solidFill>
                  <a:srgbClr val="000000"/>
                </a:solidFill>
                <a:latin typeface="Tahoma"/>
                <a:ea typeface="Tahoma"/>
                <a:cs typeface="Tahoma"/>
                <a:sym typeface="Tahoma"/>
              </a:rPr>
              <a:t>n</a:t>
            </a:r>
            <a:r>
              <a:rPr b="0" baseline="0" i="0" lang="en-GB" sz="3200" u="none" cap="none" strike="noStrike">
                <a:solidFill>
                  <a:srgbClr val="000000"/>
                </a:solidFill>
                <a:latin typeface="Tahoma"/>
                <a:ea typeface="Tahoma"/>
                <a:cs typeface="Tahoma"/>
                <a:sym typeface="Tahoma"/>
              </a:rPr>
              <a:t> elemen, atau  </a:t>
            </a:r>
            <a:r>
              <a:rPr b="0" baseline="0" i="1" lang="en-GB" sz="3200" u="none" cap="none" strike="noStrike">
                <a:solidFill>
                  <a:srgbClr val="000000"/>
                </a:solidFill>
                <a:latin typeface="Tahoma"/>
                <a:ea typeface="Tahoma"/>
                <a:cs typeface="Tahoma"/>
                <a:sym typeface="Tahoma"/>
              </a:rPr>
              <a:t>C</a:t>
            </a:r>
            <a:r>
              <a:rPr b="0" baseline="0" i="0" lang="en-GB" sz="3200" u="none" cap="none" strike="noStrike">
                <a:solidFill>
                  <a:srgbClr val="000000"/>
                </a:solidFill>
                <a:latin typeface="Tahoma"/>
                <a:ea typeface="Tahoma"/>
                <a:cs typeface="Tahoma"/>
                <a:sym typeface="Tahoma"/>
              </a:rPr>
              <a:t>(</a:t>
            </a:r>
            <a:r>
              <a:rPr b="0" baseline="0" i="1" lang="en-GB" sz="3200" u="none" cap="none" strike="noStrike">
                <a:solidFill>
                  <a:srgbClr val="000000"/>
                </a:solidFill>
                <a:latin typeface="Tahoma"/>
                <a:ea typeface="Tahoma"/>
                <a:cs typeface="Tahoma"/>
                <a:sym typeface="Tahoma"/>
              </a:rPr>
              <a:t>n</a:t>
            </a:r>
            <a:r>
              <a:rPr b="0" baseline="0" i="0" lang="en-GB" sz="3200" u="none" cap="none" strike="noStrike">
                <a:solidFill>
                  <a:srgbClr val="000000"/>
                </a:solidFill>
                <a:latin typeface="Tahoma"/>
                <a:ea typeface="Tahoma"/>
                <a:cs typeface="Tahoma"/>
                <a:sym typeface="Tahoma"/>
              </a:rPr>
              <a:t>, </a:t>
            </a:r>
            <a:r>
              <a:rPr b="0" baseline="0" i="1" lang="en-GB" sz="3200" u="none" cap="none" strike="noStrike">
                <a:solidFill>
                  <a:srgbClr val="000000"/>
                </a:solidFill>
                <a:latin typeface="Tahoma"/>
                <a:ea typeface="Tahoma"/>
                <a:cs typeface="Tahoma"/>
                <a:sym typeface="Tahoma"/>
              </a:rPr>
              <a:t>r</a:t>
            </a:r>
            <a:r>
              <a:rPr b="0" baseline="0" i="0" lang="en-GB" sz="3200" u="none" cap="none" strike="noStrike">
                <a:solidFill>
                  <a:srgbClr val="000000"/>
                </a:solidFill>
                <a:latin typeface="Tahoma"/>
                <a:ea typeface="Tahoma"/>
                <a:cs typeface="Tahoma"/>
                <a:sym typeface="Tahoma"/>
              </a:rPr>
              <a:t>),  adalah jumlah pemilihan yang tidak terurut </a:t>
            </a:r>
            <a:r>
              <a:rPr b="0" baseline="0" i="1" lang="en-GB" sz="3200" u="none" cap="none" strike="noStrike">
                <a:solidFill>
                  <a:srgbClr val="000000"/>
                </a:solidFill>
                <a:latin typeface="Tahoma"/>
                <a:ea typeface="Tahoma"/>
                <a:cs typeface="Tahoma"/>
                <a:sym typeface="Tahoma"/>
              </a:rPr>
              <a:t>r</a:t>
            </a:r>
            <a:r>
              <a:rPr b="0" baseline="0" i="0" lang="en-GB" sz="3200" u="none" cap="none" strike="noStrike">
                <a:solidFill>
                  <a:srgbClr val="000000"/>
                </a:solidFill>
                <a:latin typeface="Tahoma"/>
                <a:ea typeface="Tahoma"/>
                <a:cs typeface="Tahoma"/>
                <a:sym typeface="Tahoma"/>
              </a:rPr>
              <a:t> elemen yang diambil dari </a:t>
            </a:r>
            <a:r>
              <a:rPr b="0" baseline="0" i="1" lang="en-GB" sz="3200" u="none" cap="none" strike="noStrike">
                <a:solidFill>
                  <a:srgbClr val="000000"/>
                </a:solidFill>
                <a:latin typeface="Tahoma"/>
                <a:ea typeface="Tahoma"/>
                <a:cs typeface="Tahoma"/>
                <a:sym typeface="Tahoma"/>
              </a:rPr>
              <a:t>n</a:t>
            </a:r>
            <a:r>
              <a:rPr b="0" baseline="0" i="0" lang="en-GB" sz="3200" u="none" cap="none" strike="noStrike">
                <a:solidFill>
                  <a:srgbClr val="000000"/>
                </a:solidFill>
                <a:latin typeface="Tahoma"/>
                <a:ea typeface="Tahoma"/>
                <a:cs typeface="Tahoma"/>
                <a:sym typeface="Tahoma"/>
              </a:rPr>
              <a:t> buah elemen.</a:t>
            </a:r>
          </a:p>
          <a:p>
            <a:pPr indent="-139700" lvl="0" marL="342900" marR="0" rtl="0" algn="l">
              <a:lnSpc>
                <a:spcPct val="100000"/>
              </a:lnSpc>
              <a:spcBef>
                <a:spcPts val="640"/>
              </a:spcBef>
              <a:spcAft>
                <a:spcPts val="0"/>
              </a:spcAft>
              <a:buClr>
                <a:schemeClr val="dk1"/>
              </a:buClr>
              <a:buFont typeface="Tahoma"/>
              <a:buNone/>
            </a:pPr>
            <a:r>
              <a:t/>
            </a:r>
            <a:endParaRPr b="0" baseline="0" i="0" sz="3200" u="none" cap="none" strike="noStrike">
              <a:solidFill>
                <a:srgbClr val="000000"/>
              </a:solidFill>
              <a:latin typeface="Tahoma"/>
              <a:ea typeface="Tahoma"/>
              <a:cs typeface="Tahoma"/>
              <a:sym typeface="Tahoma"/>
            </a:endParaRP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20" name="Shape 220"/>
        <p:cNvGrpSpPr/>
        <p:nvPr/>
      </p:nvGrpSpPr>
      <p:grpSpPr>
        <a:xfrm>
          <a:off x="0" y="0"/>
          <a:ext cx="0" cy="0"/>
          <a:chOff x="0" y="0"/>
          <a:chExt cx="0" cy="0"/>
        </a:xfrm>
      </p:grpSpPr>
      <p:sp>
        <p:nvSpPr>
          <p:cNvPr id="221" name="Shape 221"/>
          <p:cNvSpPr txBox="1"/>
          <p:nvPr>
            <p:ph idx="12" type="sldNum"/>
          </p:nvPr>
        </p:nvSpPr>
        <p:spPr>
          <a:xfrm>
            <a:off x="8472457" y="4663216"/>
            <a:ext cx="548699" cy="393600"/>
          </a:xfrm>
          <a:prstGeom prst="rect">
            <a:avLst/>
          </a:prstGeom>
          <a:noFill/>
          <a:ln>
            <a:noFill/>
          </a:ln>
        </p:spPr>
        <p:txBody>
          <a:bodyPr anchorCtr="0" anchor="b" bIns="45700" lIns="91425" rIns="91425" tIns="45700">
            <a:noAutofit/>
          </a:bodyPr>
          <a:lstStyle/>
          <a:p>
            <a:pPr lvl="0" rtl="0">
              <a:spcBef>
                <a:spcPts val="0"/>
              </a:spcBef>
              <a:buNone/>
            </a:pPr>
            <a:fld id="{00000000-1234-1234-1234-123412341234}" type="slidenum">
              <a:rPr lang="en-GB" sz="1000">
                <a:solidFill>
                  <a:schemeClr val="accent1"/>
                </a:solidFill>
                <a:latin typeface="Source Code Pro"/>
                <a:ea typeface="Source Code Pro"/>
                <a:cs typeface="Source Code Pro"/>
                <a:sym typeface="Source Code Pro"/>
              </a:rPr>
              <a:t>‹#›</a:t>
            </a:fld>
          </a:p>
        </p:txBody>
      </p:sp>
      <p:sp>
        <p:nvSpPr>
          <p:cNvPr id="222" name="Shape 222"/>
          <p:cNvSpPr txBox="1"/>
          <p:nvPr>
            <p:ph type="title"/>
          </p:nvPr>
        </p:nvSpPr>
        <p:spPr>
          <a:xfrm>
            <a:off x="311700" y="292850"/>
            <a:ext cx="8520599" cy="8009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Times New Roman"/>
              <a:buNone/>
            </a:pPr>
            <a:r>
              <a:rPr b="1" baseline="0" i="0" lang="en-GB" sz="4400" u="none" cap="none" strike="noStrike">
                <a:solidFill>
                  <a:schemeClr val="dk2"/>
                </a:solidFill>
                <a:latin typeface="Times New Roman"/>
                <a:ea typeface="Times New Roman"/>
                <a:cs typeface="Times New Roman"/>
                <a:sym typeface="Times New Roman"/>
              </a:rPr>
              <a:t>Interpretasi Kombinasi</a:t>
            </a:r>
          </a:p>
        </p:txBody>
      </p:sp>
      <p:pic>
        <p:nvPicPr>
          <p:cNvPr id="223" name="Shape 223"/>
          <p:cNvPicPr preferRelativeResize="0"/>
          <p:nvPr/>
        </p:nvPicPr>
        <p:blipFill rotWithShape="1">
          <a:blip r:embed="rId3">
            <a:alphaModFix/>
          </a:blip>
          <a:srcRect b="0" l="0" r="0" t="0"/>
          <a:stretch/>
        </p:blipFill>
        <p:spPr>
          <a:xfrm>
            <a:off x="457200" y="1371600"/>
            <a:ext cx="8381999" cy="2732483"/>
          </a:xfrm>
          <a:prstGeom prst="rect">
            <a:avLst/>
          </a:prstGeom>
          <a:noFill/>
          <a:ln>
            <a:noFill/>
          </a:ln>
        </p:spPr>
      </p:pic>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27" name="Shape 227"/>
        <p:cNvGrpSpPr/>
        <p:nvPr/>
      </p:nvGrpSpPr>
      <p:grpSpPr>
        <a:xfrm>
          <a:off x="0" y="0"/>
          <a:ext cx="0" cy="0"/>
          <a:chOff x="0" y="0"/>
          <a:chExt cx="0" cy="0"/>
        </a:xfrm>
      </p:grpSpPr>
      <p:sp>
        <p:nvSpPr>
          <p:cNvPr id="228" name="Shape 228"/>
          <p:cNvSpPr txBox="1"/>
          <p:nvPr>
            <p:ph idx="12" type="sldNum"/>
          </p:nvPr>
        </p:nvSpPr>
        <p:spPr>
          <a:xfrm>
            <a:off x="8472457" y="4663216"/>
            <a:ext cx="548699" cy="393600"/>
          </a:xfrm>
          <a:prstGeom prst="rect">
            <a:avLst/>
          </a:prstGeom>
          <a:noFill/>
          <a:ln>
            <a:noFill/>
          </a:ln>
        </p:spPr>
        <p:txBody>
          <a:bodyPr anchorCtr="0" anchor="b" bIns="45700" lIns="91425" rIns="91425" tIns="45700">
            <a:noAutofit/>
          </a:bodyPr>
          <a:lstStyle/>
          <a:p>
            <a:pPr lvl="0" rtl="0">
              <a:spcBef>
                <a:spcPts val="0"/>
              </a:spcBef>
              <a:buNone/>
            </a:pPr>
            <a:fld id="{00000000-1234-1234-1234-123412341234}" type="slidenum">
              <a:rPr lang="en-GB" sz="1000">
                <a:solidFill>
                  <a:schemeClr val="accent1"/>
                </a:solidFill>
                <a:latin typeface="Source Code Pro"/>
                <a:ea typeface="Source Code Pro"/>
                <a:cs typeface="Source Code Pro"/>
                <a:sym typeface="Source Code Pro"/>
              </a:rPr>
              <a:t>‹#›</a:t>
            </a:fld>
          </a:p>
        </p:txBody>
      </p:sp>
      <p:pic>
        <p:nvPicPr>
          <p:cNvPr id="229" name="Shape 229"/>
          <p:cNvPicPr preferRelativeResize="0"/>
          <p:nvPr/>
        </p:nvPicPr>
        <p:blipFill rotWithShape="1">
          <a:blip r:embed="rId3">
            <a:alphaModFix/>
          </a:blip>
          <a:srcRect b="0" l="0" r="0" t="0"/>
          <a:stretch/>
        </p:blipFill>
        <p:spPr>
          <a:xfrm>
            <a:off x="304800" y="228600"/>
            <a:ext cx="8534399" cy="4627959"/>
          </a:xfrm>
          <a:prstGeom prst="rect">
            <a:avLst/>
          </a:prstGeom>
          <a:noFill/>
          <a:ln>
            <a:noFill/>
          </a:ln>
        </p:spPr>
      </p:pic>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33" name="Shape 233"/>
        <p:cNvGrpSpPr/>
        <p:nvPr/>
      </p:nvGrpSpPr>
      <p:grpSpPr>
        <a:xfrm>
          <a:off x="0" y="0"/>
          <a:ext cx="0" cy="0"/>
          <a:chOff x="0" y="0"/>
          <a:chExt cx="0" cy="0"/>
        </a:xfrm>
      </p:grpSpPr>
      <p:sp>
        <p:nvSpPr>
          <p:cNvPr id="234" name="Shape 234"/>
          <p:cNvSpPr txBox="1"/>
          <p:nvPr>
            <p:ph idx="12" type="sldNum"/>
          </p:nvPr>
        </p:nvSpPr>
        <p:spPr>
          <a:xfrm>
            <a:off x="8472457" y="4663216"/>
            <a:ext cx="548699" cy="393600"/>
          </a:xfrm>
          <a:prstGeom prst="rect">
            <a:avLst/>
          </a:prstGeom>
          <a:noFill/>
          <a:ln>
            <a:noFill/>
          </a:ln>
        </p:spPr>
        <p:txBody>
          <a:bodyPr anchorCtr="0" anchor="b" bIns="45700" lIns="91425" rIns="91425" tIns="45700">
            <a:noAutofit/>
          </a:bodyPr>
          <a:lstStyle/>
          <a:p>
            <a:pPr lvl="0" rtl="0">
              <a:spcBef>
                <a:spcPts val="0"/>
              </a:spcBef>
              <a:buNone/>
            </a:pPr>
            <a:fld id="{00000000-1234-1234-1234-123412341234}" type="slidenum">
              <a:rPr lang="en-GB" sz="1000">
                <a:solidFill>
                  <a:schemeClr val="accent1"/>
                </a:solidFill>
                <a:latin typeface="Source Code Pro"/>
                <a:ea typeface="Source Code Pro"/>
                <a:cs typeface="Source Code Pro"/>
                <a:sym typeface="Source Code Pro"/>
              </a:rPr>
              <a:t>‹#›</a:t>
            </a:fld>
          </a:p>
        </p:txBody>
      </p:sp>
      <p:pic>
        <p:nvPicPr>
          <p:cNvPr id="235" name="Shape 235"/>
          <p:cNvPicPr preferRelativeResize="0"/>
          <p:nvPr/>
        </p:nvPicPr>
        <p:blipFill rotWithShape="1">
          <a:blip r:embed="rId3">
            <a:alphaModFix/>
          </a:blip>
          <a:srcRect b="0" l="0" r="0" t="0"/>
          <a:stretch/>
        </p:blipFill>
        <p:spPr>
          <a:xfrm>
            <a:off x="304800" y="1085850"/>
            <a:ext cx="8610599" cy="2578893"/>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63" name="Shape 63"/>
        <p:cNvGrpSpPr/>
        <p:nvPr/>
      </p:nvGrpSpPr>
      <p:grpSpPr>
        <a:xfrm>
          <a:off x="0" y="0"/>
          <a:ext cx="0" cy="0"/>
          <a:chOff x="0" y="0"/>
          <a:chExt cx="0" cy="0"/>
        </a:xfrm>
      </p:grpSpPr>
      <p:sp>
        <p:nvSpPr>
          <p:cNvPr id="64" name="Shape 64"/>
          <p:cNvSpPr txBox="1"/>
          <p:nvPr>
            <p:ph idx="12" type="sldNum"/>
          </p:nvPr>
        </p:nvSpPr>
        <p:spPr>
          <a:xfrm>
            <a:off x="8472457" y="4663216"/>
            <a:ext cx="548699" cy="393600"/>
          </a:xfrm>
          <a:prstGeom prst="rect">
            <a:avLst/>
          </a:prstGeom>
          <a:noFill/>
          <a:ln>
            <a:noFill/>
          </a:ln>
        </p:spPr>
        <p:txBody>
          <a:bodyPr anchorCtr="0" anchor="b" bIns="45700" lIns="91425" rIns="91425" tIns="45700">
            <a:noAutofit/>
          </a:bodyPr>
          <a:lstStyle/>
          <a:p>
            <a:pPr lvl="0" rtl="0">
              <a:spcBef>
                <a:spcPts val="0"/>
              </a:spcBef>
              <a:buNone/>
            </a:pPr>
            <a:fld id="{00000000-1234-1234-1234-123412341234}" type="slidenum">
              <a:rPr lang="en-GB" sz="1000">
                <a:solidFill>
                  <a:schemeClr val="accent1"/>
                </a:solidFill>
                <a:latin typeface="Source Code Pro"/>
                <a:ea typeface="Source Code Pro"/>
                <a:cs typeface="Source Code Pro"/>
                <a:sym typeface="Source Code Pro"/>
              </a:rPr>
              <a:t>‹#›</a:t>
            </a:fld>
          </a:p>
        </p:txBody>
      </p:sp>
      <p:sp>
        <p:nvSpPr>
          <p:cNvPr id="65" name="Shape 65"/>
          <p:cNvSpPr txBox="1"/>
          <p:nvPr>
            <p:ph type="title"/>
          </p:nvPr>
        </p:nvSpPr>
        <p:spPr>
          <a:xfrm>
            <a:off x="311700" y="292850"/>
            <a:ext cx="8520599" cy="8009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Tahoma"/>
              <a:buNone/>
            </a:pPr>
            <a:r>
              <a:rPr b="0" baseline="0" i="0" lang="en-GB" sz="4400" u="none" cap="none" strike="noStrike">
                <a:solidFill>
                  <a:schemeClr val="dk2"/>
                </a:solidFill>
                <a:latin typeface="Tahoma"/>
                <a:ea typeface="Tahoma"/>
                <a:cs typeface="Tahoma"/>
                <a:sym typeface="Tahoma"/>
              </a:rPr>
              <a:t>Pendahuluan</a:t>
            </a:r>
          </a:p>
        </p:txBody>
      </p:sp>
      <p:sp>
        <p:nvSpPr>
          <p:cNvPr id="66" name="Shape 66"/>
          <p:cNvSpPr txBox="1"/>
          <p:nvPr>
            <p:ph idx="1" type="body"/>
          </p:nvPr>
        </p:nvSpPr>
        <p:spPr>
          <a:xfrm>
            <a:off x="609600" y="1143000"/>
            <a:ext cx="7772400" cy="3771899"/>
          </a:xfrm>
          <a:prstGeom prst="rect">
            <a:avLst/>
          </a:prstGeom>
          <a:noFill/>
          <a:ln>
            <a:noFill/>
          </a:ln>
        </p:spPr>
        <p:txBody>
          <a:bodyPr anchorCtr="0" anchor="t" bIns="45700" lIns="91425" rIns="91425" tIns="45700">
            <a:noAutofit/>
          </a:bodyPr>
          <a:lstStyle/>
          <a:p>
            <a:pPr indent="-304800" lvl="0" marL="342900" marR="0" rtl="0" algn="l">
              <a:lnSpc>
                <a:spcPct val="90000"/>
              </a:lnSpc>
              <a:spcBef>
                <a:spcPts val="0"/>
              </a:spcBef>
              <a:spcAft>
                <a:spcPts val="0"/>
              </a:spcAft>
              <a:buClr>
                <a:srgbClr val="000000"/>
              </a:buClr>
              <a:buSzPct val="100000"/>
              <a:buFont typeface="Tahoma"/>
              <a:buChar char="•"/>
            </a:pPr>
            <a:r>
              <a:rPr b="0" baseline="0" i="0" lang="en-GB" u="none" cap="none" strike="noStrike">
                <a:solidFill>
                  <a:srgbClr val="000000"/>
                </a:solidFill>
                <a:latin typeface="Tahoma"/>
                <a:ea typeface="Tahoma"/>
                <a:cs typeface="Tahoma"/>
                <a:sym typeface="Tahoma"/>
              </a:rPr>
              <a:t>Sebuah sandi-lewat (</a:t>
            </a:r>
            <a:r>
              <a:rPr b="0" baseline="0" i="1" lang="en-GB" u="none" cap="none" strike="noStrike">
                <a:solidFill>
                  <a:srgbClr val="000000"/>
                </a:solidFill>
                <a:latin typeface="Tahoma"/>
                <a:ea typeface="Tahoma"/>
                <a:cs typeface="Tahoma"/>
                <a:sym typeface="Tahoma"/>
              </a:rPr>
              <a:t>password</a:t>
            </a:r>
            <a:r>
              <a:rPr b="0" baseline="0" i="0" lang="en-GB" u="none" cap="none" strike="noStrike">
                <a:solidFill>
                  <a:srgbClr val="000000"/>
                </a:solidFill>
                <a:latin typeface="Tahoma"/>
                <a:ea typeface="Tahoma"/>
                <a:cs typeface="Tahoma"/>
                <a:sym typeface="Tahoma"/>
              </a:rPr>
              <a:t>) panjangnya 6 sampai 8 karakter. Karakter boleh berupa huruf atau angka. Berapa banyak kemungkinan sandi-lewat yang dapat dibuat?</a:t>
            </a:r>
          </a:p>
          <a:p>
            <a:pPr indent="-342900" lvl="0" marL="342900" marR="0" rtl="0" algn="l">
              <a:lnSpc>
                <a:spcPct val="90000"/>
              </a:lnSpc>
              <a:spcBef>
                <a:spcPts val="480"/>
              </a:spcBef>
              <a:spcAft>
                <a:spcPts val="0"/>
              </a:spcAft>
              <a:buClr>
                <a:schemeClr val="dk1"/>
              </a:buClr>
              <a:buSzPct val="25000"/>
              <a:buFont typeface="Tahoma"/>
              <a:buNone/>
            </a:pPr>
            <a:r>
              <a:rPr b="0" baseline="0" i="0" lang="en-GB" sz="2400" u="none" cap="none" strike="noStrike">
                <a:solidFill>
                  <a:srgbClr val="000000"/>
                </a:solidFill>
                <a:latin typeface="Tahoma"/>
                <a:ea typeface="Tahoma"/>
                <a:cs typeface="Tahoma"/>
                <a:sym typeface="Tahoma"/>
              </a:rPr>
              <a:t> 	</a:t>
            </a:r>
            <a:r>
              <a:rPr b="0" baseline="0" i="0" lang="en-GB" u="none" cap="none" strike="noStrike">
                <a:solidFill>
                  <a:srgbClr val="000000"/>
                </a:solidFill>
                <a:latin typeface="Tahoma"/>
                <a:ea typeface="Tahoma"/>
                <a:cs typeface="Tahoma"/>
                <a:sym typeface="Tahoma"/>
              </a:rPr>
              <a:t>	</a:t>
            </a:r>
            <a:r>
              <a:rPr b="0" baseline="0" i="0" lang="en-GB" u="none" cap="none" strike="noStrike">
                <a:solidFill>
                  <a:srgbClr val="000000"/>
                </a:solidFill>
                <a:latin typeface="Courier New"/>
                <a:ea typeface="Courier New"/>
                <a:cs typeface="Courier New"/>
                <a:sym typeface="Courier New"/>
              </a:rPr>
              <a:t>abcdef</a:t>
            </a:r>
          </a:p>
          <a:p>
            <a:pPr indent="-342900" lvl="0" marL="342900" marR="0" rtl="0" algn="l">
              <a:lnSpc>
                <a:spcPct val="90000"/>
              </a:lnSpc>
              <a:spcBef>
                <a:spcPts val="480"/>
              </a:spcBef>
              <a:spcAft>
                <a:spcPts val="0"/>
              </a:spcAft>
              <a:buClr>
                <a:schemeClr val="dk1"/>
              </a:buClr>
              <a:buSzPct val="25000"/>
              <a:buFont typeface="Courier New"/>
              <a:buNone/>
            </a:pPr>
            <a:r>
              <a:rPr b="0" baseline="0" i="0" lang="en-GB" u="none" cap="none" strike="noStrike">
                <a:solidFill>
                  <a:srgbClr val="000000"/>
                </a:solidFill>
                <a:latin typeface="Courier New"/>
                <a:ea typeface="Courier New"/>
                <a:cs typeface="Courier New"/>
                <a:sym typeface="Courier New"/>
              </a:rPr>
              <a:t>		aaaade</a:t>
            </a:r>
          </a:p>
          <a:p>
            <a:pPr indent="-342900" lvl="0" marL="342900" marR="0" rtl="0" algn="l">
              <a:lnSpc>
                <a:spcPct val="90000"/>
              </a:lnSpc>
              <a:spcBef>
                <a:spcPts val="480"/>
              </a:spcBef>
              <a:spcAft>
                <a:spcPts val="0"/>
              </a:spcAft>
              <a:buClr>
                <a:schemeClr val="dk1"/>
              </a:buClr>
              <a:buSzPct val="25000"/>
              <a:buFont typeface="Courier New"/>
              <a:buNone/>
            </a:pPr>
            <a:r>
              <a:rPr b="0" baseline="0" i="0" lang="en-GB" u="none" cap="none" strike="noStrike">
                <a:solidFill>
                  <a:srgbClr val="000000"/>
                </a:solidFill>
                <a:latin typeface="Courier New"/>
                <a:ea typeface="Courier New"/>
                <a:cs typeface="Courier New"/>
                <a:sym typeface="Courier New"/>
              </a:rPr>
              <a:t>		a123fr</a:t>
            </a:r>
          </a:p>
          <a:p>
            <a:pPr indent="-342900" lvl="0" marL="342900" marR="0" rtl="0" algn="l">
              <a:lnSpc>
                <a:spcPct val="90000"/>
              </a:lnSpc>
              <a:spcBef>
                <a:spcPts val="480"/>
              </a:spcBef>
              <a:spcAft>
                <a:spcPts val="0"/>
              </a:spcAft>
              <a:buClr>
                <a:schemeClr val="dk1"/>
              </a:buClr>
              <a:buSzPct val="25000"/>
              <a:buFont typeface="Courier New"/>
              <a:buNone/>
            </a:pPr>
            <a:r>
              <a:rPr b="0" baseline="0" i="0" lang="en-GB" u="none" cap="none" strike="noStrike">
                <a:solidFill>
                  <a:srgbClr val="000000"/>
                </a:solidFill>
                <a:latin typeface="Courier New"/>
                <a:ea typeface="Courier New"/>
                <a:cs typeface="Courier New"/>
                <a:sym typeface="Courier New"/>
              </a:rPr>
              <a:t>		…</a:t>
            </a:r>
          </a:p>
          <a:p>
            <a:pPr indent="-342900" lvl="0" marL="342900" marR="0" rtl="0" algn="l">
              <a:lnSpc>
                <a:spcPct val="90000"/>
              </a:lnSpc>
              <a:spcBef>
                <a:spcPts val="480"/>
              </a:spcBef>
              <a:spcAft>
                <a:spcPts val="0"/>
              </a:spcAft>
              <a:buClr>
                <a:schemeClr val="dk1"/>
              </a:buClr>
              <a:buSzPct val="25000"/>
              <a:buFont typeface="Courier New"/>
              <a:buNone/>
            </a:pPr>
            <a:r>
              <a:rPr b="0" baseline="0" i="0" lang="en-GB" u="none" cap="none" strike="noStrike">
                <a:solidFill>
                  <a:srgbClr val="000000"/>
                </a:solidFill>
                <a:latin typeface="Courier New"/>
                <a:ea typeface="Courier New"/>
                <a:cs typeface="Courier New"/>
                <a:sym typeface="Courier New"/>
              </a:rPr>
              <a:t>		erhtgahn</a:t>
            </a:r>
          </a:p>
          <a:p>
            <a:pPr indent="-342900" lvl="0" marL="342900" marR="0" rtl="0" algn="l">
              <a:lnSpc>
                <a:spcPct val="90000"/>
              </a:lnSpc>
              <a:spcBef>
                <a:spcPts val="480"/>
              </a:spcBef>
              <a:spcAft>
                <a:spcPts val="0"/>
              </a:spcAft>
              <a:buClr>
                <a:schemeClr val="dk1"/>
              </a:buClr>
              <a:buSzPct val="25000"/>
              <a:buFont typeface="Courier New"/>
              <a:buNone/>
            </a:pPr>
            <a:r>
              <a:rPr b="0" baseline="0" i="0" lang="en-GB" u="none" cap="none" strike="noStrike">
                <a:solidFill>
                  <a:srgbClr val="000000"/>
                </a:solidFill>
                <a:latin typeface="Courier New"/>
                <a:ea typeface="Courier New"/>
                <a:cs typeface="Courier New"/>
                <a:sym typeface="Courier New"/>
              </a:rPr>
              <a:t>		yutresik</a:t>
            </a:r>
          </a:p>
          <a:p>
            <a:pPr indent="-342900" lvl="0" marL="342900" marR="0" rtl="0" algn="l">
              <a:lnSpc>
                <a:spcPct val="90000"/>
              </a:lnSpc>
              <a:spcBef>
                <a:spcPts val="480"/>
              </a:spcBef>
              <a:spcAft>
                <a:spcPts val="0"/>
              </a:spcAft>
              <a:buClr>
                <a:schemeClr val="dk1"/>
              </a:buClr>
              <a:buSzPct val="25000"/>
              <a:buFont typeface="Courier New"/>
              <a:buNone/>
            </a:pPr>
            <a:r>
              <a:rPr b="0" baseline="0" i="0" lang="en-GB" u="none" cap="none" strike="noStrike">
                <a:solidFill>
                  <a:srgbClr val="000000"/>
                </a:solidFill>
                <a:latin typeface="Courier New"/>
                <a:ea typeface="Courier New"/>
                <a:cs typeface="Courier New"/>
                <a:sym typeface="Courier New"/>
              </a:rPr>
              <a:t>		…	</a:t>
            </a:r>
          </a:p>
          <a:p>
            <a:pPr indent="-342900" lvl="0" marL="342900" marR="0" rtl="0" algn="l">
              <a:lnSpc>
                <a:spcPct val="90000"/>
              </a:lnSpc>
              <a:spcBef>
                <a:spcPts val="480"/>
              </a:spcBef>
              <a:spcAft>
                <a:spcPts val="0"/>
              </a:spcAft>
              <a:buClr>
                <a:schemeClr val="dk1"/>
              </a:buClr>
              <a:buSzPct val="25000"/>
              <a:buFont typeface="Tahoma"/>
              <a:buNone/>
            </a:pPr>
            <a:r>
              <a:rPr b="0" baseline="0" i="0" lang="en-GB" u="none" cap="none" strike="noStrike">
                <a:solidFill>
                  <a:srgbClr val="000000"/>
                </a:solidFill>
                <a:latin typeface="Tahoma"/>
                <a:ea typeface="Tahoma"/>
                <a:cs typeface="Tahoma"/>
                <a:sym typeface="Tahoma"/>
              </a:rPr>
              <a:t>	????</a:t>
            </a:r>
          </a:p>
          <a:p>
            <a:pPr indent="-190500" lvl="0" marL="342900" marR="0" rtl="0" algn="l">
              <a:lnSpc>
                <a:spcPct val="100000"/>
              </a:lnSpc>
              <a:spcBef>
                <a:spcPts val="480"/>
              </a:spcBef>
              <a:spcAft>
                <a:spcPts val="0"/>
              </a:spcAft>
              <a:buClr>
                <a:schemeClr val="dk1"/>
              </a:buClr>
              <a:buFont typeface="Tahoma"/>
              <a:buNone/>
            </a:pPr>
            <a:r>
              <a:t/>
            </a:r>
            <a:endParaRPr b="0" baseline="0" i="0" sz="2400" u="none" cap="none" strike="noStrike">
              <a:solidFill>
                <a:srgbClr val="000000"/>
              </a:solidFill>
              <a:latin typeface="Tahoma"/>
              <a:ea typeface="Tahoma"/>
              <a:cs typeface="Tahoma"/>
              <a:sym typeface="Tahoma"/>
            </a:endParaRP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39" name="Shape 239"/>
        <p:cNvGrpSpPr/>
        <p:nvPr/>
      </p:nvGrpSpPr>
      <p:grpSpPr>
        <a:xfrm>
          <a:off x="0" y="0"/>
          <a:ext cx="0" cy="0"/>
          <a:chOff x="0" y="0"/>
          <a:chExt cx="0" cy="0"/>
        </a:xfrm>
      </p:grpSpPr>
      <p:sp>
        <p:nvSpPr>
          <p:cNvPr id="240" name="Shape 240"/>
          <p:cNvSpPr txBox="1"/>
          <p:nvPr>
            <p:ph idx="12" type="sldNum"/>
          </p:nvPr>
        </p:nvSpPr>
        <p:spPr>
          <a:xfrm>
            <a:off x="8472457" y="4663216"/>
            <a:ext cx="548699" cy="393600"/>
          </a:xfrm>
          <a:prstGeom prst="rect">
            <a:avLst/>
          </a:prstGeom>
          <a:noFill/>
          <a:ln>
            <a:noFill/>
          </a:ln>
        </p:spPr>
        <p:txBody>
          <a:bodyPr anchorCtr="0" anchor="b" bIns="45700" lIns="91425" rIns="91425" tIns="45700">
            <a:noAutofit/>
          </a:bodyPr>
          <a:lstStyle/>
          <a:p>
            <a:pPr lvl="0" rtl="0">
              <a:spcBef>
                <a:spcPts val="0"/>
              </a:spcBef>
              <a:buNone/>
            </a:pPr>
            <a:fld id="{00000000-1234-1234-1234-123412341234}" type="slidenum">
              <a:rPr lang="en-GB" sz="1000">
                <a:solidFill>
                  <a:schemeClr val="accent1"/>
                </a:solidFill>
                <a:latin typeface="Source Code Pro"/>
                <a:ea typeface="Source Code Pro"/>
                <a:cs typeface="Source Code Pro"/>
                <a:sym typeface="Source Code Pro"/>
              </a:rPr>
              <a:t>‹#›</a:t>
            </a:fld>
          </a:p>
        </p:txBody>
      </p:sp>
      <p:pic>
        <p:nvPicPr>
          <p:cNvPr id="241" name="Shape 241"/>
          <p:cNvPicPr preferRelativeResize="0"/>
          <p:nvPr/>
        </p:nvPicPr>
        <p:blipFill rotWithShape="1">
          <a:blip r:embed="rId3">
            <a:alphaModFix/>
          </a:blip>
          <a:srcRect b="0" l="0" r="0" t="0"/>
          <a:stretch/>
        </p:blipFill>
        <p:spPr>
          <a:xfrm>
            <a:off x="304800" y="228600"/>
            <a:ext cx="8534399" cy="4189808"/>
          </a:xfrm>
          <a:prstGeom prst="rect">
            <a:avLst/>
          </a:prstGeom>
          <a:noFill/>
          <a:ln>
            <a:noFill/>
          </a:ln>
        </p:spPr>
      </p:pic>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45" name="Shape 245"/>
        <p:cNvGrpSpPr/>
        <p:nvPr/>
      </p:nvGrpSpPr>
      <p:grpSpPr>
        <a:xfrm>
          <a:off x="0" y="0"/>
          <a:ext cx="0" cy="0"/>
          <a:chOff x="0" y="0"/>
          <a:chExt cx="0" cy="0"/>
        </a:xfrm>
      </p:grpSpPr>
      <p:sp>
        <p:nvSpPr>
          <p:cNvPr id="246" name="Shape 246"/>
          <p:cNvSpPr txBox="1"/>
          <p:nvPr>
            <p:ph idx="12" type="sldNum"/>
          </p:nvPr>
        </p:nvSpPr>
        <p:spPr>
          <a:xfrm>
            <a:off x="8472457" y="4663216"/>
            <a:ext cx="548699" cy="393600"/>
          </a:xfrm>
          <a:prstGeom prst="rect">
            <a:avLst/>
          </a:prstGeom>
          <a:noFill/>
          <a:ln>
            <a:noFill/>
          </a:ln>
        </p:spPr>
        <p:txBody>
          <a:bodyPr anchorCtr="0" anchor="b" bIns="45700" lIns="91425" rIns="91425" tIns="45700">
            <a:noAutofit/>
          </a:bodyPr>
          <a:lstStyle/>
          <a:p>
            <a:pPr lvl="0" rtl="0">
              <a:spcBef>
                <a:spcPts val="0"/>
              </a:spcBef>
              <a:buNone/>
            </a:pPr>
            <a:fld id="{00000000-1234-1234-1234-123412341234}" type="slidenum">
              <a:rPr lang="en-GB" sz="1000">
                <a:solidFill>
                  <a:schemeClr val="accent1"/>
                </a:solidFill>
                <a:latin typeface="Source Code Pro"/>
                <a:ea typeface="Source Code Pro"/>
                <a:cs typeface="Source Code Pro"/>
                <a:sym typeface="Source Code Pro"/>
              </a:rPr>
              <a:t>‹#›</a:t>
            </a:fld>
          </a:p>
        </p:txBody>
      </p:sp>
      <p:pic>
        <p:nvPicPr>
          <p:cNvPr id="247" name="Shape 247"/>
          <p:cNvPicPr preferRelativeResize="0"/>
          <p:nvPr/>
        </p:nvPicPr>
        <p:blipFill rotWithShape="1">
          <a:blip r:embed="rId3">
            <a:alphaModFix/>
          </a:blip>
          <a:srcRect b="0" l="0" r="0" t="0"/>
          <a:stretch/>
        </p:blipFill>
        <p:spPr>
          <a:xfrm>
            <a:off x="381000" y="228600"/>
            <a:ext cx="7696199" cy="4760118"/>
          </a:xfrm>
          <a:prstGeom prst="rect">
            <a:avLst/>
          </a:prstGeom>
          <a:noFill/>
          <a:ln>
            <a:noFill/>
          </a:ln>
        </p:spPr>
      </p:pic>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51" name="Shape 251"/>
        <p:cNvGrpSpPr/>
        <p:nvPr/>
      </p:nvGrpSpPr>
      <p:grpSpPr>
        <a:xfrm>
          <a:off x="0" y="0"/>
          <a:ext cx="0" cy="0"/>
          <a:chOff x="0" y="0"/>
          <a:chExt cx="0" cy="0"/>
        </a:xfrm>
      </p:grpSpPr>
      <p:sp>
        <p:nvSpPr>
          <p:cNvPr id="252" name="Shape 252"/>
          <p:cNvSpPr txBox="1"/>
          <p:nvPr>
            <p:ph idx="12" type="sldNum"/>
          </p:nvPr>
        </p:nvSpPr>
        <p:spPr>
          <a:xfrm>
            <a:off x="8472457" y="4663216"/>
            <a:ext cx="548699" cy="393600"/>
          </a:xfrm>
          <a:prstGeom prst="rect">
            <a:avLst/>
          </a:prstGeom>
          <a:noFill/>
          <a:ln>
            <a:noFill/>
          </a:ln>
        </p:spPr>
        <p:txBody>
          <a:bodyPr anchorCtr="0" anchor="b" bIns="45700" lIns="91425" rIns="91425" tIns="45700">
            <a:noAutofit/>
          </a:bodyPr>
          <a:lstStyle/>
          <a:p>
            <a:pPr lvl="0" rtl="0">
              <a:spcBef>
                <a:spcPts val="0"/>
              </a:spcBef>
              <a:buNone/>
            </a:pPr>
            <a:fld id="{00000000-1234-1234-1234-123412341234}" type="slidenum">
              <a:rPr lang="en-GB" sz="1000">
                <a:solidFill>
                  <a:schemeClr val="accent1"/>
                </a:solidFill>
                <a:latin typeface="Source Code Pro"/>
                <a:ea typeface="Source Code Pro"/>
                <a:cs typeface="Source Code Pro"/>
                <a:sym typeface="Source Code Pro"/>
              </a:rPr>
              <a:t>‹#›</a:t>
            </a:fld>
          </a:p>
        </p:txBody>
      </p:sp>
      <p:sp>
        <p:nvSpPr>
          <p:cNvPr id="253" name="Shape 253"/>
          <p:cNvSpPr txBox="1"/>
          <p:nvPr>
            <p:ph type="title"/>
          </p:nvPr>
        </p:nvSpPr>
        <p:spPr>
          <a:xfrm>
            <a:off x="311700" y="292850"/>
            <a:ext cx="8520599" cy="8009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None/>
            </a:pPr>
            <a:r>
              <a:t/>
            </a:r>
            <a:endParaRPr b="0" baseline="0" i="0" sz="4400" u="none" cap="none" strike="noStrike">
              <a:solidFill>
                <a:schemeClr val="dk2"/>
              </a:solidFill>
              <a:latin typeface="Tahoma"/>
              <a:ea typeface="Tahoma"/>
              <a:cs typeface="Tahoma"/>
              <a:sym typeface="Tahoma"/>
            </a:endParaRPr>
          </a:p>
        </p:txBody>
      </p:sp>
      <p:sp>
        <p:nvSpPr>
          <p:cNvPr id="254" name="Shape 254"/>
          <p:cNvSpPr txBox="1"/>
          <p:nvPr>
            <p:ph idx="1" type="body"/>
          </p:nvPr>
        </p:nvSpPr>
        <p:spPr>
          <a:xfrm>
            <a:off x="311700" y="1228675"/>
            <a:ext cx="8520599" cy="3340199"/>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dk1"/>
              </a:buClr>
              <a:buSzPct val="25000"/>
              <a:buFont typeface="Tahoma"/>
              <a:buNone/>
            </a:pPr>
            <a:r>
              <a:rPr b="0" baseline="0" i="0" lang="en-GB" sz="3200" u="none" cap="none" strike="noStrike">
                <a:solidFill>
                  <a:srgbClr val="000000"/>
                </a:solidFill>
                <a:latin typeface="Tahoma"/>
                <a:ea typeface="Tahoma"/>
                <a:cs typeface="Tahoma"/>
                <a:sym typeface="Tahoma"/>
              </a:rPr>
              <a:t>Latihan:</a:t>
            </a:r>
          </a:p>
          <a:p>
            <a:pPr indent="-342900" lvl="0" marL="342900" marR="0" rtl="0" algn="l">
              <a:lnSpc>
                <a:spcPct val="90000"/>
              </a:lnSpc>
              <a:spcBef>
                <a:spcPts val="640"/>
              </a:spcBef>
              <a:spcAft>
                <a:spcPts val="0"/>
              </a:spcAft>
              <a:buClr>
                <a:srgbClr val="000000"/>
              </a:buClr>
              <a:buSzPct val="110000"/>
              <a:buFont typeface="Noto Sans Symbols"/>
              <a:buAutoNum type="arabicPeriod"/>
            </a:pPr>
            <a:r>
              <a:rPr b="0" baseline="0" i="0" lang="en-GB" sz="3200" u="none" cap="none" strike="noStrike">
                <a:solidFill>
                  <a:srgbClr val="000000"/>
                </a:solidFill>
                <a:latin typeface="Tahoma"/>
                <a:ea typeface="Tahoma"/>
                <a:cs typeface="Tahoma"/>
                <a:sym typeface="Tahoma"/>
              </a:rPr>
              <a:t>Kursi-kursi di sebuah bioskop disusun dalam baris-baris, satu baris berisi 10 buah kursi. Berapa banyak cara mendudukkan 6 orang penonton pada satu baris kursi:</a:t>
            </a:r>
          </a:p>
          <a:p>
            <a:pPr indent="-342900" lvl="0" marL="342900" marR="0" rtl="0" algn="l">
              <a:lnSpc>
                <a:spcPct val="90000"/>
              </a:lnSpc>
              <a:spcBef>
                <a:spcPts val="640"/>
              </a:spcBef>
              <a:spcAft>
                <a:spcPts val="0"/>
              </a:spcAft>
              <a:buClr>
                <a:schemeClr val="dk1"/>
              </a:buClr>
              <a:buSzPct val="25000"/>
              <a:buFont typeface="Tahoma"/>
              <a:buNone/>
            </a:pPr>
            <a:r>
              <a:rPr b="0" baseline="0" i="0" lang="en-GB" sz="3200" u="none" cap="none" strike="noStrike">
                <a:solidFill>
                  <a:srgbClr val="000000"/>
                </a:solidFill>
                <a:latin typeface="Tahoma"/>
                <a:ea typeface="Tahoma"/>
                <a:cs typeface="Tahoma"/>
                <a:sym typeface="Tahoma"/>
              </a:rPr>
              <a:t>	(a) jika bioskop dalam keadaan terang</a:t>
            </a:r>
          </a:p>
          <a:p>
            <a:pPr indent="-342900" lvl="0" marL="342900" marR="0" rtl="0" algn="l">
              <a:lnSpc>
                <a:spcPct val="90000"/>
              </a:lnSpc>
              <a:spcBef>
                <a:spcPts val="640"/>
              </a:spcBef>
              <a:spcAft>
                <a:spcPts val="0"/>
              </a:spcAft>
              <a:buClr>
                <a:schemeClr val="dk1"/>
              </a:buClr>
              <a:buSzPct val="25000"/>
              <a:buFont typeface="Tahoma"/>
              <a:buNone/>
            </a:pPr>
            <a:r>
              <a:rPr b="0" baseline="0" i="0" lang="en-GB" sz="3200" u="none" cap="none" strike="noStrike">
                <a:solidFill>
                  <a:srgbClr val="000000"/>
                </a:solidFill>
                <a:latin typeface="Tahoma"/>
                <a:ea typeface="Tahoma"/>
                <a:cs typeface="Tahoma"/>
                <a:sym typeface="Tahoma"/>
              </a:rPr>
              <a:t>	(b) jika bioskop dalam keadaan gelap</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58" name="Shape 258"/>
        <p:cNvGrpSpPr/>
        <p:nvPr/>
      </p:nvGrpSpPr>
      <p:grpSpPr>
        <a:xfrm>
          <a:off x="0" y="0"/>
          <a:ext cx="0" cy="0"/>
          <a:chOff x="0" y="0"/>
          <a:chExt cx="0" cy="0"/>
        </a:xfrm>
      </p:grpSpPr>
      <p:sp>
        <p:nvSpPr>
          <p:cNvPr id="259" name="Shape 259"/>
          <p:cNvSpPr txBox="1"/>
          <p:nvPr>
            <p:ph idx="12" type="sldNum"/>
          </p:nvPr>
        </p:nvSpPr>
        <p:spPr>
          <a:xfrm>
            <a:off x="8472457" y="4663216"/>
            <a:ext cx="548699" cy="393600"/>
          </a:xfrm>
          <a:prstGeom prst="rect">
            <a:avLst/>
          </a:prstGeom>
          <a:noFill/>
          <a:ln>
            <a:noFill/>
          </a:ln>
        </p:spPr>
        <p:txBody>
          <a:bodyPr anchorCtr="0" anchor="b" bIns="45700" lIns="91425" rIns="91425" tIns="45700">
            <a:noAutofit/>
          </a:bodyPr>
          <a:lstStyle/>
          <a:p>
            <a:pPr lvl="0" rtl="0">
              <a:spcBef>
                <a:spcPts val="0"/>
              </a:spcBef>
              <a:buNone/>
            </a:pPr>
            <a:fld id="{00000000-1234-1234-1234-123412341234}" type="slidenum">
              <a:rPr lang="en-GB" sz="1000">
                <a:solidFill>
                  <a:schemeClr val="accent1"/>
                </a:solidFill>
                <a:latin typeface="Source Code Pro"/>
                <a:ea typeface="Source Code Pro"/>
                <a:cs typeface="Source Code Pro"/>
                <a:sym typeface="Source Code Pro"/>
              </a:rPr>
              <a:t>‹#›</a:t>
            </a:fld>
          </a:p>
        </p:txBody>
      </p:sp>
      <p:sp>
        <p:nvSpPr>
          <p:cNvPr id="260" name="Shape 260"/>
          <p:cNvSpPr txBox="1"/>
          <p:nvPr>
            <p:ph type="title"/>
          </p:nvPr>
        </p:nvSpPr>
        <p:spPr>
          <a:xfrm>
            <a:off x="311700" y="292850"/>
            <a:ext cx="8520599" cy="8009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None/>
            </a:pPr>
            <a:r>
              <a:t/>
            </a:r>
            <a:endParaRPr b="0" baseline="0" i="0" sz="4400" u="none" cap="none" strike="noStrike">
              <a:solidFill>
                <a:schemeClr val="dk2"/>
              </a:solidFill>
              <a:latin typeface="Tahoma"/>
              <a:ea typeface="Tahoma"/>
              <a:cs typeface="Tahoma"/>
              <a:sym typeface="Tahoma"/>
            </a:endParaRPr>
          </a:p>
        </p:txBody>
      </p:sp>
      <p:sp>
        <p:nvSpPr>
          <p:cNvPr id="261" name="Shape 261"/>
          <p:cNvSpPr txBox="1"/>
          <p:nvPr>
            <p:ph idx="1" type="body"/>
          </p:nvPr>
        </p:nvSpPr>
        <p:spPr>
          <a:xfrm>
            <a:off x="311700" y="1228675"/>
            <a:ext cx="8520599" cy="3340199"/>
          </a:xfrm>
          <a:prstGeom prst="rect">
            <a:avLst/>
          </a:prstGeom>
          <a:noFill/>
          <a:ln>
            <a:noFill/>
          </a:ln>
        </p:spPr>
        <p:txBody>
          <a:bodyPr anchorCtr="0" anchor="t" bIns="45700" lIns="91425" rIns="91425" tIns="45700">
            <a:noAutofit/>
          </a:bodyPr>
          <a:lstStyle/>
          <a:p>
            <a:pPr indent="-342900" lvl="0" marL="342900" marR="0" rtl="0" algn="just">
              <a:lnSpc>
                <a:spcPct val="90000"/>
              </a:lnSpc>
              <a:spcBef>
                <a:spcPts val="0"/>
              </a:spcBef>
              <a:spcAft>
                <a:spcPts val="0"/>
              </a:spcAft>
              <a:buClr>
                <a:srgbClr val="000000"/>
              </a:buClr>
              <a:buSzPct val="110000"/>
              <a:buFont typeface="Noto Sans Symbols"/>
              <a:buAutoNum type="arabicPeriod" startAt="2"/>
            </a:pPr>
            <a:r>
              <a:rPr b="0" baseline="0" i="0" lang="en-GB" sz="2400" u="none" cap="none" strike="noStrike">
                <a:solidFill>
                  <a:srgbClr val="000000"/>
                </a:solidFill>
                <a:latin typeface="Times New Roman"/>
                <a:ea typeface="Times New Roman"/>
                <a:cs typeface="Times New Roman"/>
                <a:sym typeface="Times New Roman"/>
              </a:rPr>
              <a:t>Ada 5 orang mahasiswa jurusan Matematika dan 7 orang mahasiswa jurusan Informatika. Berapa banyak cara membentuk panitia yang terdiri dari 4 orang jika:</a:t>
            </a:r>
          </a:p>
          <a:p>
            <a:pPr indent="-342900" lvl="0" marL="342900" marR="0" rtl="0" algn="l">
              <a:lnSpc>
                <a:spcPct val="90000"/>
              </a:lnSpc>
              <a:spcBef>
                <a:spcPts val="480"/>
              </a:spcBef>
              <a:spcAft>
                <a:spcPts val="0"/>
              </a:spcAft>
              <a:buClr>
                <a:schemeClr val="dk1"/>
              </a:buClr>
              <a:buSzPct val="25000"/>
              <a:buFont typeface="Tahoma"/>
              <a:buNone/>
            </a:pPr>
            <a:r>
              <a:rPr b="0" baseline="0" i="0" lang="en-GB" sz="2400" u="none" cap="none" strike="noStrike">
                <a:solidFill>
                  <a:srgbClr val="000000"/>
                </a:solidFill>
                <a:latin typeface="Tahoma"/>
                <a:ea typeface="Tahoma"/>
                <a:cs typeface="Tahoma"/>
                <a:sym typeface="Tahoma"/>
              </a:rPr>
              <a:t>	(a) tidak ada batasan jurusan</a:t>
            </a:r>
          </a:p>
          <a:p>
            <a:pPr indent="-342900" lvl="0" marL="342900" marR="0" rtl="0" algn="l">
              <a:lnSpc>
                <a:spcPct val="90000"/>
              </a:lnSpc>
              <a:spcBef>
                <a:spcPts val="480"/>
              </a:spcBef>
              <a:spcAft>
                <a:spcPts val="0"/>
              </a:spcAft>
              <a:buClr>
                <a:schemeClr val="dk1"/>
              </a:buClr>
              <a:buSzPct val="25000"/>
              <a:buFont typeface="Tahoma"/>
              <a:buNone/>
            </a:pPr>
            <a:r>
              <a:rPr b="0" baseline="0" i="0" lang="en-GB" sz="2400" u="none" cap="none" strike="noStrike">
                <a:solidFill>
                  <a:srgbClr val="000000"/>
                </a:solidFill>
                <a:latin typeface="Tahoma"/>
                <a:ea typeface="Tahoma"/>
                <a:cs typeface="Tahoma"/>
                <a:sym typeface="Tahoma"/>
              </a:rPr>
              <a:t>	(b) semua anggota panitia harus dari jurusan Matematika</a:t>
            </a:r>
          </a:p>
          <a:p>
            <a:pPr indent="-342900" lvl="0" marL="342900" marR="0" rtl="0" algn="l">
              <a:lnSpc>
                <a:spcPct val="90000"/>
              </a:lnSpc>
              <a:spcBef>
                <a:spcPts val="480"/>
              </a:spcBef>
              <a:spcAft>
                <a:spcPts val="0"/>
              </a:spcAft>
              <a:buClr>
                <a:schemeClr val="dk1"/>
              </a:buClr>
              <a:buSzPct val="25000"/>
              <a:buFont typeface="Tahoma"/>
              <a:buNone/>
            </a:pPr>
            <a:r>
              <a:rPr b="0" baseline="0" i="0" lang="en-GB" sz="2400" u="none" cap="none" strike="noStrike">
                <a:solidFill>
                  <a:srgbClr val="000000"/>
                </a:solidFill>
                <a:latin typeface="Tahoma"/>
                <a:ea typeface="Tahoma"/>
                <a:cs typeface="Tahoma"/>
                <a:sym typeface="Tahoma"/>
              </a:rPr>
              <a:t>	(c) semua anggota panitia harus dari jurusan Informatika</a:t>
            </a:r>
          </a:p>
          <a:p>
            <a:pPr indent="-342900" lvl="0" marL="342900" marR="0" rtl="0" algn="l">
              <a:lnSpc>
                <a:spcPct val="90000"/>
              </a:lnSpc>
              <a:spcBef>
                <a:spcPts val="480"/>
              </a:spcBef>
              <a:spcAft>
                <a:spcPts val="0"/>
              </a:spcAft>
              <a:buClr>
                <a:schemeClr val="dk1"/>
              </a:buClr>
              <a:buSzPct val="25000"/>
              <a:buFont typeface="Tahoma"/>
              <a:buNone/>
            </a:pPr>
            <a:r>
              <a:rPr b="0" baseline="0" i="0" lang="en-GB" sz="2400" u="none" cap="none" strike="noStrike">
                <a:solidFill>
                  <a:srgbClr val="000000"/>
                </a:solidFill>
                <a:latin typeface="Tahoma"/>
                <a:ea typeface="Tahoma"/>
                <a:cs typeface="Tahoma"/>
                <a:sym typeface="Tahoma"/>
              </a:rPr>
              <a:t>	(d) semua anggota panitia harus dari jurusan yang sama</a:t>
            </a:r>
          </a:p>
          <a:p>
            <a:pPr indent="-342900" lvl="0" marL="342900" marR="0" rtl="0" algn="l">
              <a:lnSpc>
                <a:spcPct val="90000"/>
              </a:lnSpc>
              <a:spcBef>
                <a:spcPts val="480"/>
              </a:spcBef>
              <a:spcAft>
                <a:spcPts val="0"/>
              </a:spcAft>
              <a:buClr>
                <a:schemeClr val="dk1"/>
              </a:buClr>
              <a:buSzPct val="25000"/>
              <a:buFont typeface="Tahoma"/>
              <a:buNone/>
            </a:pPr>
            <a:r>
              <a:rPr b="0" baseline="0" i="0" lang="en-GB" sz="2400" u="none" cap="none" strike="noStrike">
                <a:solidFill>
                  <a:srgbClr val="000000"/>
                </a:solidFill>
                <a:latin typeface="Tahoma"/>
                <a:ea typeface="Tahoma"/>
                <a:cs typeface="Tahoma"/>
                <a:sym typeface="Tahoma"/>
              </a:rPr>
              <a:t>	(e) 2 orang mahasiswa per jurusan harus mewakili.</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65" name="Shape 265"/>
        <p:cNvGrpSpPr/>
        <p:nvPr/>
      </p:nvGrpSpPr>
      <p:grpSpPr>
        <a:xfrm>
          <a:off x="0" y="0"/>
          <a:ext cx="0" cy="0"/>
          <a:chOff x="0" y="0"/>
          <a:chExt cx="0" cy="0"/>
        </a:xfrm>
      </p:grpSpPr>
      <p:sp>
        <p:nvSpPr>
          <p:cNvPr id="266" name="Shape 266"/>
          <p:cNvSpPr txBox="1"/>
          <p:nvPr>
            <p:ph idx="12" type="sldNum"/>
          </p:nvPr>
        </p:nvSpPr>
        <p:spPr>
          <a:xfrm>
            <a:off x="8472457" y="4663216"/>
            <a:ext cx="548699" cy="393600"/>
          </a:xfrm>
          <a:prstGeom prst="rect">
            <a:avLst/>
          </a:prstGeom>
          <a:noFill/>
          <a:ln>
            <a:noFill/>
          </a:ln>
        </p:spPr>
        <p:txBody>
          <a:bodyPr anchorCtr="0" anchor="b" bIns="45700" lIns="91425" rIns="91425" tIns="45700">
            <a:noAutofit/>
          </a:bodyPr>
          <a:lstStyle/>
          <a:p>
            <a:pPr lvl="0" rtl="0">
              <a:spcBef>
                <a:spcPts val="0"/>
              </a:spcBef>
              <a:buNone/>
            </a:pPr>
            <a:fld id="{00000000-1234-1234-1234-123412341234}" type="slidenum">
              <a:rPr lang="en-GB" sz="1000">
                <a:solidFill>
                  <a:schemeClr val="accent1"/>
                </a:solidFill>
                <a:latin typeface="Source Code Pro"/>
                <a:ea typeface="Source Code Pro"/>
                <a:cs typeface="Source Code Pro"/>
                <a:sym typeface="Source Code Pro"/>
              </a:rPr>
              <a:t>‹#›</a:t>
            </a:fld>
          </a:p>
        </p:txBody>
      </p:sp>
      <p:sp>
        <p:nvSpPr>
          <p:cNvPr id="267" name="Shape 267"/>
          <p:cNvSpPr txBox="1"/>
          <p:nvPr>
            <p:ph type="title"/>
          </p:nvPr>
        </p:nvSpPr>
        <p:spPr>
          <a:xfrm>
            <a:off x="311700" y="292850"/>
            <a:ext cx="8520599" cy="8009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None/>
            </a:pPr>
            <a:r>
              <a:t/>
            </a:r>
            <a:endParaRPr b="0" baseline="0" i="0" sz="4400" u="none" cap="none" strike="noStrike">
              <a:solidFill>
                <a:schemeClr val="dk2"/>
              </a:solidFill>
              <a:latin typeface="Tahoma"/>
              <a:ea typeface="Tahoma"/>
              <a:cs typeface="Tahoma"/>
              <a:sym typeface="Tahoma"/>
            </a:endParaRPr>
          </a:p>
        </p:txBody>
      </p:sp>
      <p:sp>
        <p:nvSpPr>
          <p:cNvPr id="268" name="Shape 268"/>
          <p:cNvSpPr txBox="1"/>
          <p:nvPr>
            <p:ph idx="1" type="body"/>
          </p:nvPr>
        </p:nvSpPr>
        <p:spPr>
          <a:xfrm>
            <a:off x="311700" y="1228675"/>
            <a:ext cx="8520599" cy="3340199"/>
          </a:xfrm>
          <a:prstGeom prst="rect">
            <a:avLst/>
          </a:prstGeom>
          <a:noFill/>
          <a:ln>
            <a:noFill/>
          </a:ln>
        </p:spPr>
        <p:txBody>
          <a:bodyPr anchorCtr="0" anchor="t" bIns="45700" lIns="91425" rIns="91425" tIns="45700">
            <a:noAutofit/>
          </a:bodyPr>
          <a:lstStyle/>
          <a:p>
            <a:pPr indent="-342900" lvl="0" marL="342900" marR="0" rtl="0" algn="just">
              <a:lnSpc>
                <a:spcPct val="100000"/>
              </a:lnSpc>
              <a:spcBef>
                <a:spcPts val="0"/>
              </a:spcBef>
              <a:spcAft>
                <a:spcPts val="0"/>
              </a:spcAft>
              <a:buClr>
                <a:srgbClr val="000000"/>
              </a:buClr>
              <a:buSzPct val="110000"/>
              <a:buFont typeface="Noto Sans Symbols"/>
              <a:buAutoNum type="arabicPeriod" startAt="3"/>
            </a:pPr>
            <a:r>
              <a:rPr b="0" baseline="0" i="0" lang="en-GB" sz="3200" u="none" cap="none" strike="noStrike">
                <a:solidFill>
                  <a:srgbClr val="000000"/>
                </a:solidFill>
                <a:latin typeface="Tahoma"/>
                <a:ea typeface="Tahoma"/>
                <a:cs typeface="Tahoma"/>
                <a:sym typeface="Tahoma"/>
              </a:rPr>
              <a:t>Berapa banyak cara membentuk sebuah panitia yang beranggotakan 5 orang yang dipilih dari 7 orang pria dan 5 orang wanita, jika di dalam panitia tersebut paling sedikit beranggotakan 2 orang wanita?</a:t>
            </a:r>
          </a:p>
          <a:p>
            <a:pPr indent="-139700" lvl="0" marL="342900" marR="0" rtl="0" algn="l">
              <a:lnSpc>
                <a:spcPct val="100000"/>
              </a:lnSpc>
              <a:spcBef>
                <a:spcPts val="640"/>
              </a:spcBef>
              <a:spcAft>
                <a:spcPts val="0"/>
              </a:spcAft>
              <a:buClr>
                <a:schemeClr val="dk1"/>
              </a:buClr>
              <a:buFont typeface="Tahoma"/>
              <a:buNone/>
            </a:pPr>
            <a:r>
              <a:t/>
            </a:r>
            <a:endParaRPr b="0" baseline="0" i="0" sz="3200" u="none" cap="none" strike="noStrike">
              <a:solidFill>
                <a:srgbClr val="000000"/>
              </a:solidFill>
              <a:latin typeface="Tahoma"/>
              <a:ea typeface="Tahoma"/>
              <a:cs typeface="Tahoma"/>
              <a:sym typeface="Tahoma"/>
            </a:endParaRP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72" name="Shape 272"/>
        <p:cNvGrpSpPr/>
        <p:nvPr/>
      </p:nvGrpSpPr>
      <p:grpSpPr>
        <a:xfrm>
          <a:off x="0" y="0"/>
          <a:ext cx="0" cy="0"/>
          <a:chOff x="0" y="0"/>
          <a:chExt cx="0" cy="0"/>
        </a:xfrm>
      </p:grpSpPr>
      <p:sp>
        <p:nvSpPr>
          <p:cNvPr id="273" name="Shape 273"/>
          <p:cNvSpPr txBox="1"/>
          <p:nvPr>
            <p:ph idx="12" type="sldNum"/>
          </p:nvPr>
        </p:nvSpPr>
        <p:spPr>
          <a:xfrm>
            <a:off x="8472457" y="4663216"/>
            <a:ext cx="548699" cy="393600"/>
          </a:xfrm>
          <a:prstGeom prst="rect">
            <a:avLst/>
          </a:prstGeom>
          <a:noFill/>
          <a:ln>
            <a:noFill/>
          </a:ln>
        </p:spPr>
        <p:txBody>
          <a:bodyPr anchorCtr="0" anchor="b" bIns="45700" lIns="91425" rIns="91425" tIns="45700">
            <a:noAutofit/>
          </a:bodyPr>
          <a:lstStyle/>
          <a:p>
            <a:pPr lvl="0" rtl="0">
              <a:spcBef>
                <a:spcPts val="0"/>
              </a:spcBef>
              <a:buNone/>
            </a:pPr>
            <a:fld id="{00000000-1234-1234-1234-123412341234}" type="slidenum">
              <a:rPr lang="en-GB" sz="1000">
                <a:solidFill>
                  <a:schemeClr val="accent1"/>
                </a:solidFill>
                <a:latin typeface="Source Code Pro"/>
                <a:ea typeface="Source Code Pro"/>
                <a:cs typeface="Source Code Pro"/>
                <a:sym typeface="Source Code Pro"/>
              </a:rPr>
              <a:t>‹#›</a:t>
            </a:fld>
          </a:p>
        </p:txBody>
      </p:sp>
      <p:sp>
        <p:nvSpPr>
          <p:cNvPr id="274" name="Shape 274"/>
          <p:cNvSpPr txBox="1"/>
          <p:nvPr>
            <p:ph type="title"/>
          </p:nvPr>
        </p:nvSpPr>
        <p:spPr>
          <a:xfrm>
            <a:off x="311700" y="292850"/>
            <a:ext cx="8520599" cy="8009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Times New Roman"/>
              <a:buNone/>
            </a:pPr>
            <a:r>
              <a:rPr b="1" baseline="0" i="0" lang="en-GB" sz="4000" u="none" cap="none" strike="noStrike">
                <a:solidFill>
                  <a:schemeClr val="dk2"/>
                </a:solidFill>
                <a:latin typeface="Times New Roman"/>
                <a:ea typeface="Times New Roman"/>
                <a:cs typeface="Times New Roman"/>
                <a:sym typeface="Times New Roman"/>
              </a:rPr>
              <a:t>Permutasi dan Kombinasi </a:t>
            </a:r>
            <a:br>
              <a:rPr b="1" baseline="0" i="0" lang="en-GB" sz="4000" u="none" cap="none" strike="noStrike">
                <a:solidFill>
                  <a:schemeClr val="dk2"/>
                </a:solidFill>
                <a:latin typeface="Times New Roman"/>
                <a:ea typeface="Times New Roman"/>
                <a:cs typeface="Times New Roman"/>
                <a:sym typeface="Times New Roman"/>
              </a:rPr>
            </a:br>
            <a:r>
              <a:rPr b="1" baseline="0" i="0" lang="en-GB" sz="4000" u="none" cap="none" strike="noStrike">
                <a:solidFill>
                  <a:schemeClr val="dk2"/>
                </a:solidFill>
                <a:latin typeface="Times New Roman"/>
                <a:ea typeface="Times New Roman"/>
                <a:cs typeface="Times New Roman"/>
                <a:sym typeface="Times New Roman"/>
              </a:rPr>
              <a:t>Bentuk Umum</a:t>
            </a:r>
          </a:p>
        </p:txBody>
      </p:sp>
      <p:pic>
        <p:nvPicPr>
          <p:cNvPr id="275" name="Shape 275"/>
          <p:cNvPicPr preferRelativeResize="0"/>
          <p:nvPr/>
        </p:nvPicPr>
        <p:blipFill rotWithShape="1">
          <a:blip r:embed="rId3">
            <a:alphaModFix/>
          </a:blip>
          <a:srcRect b="0" l="0" r="0" t="0"/>
          <a:stretch/>
        </p:blipFill>
        <p:spPr>
          <a:xfrm>
            <a:off x="609600" y="1143000"/>
            <a:ext cx="8305799" cy="3183731"/>
          </a:xfrm>
          <a:prstGeom prst="rect">
            <a:avLst/>
          </a:prstGeom>
          <a:noFill/>
          <a:ln>
            <a:noFill/>
          </a:ln>
        </p:spPr>
      </p:pic>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79" name="Shape 279"/>
        <p:cNvGrpSpPr/>
        <p:nvPr/>
      </p:nvGrpSpPr>
      <p:grpSpPr>
        <a:xfrm>
          <a:off x="0" y="0"/>
          <a:ext cx="0" cy="0"/>
          <a:chOff x="0" y="0"/>
          <a:chExt cx="0" cy="0"/>
        </a:xfrm>
      </p:grpSpPr>
      <p:sp>
        <p:nvSpPr>
          <p:cNvPr id="280" name="Shape 280"/>
          <p:cNvSpPr txBox="1"/>
          <p:nvPr>
            <p:ph idx="12" type="sldNum"/>
          </p:nvPr>
        </p:nvSpPr>
        <p:spPr>
          <a:xfrm>
            <a:off x="8472457" y="4663216"/>
            <a:ext cx="548699" cy="393600"/>
          </a:xfrm>
          <a:prstGeom prst="rect">
            <a:avLst/>
          </a:prstGeom>
          <a:noFill/>
          <a:ln>
            <a:noFill/>
          </a:ln>
        </p:spPr>
        <p:txBody>
          <a:bodyPr anchorCtr="0" anchor="b" bIns="45700" lIns="91425" rIns="91425" tIns="45700">
            <a:noAutofit/>
          </a:bodyPr>
          <a:lstStyle/>
          <a:p>
            <a:pPr lvl="0" rtl="0">
              <a:spcBef>
                <a:spcPts val="0"/>
              </a:spcBef>
              <a:buNone/>
            </a:pPr>
            <a:fld id="{00000000-1234-1234-1234-123412341234}" type="slidenum">
              <a:rPr lang="en-GB" sz="1000">
                <a:solidFill>
                  <a:schemeClr val="accent1"/>
                </a:solidFill>
                <a:latin typeface="Source Code Pro"/>
                <a:ea typeface="Source Code Pro"/>
                <a:cs typeface="Source Code Pro"/>
                <a:sym typeface="Source Code Pro"/>
              </a:rPr>
              <a:t>‹#›</a:t>
            </a:fld>
          </a:p>
        </p:txBody>
      </p:sp>
      <p:pic>
        <p:nvPicPr>
          <p:cNvPr id="281" name="Shape 281"/>
          <p:cNvPicPr preferRelativeResize="0"/>
          <p:nvPr/>
        </p:nvPicPr>
        <p:blipFill rotWithShape="1">
          <a:blip r:embed="rId3">
            <a:alphaModFix/>
          </a:blip>
          <a:srcRect b="0" l="0" r="0" t="0"/>
          <a:stretch/>
        </p:blipFill>
        <p:spPr>
          <a:xfrm>
            <a:off x="304800" y="228600"/>
            <a:ext cx="8534399" cy="4469606"/>
          </a:xfrm>
          <a:prstGeom prst="rect">
            <a:avLst/>
          </a:prstGeom>
          <a:noFill/>
          <a:ln>
            <a:noFill/>
          </a:ln>
        </p:spPr>
      </p:pic>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85" name="Shape 285"/>
        <p:cNvGrpSpPr/>
        <p:nvPr/>
      </p:nvGrpSpPr>
      <p:grpSpPr>
        <a:xfrm>
          <a:off x="0" y="0"/>
          <a:ext cx="0" cy="0"/>
          <a:chOff x="0" y="0"/>
          <a:chExt cx="0" cy="0"/>
        </a:xfrm>
      </p:grpSpPr>
      <p:sp>
        <p:nvSpPr>
          <p:cNvPr id="286" name="Shape 286"/>
          <p:cNvSpPr txBox="1"/>
          <p:nvPr>
            <p:ph idx="12" type="sldNum"/>
          </p:nvPr>
        </p:nvSpPr>
        <p:spPr>
          <a:xfrm>
            <a:off x="8472457" y="4663216"/>
            <a:ext cx="548699" cy="393600"/>
          </a:xfrm>
          <a:prstGeom prst="rect">
            <a:avLst/>
          </a:prstGeom>
          <a:noFill/>
          <a:ln>
            <a:noFill/>
          </a:ln>
        </p:spPr>
        <p:txBody>
          <a:bodyPr anchorCtr="0" anchor="b" bIns="45700" lIns="91425" rIns="91425" tIns="45700">
            <a:noAutofit/>
          </a:bodyPr>
          <a:lstStyle/>
          <a:p>
            <a:pPr lvl="0" rtl="0">
              <a:spcBef>
                <a:spcPts val="0"/>
              </a:spcBef>
              <a:buNone/>
            </a:pPr>
            <a:fld id="{00000000-1234-1234-1234-123412341234}" type="slidenum">
              <a:rPr lang="en-GB" sz="1000">
                <a:solidFill>
                  <a:schemeClr val="accent1"/>
                </a:solidFill>
                <a:latin typeface="Source Code Pro"/>
                <a:ea typeface="Source Code Pro"/>
                <a:cs typeface="Source Code Pro"/>
                <a:sym typeface="Source Code Pro"/>
              </a:rPr>
              <a:t>‹#›</a:t>
            </a:fld>
          </a:p>
        </p:txBody>
      </p:sp>
      <p:pic>
        <p:nvPicPr>
          <p:cNvPr id="287" name="Shape 287"/>
          <p:cNvPicPr preferRelativeResize="0"/>
          <p:nvPr/>
        </p:nvPicPr>
        <p:blipFill rotWithShape="1">
          <a:blip r:embed="rId3">
            <a:alphaModFix/>
          </a:blip>
          <a:srcRect b="0" l="0" r="0" t="0"/>
          <a:stretch/>
        </p:blipFill>
        <p:spPr>
          <a:xfrm>
            <a:off x="152400" y="685800"/>
            <a:ext cx="8610599" cy="3593306"/>
          </a:xfrm>
          <a:prstGeom prst="rect">
            <a:avLst/>
          </a:prstGeom>
          <a:noFill/>
          <a:ln>
            <a:noFill/>
          </a:ln>
        </p:spPr>
      </p:pic>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91" name="Shape 291"/>
        <p:cNvGrpSpPr/>
        <p:nvPr/>
      </p:nvGrpSpPr>
      <p:grpSpPr>
        <a:xfrm>
          <a:off x="0" y="0"/>
          <a:ext cx="0" cy="0"/>
          <a:chOff x="0" y="0"/>
          <a:chExt cx="0" cy="0"/>
        </a:xfrm>
      </p:grpSpPr>
      <p:sp>
        <p:nvSpPr>
          <p:cNvPr id="292" name="Shape 292"/>
          <p:cNvSpPr txBox="1"/>
          <p:nvPr>
            <p:ph idx="12" type="sldNum"/>
          </p:nvPr>
        </p:nvSpPr>
        <p:spPr>
          <a:xfrm>
            <a:off x="8472457" y="4663216"/>
            <a:ext cx="548699" cy="393600"/>
          </a:xfrm>
          <a:prstGeom prst="rect">
            <a:avLst/>
          </a:prstGeom>
          <a:noFill/>
          <a:ln>
            <a:noFill/>
          </a:ln>
        </p:spPr>
        <p:txBody>
          <a:bodyPr anchorCtr="0" anchor="b" bIns="45700" lIns="91425" rIns="91425" tIns="45700">
            <a:noAutofit/>
          </a:bodyPr>
          <a:lstStyle/>
          <a:p>
            <a:pPr lvl="0" rtl="0">
              <a:spcBef>
                <a:spcPts val="0"/>
              </a:spcBef>
              <a:buNone/>
            </a:pPr>
            <a:fld id="{00000000-1234-1234-1234-123412341234}" type="slidenum">
              <a:rPr lang="en-GB" sz="1000">
                <a:solidFill>
                  <a:schemeClr val="accent1"/>
                </a:solidFill>
                <a:latin typeface="Source Code Pro"/>
                <a:ea typeface="Source Code Pro"/>
                <a:cs typeface="Source Code Pro"/>
                <a:sym typeface="Source Code Pro"/>
              </a:rPr>
              <a:t>‹#›</a:t>
            </a:fld>
          </a:p>
        </p:txBody>
      </p:sp>
      <p:pic>
        <p:nvPicPr>
          <p:cNvPr id="293" name="Shape 293"/>
          <p:cNvPicPr preferRelativeResize="0"/>
          <p:nvPr/>
        </p:nvPicPr>
        <p:blipFill rotWithShape="1">
          <a:blip r:embed="rId3">
            <a:alphaModFix/>
          </a:blip>
          <a:srcRect b="0" l="0" r="0" t="0"/>
          <a:stretch/>
        </p:blipFill>
        <p:spPr>
          <a:xfrm>
            <a:off x="609600" y="1657350"/>
            <a:ext cx="9448800" cy="1084658"/>
          </a:xfrm>
          <a:prstGeom prst="rect">
            <a:avLst/>
          </a:prstGeom>
          <a:noFill/>
          <a:ln>
            <a:noFill/>
          </a:ln>
        </p:spPr>
      </p:pic>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97" name="Shape 297"/>
        <p:cNvGrpSpPr/>
        <p:nvPr/>
      </p:nvGrpSpPr>
      <p:grpSpPr>
        <a:xfrm>
          <a:off x="0" y="0"/>
          <a:ext cx="0" cy="0"/>
          <a:chOff x="0" y="0"/>
          <a:chExt cx="0" cy="0"/>
        </a:xfrm>
      </p:grpSpPr>
      <p:sp>
        <p:nvSpPr>
          <p:cNvPr id="298" name="Shape 298"/>
          <p:cNvSpPr txBox="1"/>
          <p:nvPr>
            <p:ph idx="12" type="sldNum"/>
          </p:nvPr>
        </p:nvSpPr>
        <p:spPr>
          <a:xfrm>
            <a:off x="8472457" y="4663216"/>
            <a:ext cx="548699" cy="393600"/>
          </a:xfrm>
          <a:prstGeom prst="rect">
            <a:avLst/>
          </a:prstGeom>
          <a:noFill/>
          <a:ln>
            <a:noFill/>
          </a:ln>
        </p:spPr>
        <p:txBody>
          <a:bodyPr anchorCtr="0" anchor="b" bIns="45700" lIns="91425" rIns="91425" tIns="45700">
            <a:noAutofit/>
          </a:bodyPr>
          <a:lstStyle/>
          <a:p>
            <a:pPr lvl="0" rtl="0">
              <a:spcBef>
                <a:spcPts val="0"/>
              </a:spcBef>
              <a:buNone/>
            </a:pPr>
            <a:fld id="{00000000-1234-1234-1234-123412341234}" type="slidenum">
              <a:rPr lang="en-GB" sz="1000">
                <a:solidFill>
                  <a:schemeClr val="accent1"/>
                </a:solidFill>
                <a:latin typeface="Source Code Pro"/>
                <a:ea typeface="Source Code Pro"/>
                <a:cs typeface="Source Code Pro"/>
                <a:sym typeface="Source Code Pro"/>
              </a:rPr>
              <a:t>‹#›</a:t>
            </a:fld>
          </a:p>
        </p:txBody>
      </p:sp>
      <p:pic>
        <p:nvPicPr>
          <p:cNvPr id="299" name="Shape 299"/>
          <p:cNvPicPr preferRelativeResize="0"/>
          <p:nvPr/>
        </p:nvPicPr>
        <p:blipFill rotWithShape="1">
          <a:blip r:embed="rId3">
            <a:alphaModFix/>
          </a:blip>
          <a:srcRect b="0" l="0" r="0" t="0"/>
          <a:stretch/>
        </p:blipFill>
        <p:spPr>
          <a:xfrm>
            <a:off x="457200" y="228600"/>
            <a:ext cx="7162799" cy="4804171"/>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70" name="Shape 70"/>
        <p:cNvGrpSpPr/>
        <p:nvPr/>
      </p:nvGrpSpPr>
      <p:grpSpPr>
        <a:xfrm>
          <a:off x="0" y="0"/>
          <a:ext cx="0" cy="0"/>
          <a:chOff x="0" y="0"/>
          <a:chExt cx="0" cy="0"/>
        </a:xfrm>
      </p:grpSpPr>
      <p:sp>
        <p:nvSpPr>
          <p:cNvPr id="71" name="Shape 71"/>
          <p:cNvSpPr txBox="1"/>
          <p:nvPr>
            <p:ph idx="12" type="sldNum"/>
          </p:nvPr>
        </p:nvSpPr>
        <p:spPr>
          <a:xfrm>
            <a:off x="8472457" y="4663216"/>
            <a:ext cx="548699" cy="393600"/>
          </a:xfrm>
          <a:prstGeom prst="rect">
            <a:avLst/>
          </a:prstGeom>
          <a:noFill/>
          <a:ln>
            <a:noFill/>
          </a:ln>
        </p:spPr>
        <p:txBody>
          <a:bodyPr anchorCtr="0" anchor="b" bIns="45700" lIns="91425" rIns="91425" tIns="45700">
            <a:noAutofit/>
          </a:bodyPr>
          <a:lstStyle/>
          <a:p>
            <a:pPr lvl="0" rtl="0">
              <a:spcBef>
                <a:spcPts val="0"/>
              </a:spcBef>
              <a:buNone/>
            </a:pPr>
            <a:fld id="{00000000-1234-1234-1234-123412341234}" type="slidenum">
              <a:rPr lang="en-GB" sz="1000">
                <a:solidFill>
                  <a:schemeClr val="accent1"/>
                </a:solidFill>
                <a:latin typeface="Source Code Pro"/>
                <a:ea typeface="Source Code Pro"/>
                <a:cs typeface="Source Code Pro"/>
                <a:sym typeface="Source Code Pro"/>
              </a:rPr>
              <a:t>‹#›</a:t>
            </a:fld>
          </a:p>
        </p:txBody>
      </p:sp>
      <p:sp>
        <p:nvSpPr>
          <p:cNvPr id="72" name="Shape 72"/>
          <p:cNvSpPr txBox="1"/>
          <p:nvPr>
            <p:ph type="title"/>
          </p:nvPr>
        </p:nvSpPr>
        <p:spPr>
          <a:xfrm>
            <a:off x="311700" y="292850"/>
            <a:ext cx="8520599" cy="8009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Tahoma"/>
              <a:buNone/>
            </a:pPr>
            <a:r>
              <a:rPr b="0" baseline="0" i="0" lang="en-GB" sz="4400" u="none" cap="none" strike="noStrike">
                <a:solidFill>
                  <a:schemeClr val="dk2"/>
                </a:solidFill>
                <a:latin typeface="Tahoma"/>
                <a:ea typeface="Tahoma"/>
                <a:cs typeface="Tahoma"/>
                <a:sym typeface="Tahoma"/>
              </a:rPr>
              <a:t>Definisi</a:t>
            </a:r>
          </a:p>
        </p:txBody>
      </p:sp>
      <p:sp>
        <p:nvSpPr>
          <p:cNvPr id="73" name="Shape 73"/>
          <p:cNvSpPr txBox="1"/>
          <p:nvPr>
            <p:ph idx="1" type="body"/>
          </p:nvPr>
        </p:nvSpPr>
        <p:spPr>
          <a:xfrm>
            <a:off x="311700" y="1228675"/>
            <a:ext cx="8520599" cy="33401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rgbClr val="000000"/>
              </a:buClr>
              <a:buSzPct val="100000"/>
              <a:buFont typeface="Tahoma"/>
              <a:buChar char="•"/>
            </a:pPr>
            <a:r>
              <a:rPr b="1" baseline="0" i="0" lang="en-GB" sz="3200" u="none" cap="none" strike="noStrike">
                <a:solidFill>
                  <a:srgbClr val="000000"/>
                </a:solidFill>
                <a:latin typeface="Tahoma"/>
                <a:ea typeface="Tahoma"/>
                <a:cs typeface="Tahoma"/>
                <a:sym typeface="Tahoma"/>
              </a:rPr>
              <a:t>Kombinatorial</a:t>
            </a:r>
            <a:r>
              <a:rPr b="0" baseline="0" i="0" lang="en-GB" sz="3200" u="none" cap="none" strike="noStrike">
                <a:solidFill>
                  <a:srgbClr val="000000"/>
                </a:solidFill>
                <a:latin typeface="Tahoma"/>
                <a:ea typeface="Tahoma"/>
                <a:cs typeface="Tahoma"/>
                <a:sym typeface="Tahoma"/>
              </a:rPr>
              <a:t> adalah cabang matematika untuk menghitung jumlah penyusunan objek-objek tanpa harus mengenumerasi semua kemungkinan susunannya.</a:t>
            </a:r>
          </a:p>
          <a:p>
            <a:pPr indent="-139700" lvl="0" marL="342900" marR="0" rtl="0" algn="l">
              <a:lnSpc>
                <a:spcPct val="100000"/>
              </a:lnSpc>
              <a:spcBef>
                <a:spcPts val="640"/>
              </a:spcBef>
              <a:spcAft>
                <a:spcPts val="0"/>
              </a:spcAft>
              <a:buClr>
                <a:schemeClr val="dk1"/>
              </a:buClr>
              <a:buFont typeface="Tahoma"/>
              <a:buNone/>
            </a:pPr>
            <a:r>
              <a:t/>
            </a:r>
            <a:endParaRPr b="0" baseline="0" i="0" sz="3200" u="none" cap="none" strike="noStrike">
              <a:solidFill>
                <a:srgbClr val="000000"/>
              </a:solidFill>
              <a:latin typeface="Tahoma"/>
              <a:ea typeface="Tahoma"/>
              <a:cs typeface="Tahoma"/>
              <a:sym typeface="Tahoma"/>
            </a:endParaRP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303" name="Shape 303"/>
        <p:cNvGrpSpPr/>
        <p:nvPr/>
      </p:nvGrpSpPr>
      <p:grpSpPr>
        <a:xfrm>
          <a:off x="0" y="0"/>
          <a:ext cx="0" cy="0"/>
          <a:chOff x="0" y="0"/>
          <a:chExt cx="0" cy="0"/>
        </a:xfrm>
      </p:grpSpPr>
      <p:sp>
        <p:nvSpPr>
          <p:cNvPr id="304" name="Shape 304"/>
          <p:cNvSpPr txBox="1"/>
          <p:nvPr>
            <p:ph idx="12" type="sldNum"/>
          </p:nvPr>
        </p:nvSpPr>
        <p:spPr>
          <a:xfrm>
            <a:off x="8472457" y="4663216"/>
            <a:ext cx="548699" cy="393600"/>
          </a:xfrm>
          <a:prstGeom prst="rect">
            <a:avLst/>
          </a:prstGeom>
          <a:noFill/>
          <a:ln>
            <a:noFill/>
          </a:ln>
        </p:spPr>
        <p:txBody>
          <a:bodyPr anchorCtr="0" anchor="b" bIns="45700" lIns="91425" rIns="91425" tIns="45700">
            <a:noAutofit/>
          </a:bodyPr>
          <a:lstStyle/>
          <a:p>
            <a:pPr lvl="0" rtl="0">
              <a:spcBef>
                <a:spcPts val="0"/>
              </a:spcBef>
              <a:buNone/>
            </a:pPr>
            <a:fld id="{00000000-1234-1234-1234-123412341234}" type="slidenum">
              <a:rPr lang="en-GB" sz="1000">
                <a:solidFill>
                  <a:schemeClr val="accent1"/>
                </a:solidFill>
                <a:latin typeface="Source Code Pro"/>
                <a:ea typeface="Source Code Pro"/>
                <a:cs typeface="Source Code Pro"/>
                <a:sym typeface="Source Code Pro"/>
              </a:rPr>
              <a:t>‹#›</a:t>
            </a:fld>
          </a:p>
        </p:txBody>
      </p:sp>
      <p:pic>
        <p:nvPicPr>
          <p:cNvPr id="305" name="Shape 305"/>
          <p:cNvPicPr preferRelativeResize="0"/>
          <p:nvPr/>
        </p:nvPicPr>
        <p:blipFill rotWithShape="1">
          <a:blip r:embed="rId3">
            <a:alphaModFix/>
          </a:blip>
          <a:srcRect b="0" l="0" r="0" t="0"/>
          <a:stretch/>
        </p:blipFill>
        <p:spPr>
          <a:xfrm>
            <a:off x="304800" y="800100"/>
            <a:ext cx="8458200" cy="2792015"/>
          </a:xfrm>
          <a:prstGeom prst="rect">
            <a:avLst/>
          </a:prstGeom>
          <a:noFill/>
          <a:ln>
            <a:noFill/>
          </a:ln>
        </p:spPr>
      </p:pic>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309" name="Shape 309"/>
        <p:cNvGrpSpPr/>
        <p:nvPr/>
      </p:nvGrpSpPr>
      <p:grpSpPr>
        <a:xfrm>
          <a:off x="0" y="0"/>
          <a:ext cx="0" cy="0"/>
          <a:chOff x="0" y="0"/>
          <a:chExt cx="0" cy="0"/>
        </a:xfrm>
      </p:grpSpPr>
      <p:sp>
        <p:nvSpPr>
          <p:cNvPr id="310" name="Shape 310"/>
          <p:cNvSpPr txBox="1"/>
          <p:nvPr>
            <p:ph idx="12" type="sldNum"/>
          </p:nvPr>
        </p:nvSpPr>
        <p:spPr>
          <a:xfrm>
            <a:off x="8472457" y="4663216"/>
            <a:ext cx="548699" cy="393600"/>
          </a:xfrm>
          <a:prstGeom prst="rect">
            <a:avLst/>
          </a:prstGeom>
          <a:noFill/>
          <a:ln>
            <a:noFill/>
          </a:ln>
        </p:spPr>
        <p:txBody>
          <a:bodyPr anchorCtr="0" anchor="b" bIns="45700" lIns="91425" rIns="91425" tIns="45700">
            <a:noAutofit/>
          </a:bodyPr>
          <a:lstStyle/>
          <a:p>
            <a:pPr lvl="0" rtl="0">
              <a:spcBef>
                <a:spcPts val="0"/>
              </a:spcBef>
              <a:buNone/>
            </a:pPr>
            <a:fld id="{00000000-1234-1234-1234-123412341234}" type="slidenum">
              <a:rPr lang="en-GB" sz="1000">
                <a:solidFill>
                  <a:schemeClr val="accent1"/>
                </a:solidFill>
                <a:latin typeface="Source Code Pro"/>
                <a:ea typeface="Source Code Pro"/>
                <a:cs typeface="Source Code Pro"/>
                <a:sym typeface="Source Code Pro"/>
              </a:rPr>
              <a:t>‹#›</a:t>
            </a:fld>
          </a:p>
        </p:txBody>
      </p:sp>
      <p:pic>
        <p:nvPicPr>
          <p:cNvPr id="311" name="Shape 311"/>
          <p:cNvPicPr preferRelativeResize="0"/>
          <p:nvPr/>
        </p:nvPicPr>
        <p:blipFill rotWithShape="1">
          <a:blip r:embed="rId3">
            <a:alphaModFix/>
          </a:blip>
          <a:srcRect b="0" l="0" r="0" t="0"/>
          <a:stretch/>
        </p:blipFill>
        <p:spPr>
          <a:xfrm>
            <a:off x="228600" y="1028700"/>
            <a:ext cx="8534399" cy="2559843"/>
          </a:xfrm>
          <a:prstGeom prst="rect">
            <a:avLst/>
          </a:prstGeom>
          <a:noFill/>
          <a:ln>
            <a:noFill/>
          </a:ln>
        </p:spPr>
      </p:pic>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315" name="Shape 315"/>
        <p:cNvGrpSpPr/>
        <p:nvPr/>
      </p:nvGrpSpPr>
      <p:grpSpPr>
        <a:xfrm>
          <a:off x="0" y="0"/>
          <a:ext cx="0" cy="0"/>
          <a:chOff x="0" y="0"/>
          <a:chExt cx="0" cy="0"/>
        </a:xfrm>
      </p:grpSpPr>
      <p:sp>
        <p:nvSpPr>
          <p:cNvPr id="316" name="Shape 316"/>
          <p:cNvSpPr txBox="1"/>
          <p:nvPr>
            <p:ph idx="12" type="sldNum"/>
          </p:nvPr>
        </p:nvSpPr>
        <p:spPr>
          <a:xfrm>
            <a:off x="8472457" y="4663216"/>
            <a:ext cx="548699" cy="393600"/>
          </a:xfrm>
          <a:prstGeom prst="rect">
            <a:avLst/>
          </a:prstGeom>
          <a:noFill/>
          <a:ln>
            <a:noFill/>
          </a:ln>
        </p:spPr>
        <p:txBody>
          <a:bodyPr anchorCtr="0" anchor="b" bIns="45700" lIns="91425" rIns="91425" tIns="45700">
            <a:noAutofit/>
          </a:bodyPr>
          <a:lstStyle/>
          <a:p>
            <a:pPr lvl="0" rtl="0">
              <a:spcBef>
                <a:spcPts val="0"/>
              </a:spcBef>
              <a:buNone/>
            </a:pPr>
            <a:fld id="{00000000-1234-1234-1234-123412341234}" type="slidenum">
              <a:rPr lang="en-GB" sz="1000">
                <a:solidFill>
                  <a:schemeClr val="accent1"/>
                </a:solidFill>
                <a:latin typeface="Source Code Pro"/>
                <a:ea typeface="Source Code Pro"/>
                <a:cs typeface="Source Code Pro"/>
                <a:sym typeface="Source Code Pro"/>
              </a:rPr>
              <a:t>‹#›</a:t>
            </a:fld>
          </a:p>
        </p:txBody>
      </p:sp>
      <p:sp>
        <p:nvSpPr>
          <p:cNvPr id="317" name="Shape 317"/>
          <p:cNvSpPr txBox="1"/>
          <p:nvPr>
            <p:ph idx="1" type="body"/>
          </p:nvPr>
        </p:nvSpPr>
        <p:spPr>
          <a:xfrm>
            <a:off x="381000" y="228600"/>
            <a:ext cx="7772400" cy="45720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dk1"/>
              </a:buClr>
              <a:buSzPct val="25000"/>
              <a:buFont typeface="Tahoma"/>
              <a:buNone/>
            </a:pPr>
            <a:r>
              <a:rPr b="0" baseline="0" i="0" lang="en-GB" sz="2400" u="none" cap="none" strike="noStrike">
                <a:solidFill>
                  <a:srgbClr val="000000"/>
                </a:solidFill>
                <a:latin typeface="Tahoma"/>
                <a:ea typeface="Tahoma"/>
                <a:cs typeface="Tahoma"/>
                <a:sym typeface="Tahoma"/>
              </a:rPr>
              <a:t>Latihan:</a:t>
            </a:r>
          </a:p>
          <a:p>
            <a:pPr indent="-271780" lvl="0" marL="342900" marR="0" rtl="0" algn="just">
              <a:lnSpc>
                <a:spcPct val="100000"/>
              </a:lnSpc>
              <a:spcBef>
                <a:spcPts val="640"/>
              </a:spcBef>
              <a:spcAft>
                <a:spcPts val="0"/>
              </a:spcAft>
              <a:buClr>
                <a:srgbClr val="000000"/>
              </a:buClr>
              <a:buSzPct val="100000"/>
              <a:buFont typeface="Noto Sans Symbols"/>
              <a:buAutoNum type="arabicPeriod"/>
            </a:pPr>
            <a:r>
              <a:rPr b="0" baseline="0" i="0" lang="en-GB" sz="2400" u="none" cap="none" strike="noStrike">
                <a:solidFill>
                  <a:srgbClr val="000000"/>
                </a:solidFill>
                <a:latin typeface="Tahoma"/>
                <a:ea typeface="Tahoma"/>
                <a:cs typeface="Tahoma"/>
                <a:sym typeface="Tahoma"/>
              </a:rPr>
              <a:t>100 orang mahasiswa dikirim ke 5 negara, masing-masing negara 20 orang mahasiswa. Berapa banyak cara pengiriman mahasiswa?</a:t>
            </a:r>
          </a:p>
          <a:p>
            <a:pPr indent="-119379" lvl="0" marL="342900" marR="0" rtl="0" algn="just">
              <a:lnSpc>
                <a:spcPct val="100000"/>
              </a:lnSpc>
              <a:spcBef>
                <a:spcPts val="640"/>
              </a:spcBef>
              <a:spcAft>
                <a:spcPts val="0"/>
              </a:spcAft>
              <a:buClr>
                <a:schemeClr val="hlink"/>
              </a:buClr>
              <a:buFont typeface="Noto Sans Symbols"/>
              <a:buNone/>
            </a:pPr>
            <a:r>
              <a:t/>
            </a:r>
            <a:endParaRPr b="0" baseline="0" i="0" sz="2400" u="none" cap="none" strike="noStrike">
              <a:solidFill>
                <a:srgbClr val="000000"/>
              </a:solidFill>
              <a:latin typeface="Tahoma"/>
              <a:ea typeface="Tahoma"/>
              <a:cs typeface="Tahoma"/>
              <a:sym typeface="Tahoma"/>
            </a:endParaRPr>
          </a:p>
          <a:p>
            <a:pPr indent="-271780" lvl="0" marL="342900" marR="0" rtl="0" algn="just">
              <a:lnSpc>
                <a:spcPct val="100000"/>
              </a:lnSpc>
              <a:spcBef>
                <a:spcPts val="640"/>
              </a:spcBef>
              <a:spcAft>
                <a:spcPts val="0"/>
              </a:spcAft>
              <a:buClr>
                <a:srgbClr val="000000"/>
              </a:buClr>
              <a:buSzPct val="100000"/>
              <a:buFont typeface="Noto Sans Symbols"/>
              <a:buAutoNum type="arabicPeriod"/>
            </a:pPr>
            <a:r>
              <a:rPr b="0" baseline="0" i="0" lang="en-GB" sz="2400" u="none" cap="none" strike="noStrike">
                <a:solidFill>
                  <a:srgbClr val="000000"/>
                </a:solidFill>
                <a:latin typeface="Tahoma"/>
                <a:ea typeface="Tahoma"/>
                <a:cs typeface="Tahoma"/>
                <a:sym typeface="Tahoma"/>
              </a:rPr>
              <a:t>Berapa banyak </a:t>
            </a:r>
            <a:r>
              <a:rPr b="0" baseline="0" i="1" lang="en-GB" sz="2400" u="none" cap="none" strike="noStrike">
                <a:solidFill>
                  <a:srgbClr val="000000"/>
                </a:solidFill>
                <a:latin typeface="Tahoma"/>
                <a:ea typeface="Tahoma"/>
                <a:cs typeface="Tahoma"/>
                <a:sym typeface="Tahoma"/>
              </a:rPr>
              <a:t>string</a:t>
            </a:r>
            <a:r>
              <a:rPr b="0" baseline="0" i="0" lang="en-GB" sz="2400" u="none" cap="none" strike="noStrike">
                <a:solidFill>
                  <a:srgbClr val="000000"/>
                </a:solidFill>
                <a:latin typeface="Tahoma"/>
                <a:ea typeface="Tahoma"/>
                <a:cs typeface="Tahoma"/>
                <a:sym typeface="Tahoma"/>
              </a:rPr>
              <a:t> yang dapat dibentuk dari huruf-huruf kata “CONGRESS” sedemikian sehingga dua buah huruf “S” tidak terletak berdampingan?</a:t>
            </a:r>
          </a:p>
          <a:p>
            <a:pPr indent="-139700" lvl="0" marL="342900" marR="0" rtl="0" algn="l">
              <a:lnSpc>
                <a:spcPct val="100000"/>
              </a:lnSpc>
              <a:spcBef>
                <a:spcPts val="640"/>
              </a:spcBef>
              <a:spcAft>
                <a:spcPts val="0"/>
              </a:spcAft>
              <a:buClr>
                <a:schemeClr val="dk1"/>
              </a:buClr>
              <a:buFont typeface="Tahoma"/>
              <a:buNone/>
            </a:pPr>
            <a:r>
              <a:t/>
            </a:r>
            <a:endParaRPr b="0" baseline="0" i="0" sz="2400" u="none" cap="none" strike="noStrike">
              <a:solidFill>
                <a:srgbClr val="000000"/>
              </a:solidFill>
              <a:latin typeface="Tahoma"/>
              <a:ea typeface="Tahoma"/>
              <a:cs typeface="Tahoma"/>
              <a:sym typeface="Tahoma"/>
            </a:endParaRP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321" name="Shape 321"/>
        <p:cNvGrpSpPr/>
        <p:nvPr/>
      </p:nvGrpSpPr>
      <p:grpSpPr>
        <a:xfrm>
          <a:off x="0" y="0"/>
          <a:ext cx="0" cy="0"/>
          <a:chOff x="0" y="0"/>
          <a:chExt cx="0" cy="0"/>
        </a:xfrm>
      </p:grpSpPr>
      <p:sp>
        <p:nvSpPr>
          <p:cNvPr id="322" name="Shape 322"/>
          <p:cNvSpPr txBox="1"/>
          <p:nvPr>
            <p:ph idx="12" type="sldNum"/>
          </p:nvPr>
        </p:nvSpPr>
        <p:spPr>
          <a:xfrm>
            <a:off x="8472457" y="4663216"/>
            <a:ext cx="548699" cy="393600"/>
          </a:xfrm>
          <a:prstGeom prst="rect">
            <a:avLst/>
          </a:prstGeom>
          <a:noFill/>
          <a:ln>
            <a:noFill/>
          </a:ln>
        </p:spPr>
        <p:txBody>
          <a:bodyPr anchorCtr="0" anchor="b" bIns="45700" lIns="91425" rIns="91425" tIns="45700">
            <a:noAutofit/>
          </a:bodyPr>
          <a:lstStyle/>
          <a:p>
            <a:pPr lvl="0" rtl="0">
              <a:spcBef>
                <a:spcPts val="0"/>
              </a:spcBef>
              <a:buNone/>
            </a:pPr>
            <a:fld id="{00000000-1234-1234-1234-123412341234}" type="slidenum">
              <a:rPr lang="en-GB" sz="1000">
                <a:solidFill>
                  <a:schemeClr val="accent1"/>
                </a:solidFill>
                <a:latin typeface="Source Code Pro"/>
                <a:ea typeface="Source Code Pro"/>
                <a:cs typeface="Source Code Pro"/>
                <a:sym typeface="Source Code Pro"/>
              </a:rPr>
              <a:t>‹#›</a:t>
            </a:fld>
          </a:p>
        </p:txBody>
      </p:sp>
      <p:sp>
        <p:nvSpPr>
          <p:cNvPr id="323" name="Shape 323"/>
          <p:cNvSpPr txBox="1"/>
          <p:nvPr>
            <p:ph type="title"/>
          </p:nvPr>
        </p:nvSpPr>
        <p:spPr>
          <a:xfrm>
            <a:off x="311700" y="292850"/>
            <a:ext cx="8520599" cy="8009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None/>
            </a:pPr>
            <a:r>
              <a:t/>
            </a:r>
            <a:endParaRPr b="0" baseline="0" i="0" sz="4400" u="none" cap="none" strike="noStrike">
              <a:solidFill>
                <a:schemeClr val="dk2"/>
              </a:solidFill>
              <a:latin typeface="Tahoma"/>
              <a:ea typeface="Tahoma"/>
              <a:cs typeface="Tahoma"/>
              <a:sym typeface="Tahoma"/>
            </a:endParaRPr>
          </a:p>
        </p:txBody>
      </p:sp>
      <p:sp>
        <p:nvSpPr>
          <p:cNvPr id="324" name="Shape 324"/>
          <p:cNvSpPr txBox="1"/>
          <p:nvPr>
            <p:ph idx="1" type="body"/>
          </p:nvPr>
        </p:nvSpPr>
        <p:spPr>
          <a:xfrm>
            <a:off x="311700" y="1228675"/>
            <a:ext cx="8520599" cy="3340199"/>
          </a:xfrm>
          <a:prstGeom prst="rect">
            <a:avLst/>
          </a:prstGeom>
          <a:noFill/>
          <a:ln>
            <a:noFill/>
          </a:ln>
        </p:spPr>
        <p:txBody>
          <a:bodyPr anchorCtr="0" anchor="t" bIns="45700" lIns="91425" rIns="91425" tIns="45700">
            <a:noAutofit/>
          </a:bodyPr>
          <a:lstStyle/>
          <a:p>
            <a:pPr indent="-342900" lvl="0" marL="342900" marR="0" rtl="0" algn="just">
              <a:lnSpc>
                <a:spcPct val="100000"/>
              </a:lnSpc>
              <a:spcBef>
                <a:spcPts val="0"/>
              </a:spcBef>
              <a:spcAft>
                <a:spcPts val="0"/>
              </a:spcAft>
              <a:buClr>
                <a:schemeClr val="dk1"/>
              </a:buClr>
              <a:buSzPct val="25000"/>
              <a:buFont typeface="Tahoma"/>
              <a:buNone/>
            </a:pPr>
            <a:r>
              <a:rPr b="0" baseline="0" i="0" lang="en-GB" sz="2800" u="none" cap="none" strike="noStrike">
                <a:solidFill>
                  <a:srgbClr val="000000"/>
                </a:solidFill>
                <a:latin typeface="Tahoma"/>
                <a:ea typeface="Tahoma"/>
                <a:cs typeface="Tahoma"/>
                <a:sym typeface="Tahoma"/>
              </a:rPr>
              <a:t>	3. Tentukan banyaknya cara agar 4 buku matematika, 3 buku sejarah, 3 buku kimia, dan 2 buku sosiologi dapat disusun dalam satu baris sedemikian sehingga (untuk masing-masing soal)</a:t>
            </a:r>
          </a:p>
          <a:p>
            <a:pPr indent="-342900" lvl="0" marL="342900" marR="0" rtl="0" algn="l">
              <a:lnSpc>
                <a:spcPct val="100000"/>
              </a:lnSpc>
              <a:spcBef>
                <a:spcPts val="560"/>
              </a:spcBef>
              <a:spcAft>
                <a:spcPts val="0"/>
              </a:spcAft>
              <a:buClr>
                <a:schemeClr val="dk1"/>
              </a:buClr>
              <a:buSzPct val="25000"/>
              <a:buFont typeface="Tahoma"/>
              <a:buNone/>
            </a:pPr>
            <a:r>
              <a:rPr b="0" baseline="0" i="0" lang="en-GB" sz="2800" u="none" cap="none" strike="noStrike">
                <a:solidFill>
                  <a:srgbClr val="000000"/>
                </a:solidFill>
                <a:latin typeface="Tahoma"/>
                <a:ea typeface="Tahoma"/>
                <a:cs typeface="Tahoma"/>
                <a:sym typeface="Tahoma"/>
              </a:rPr>
              <a:t>	(a) semua buku yang topiknya sama letaknya bersebelahan,</a:t>
            </a:r>
          </a:p>
          <a:p>
            <a:pPr indent="-342900" lvl="0" marL="342900" marR="0" rtl="0" algn="l">
              <a:lnSpc>
                <a:spcPct val="100000"/>
              </a:lnSpc>
              <a:spcBef>
                <a:spcPts val="560"/>
              </a:spcBef>
              <a:spcAft>
                <a:spcPts val="0"/>
              </a:spcAft>
              <a:buClr>
                <a:schemeClr val="dk1"/>
              </a:buClr>
              <a:buSzPct val="25000"/>
              <a:buFont typeface="Tahoma"/>
              <a:buNone/>
            </a:pPr>
            <a:r>
              <a:rPr b="0" baseline="0" i="0" lang="en-GB" sz="2800" u="none" cap="none" strike="noStrike">
                <a:solidFill>
                  <a:srgbClr val="000000"/>
                </a:solidFill>
                <a:latin typeface="Tahoma"/>
                <a:ea typeface="Tahoma"/>
                <a:cs typeface="Tahoma"/>
                <a:sym typeface="Tahoma"/>
              </a:rPr>
              <a:t>	(b) urutan buku dalam susunan bebas.</a:t>
            </a:r>
          </a:p>
          <a:p>
            <a:pPr indent="-165100" lvl="0" marL="342900" marR="0" rtl="0" algn="l">
              <a:lnSpc>
                <a:spcPct val="100000"/>
              </a:lnSpc>
              <a:spcBef>
                <a:spcPts val="560"/>
              </a:spcBef>
              <a:spcAft>
                <a:spcPts val="0"/>
              </a:spcAft>
              <a:buClr>
                <a:schemeClr val="dk1"/>
              </a:buClr>
              <a:buFont typeface="Tahoma"/>
              <a:buNone/>
            </a:pPr>
            <a:r>
              <a:t/>
            </a:r>
            <a:endParaRPr b="0" baseline="0" i="0" sz="2800" u="none" cap="none" strike="noStrike">
              <a:solidFill>
                <a:srgbClr val="000000"/>
              </a:solidFill>
              <a:latin typeface="Tahoma"/>
              <a:ea typeface="Tahoma"/>
              <a:cs typeface="Tahoma"/>
              <a:sym typeface="Tahoma"/>
            </a:endParaRPr>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328" name="Shape 328"/>
        <p:cNvGrpSpPr/>
        <p:nvPr/>
      </p:nvGrpSpPr>
      <p:grpSpPr>
        <a:xfrm>
          <a:off x="0" y="0"/>
          <a:ext cx="0" cy="0"/>
          <a:chOff x="0" y="0"/>
          <a:chExt cx="0" cy="0"/>
        </a:xfrm>
      </p:grpSpPr>
      <p:sp>
        <p:nvSpPr>
          <p:cNvPr id="329" name="Shape 329"/>
          <p:cNvSpPr txBox="1"/>
          <p:nvPr>
            <p:ph idx="12" type="sldNum"/>
          </p:nvPr>
        </p:nvSpPr>
        <p:spPr>
          <a:xfrm>
            <a:off x="8472457" y="4663216"/>
            <a:ext cx="548699" cy="393600"/>
          </a:xfrm>
          <a:prstGeom prst="rect">
            <a:avLst/>
          </a:prstGeom>
          <a:noFill/>
          <a:ln>
            <a:noFill/>
          </a:ln>
        </p:spPr>
        <p:txBody>
          <a:bodyPr anchorCtr="0" anchor="b" bIns="45700" lIns="91425" rIns="91425" tIns="45700">
            <a:noAutofit/>
          </a:bodyPr>
          <a:lstStyle/>
          <a:p>
            <a:pPr lvl="0" rtl="0">
              <a:spcBef>
                <a:spcPts val="0"/>
              </a:spcBef>
              <a:buNone/>
            </a:pPr>
            <a:fld id="{00000000-1234-1234-1234-123412341234}" type="slidenum">
              <a:rPr lang="en-GB" sz="1000">
                <a:solidFill>
                  <a:schemeClr val="accent1"/>
                </a:solidFill>
                <a:latin typeface="Source Code Pro"/>
                <a:ea typeface="Source Code Pro"/>
                <a:cs typeface="Source Code Pro"/>
                <a:sym typeface="Source Code Pro"/>
              </a:rPr>
              <a:t>‹#›</a:t>
            </a:fld>
          </a:p>
        </p:txBody>
      </p:sp>
      <p:sp>
        <p:nvSpPr>
          <p:cNvPr id="330" name="Shape 330"/>
          <p:cNvSpPr txBox="1"/>
          <p:nvPr>
            <p:ph type="title"/>
          </p:nvPr>
        </p:nvSpPr>
        <p:spPr>
          <a:xfrm>
            <a:off x="228600" y="228600"/>
            <a:ext cx="7772400" cy="5715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Times New Roman"/>
              <a:buNone/>
            </a:pPr>
            <a:r>
              <a:rPr b="1" baseline="0" i="0" lang="en-GB" sz="4000" u="none" cap="none" strike="noStrike">
                <a:solidFill>
                  <a:schemeClr val="dk2"/>
                </a:solidFill>
                <a:latin typeface="Times New Roman"/>
                <a:ea typeface="Times New Roman"/>
                <a:cs typeface="Times New Roman"/>
                <a:sym typeface="Times New Roman"/>
              </a:rPr>
              <a:t>Kombinasi Dengan Pengulangan</a:t>
            </a:r>
          </a:p>
        </p:txBody>
      </p:sp>
      <p:pic>
        <p:nvPicPr>
          <p:cNvPr id="331" name="Shape 331"/>
          <p:cNvPicPr preferRelativeResize="0"/>
          <p:nvPr/>
        </p:nvPicPr>
        <p:blipFill rotWithShape="1">
          <a:blip r:embed="rId3">
            <a:alphaModFix/>
          </a:blip>
          <a:srcRect b="0" l="0" r="0" t="0"/>
          <a:stretch/>
        </p:blipFill>
        <p:spPr>
          <a:xfrm>
            <a:off x="304800" y="914400"/>
            <a:ext cx="8534399" cy="3443287"/>
          </a:xfrm>
          <a:prstGeom prst="rect">
            <a:avLst/>
          </a:prstGeom>
          <a:noFill/>
          <a:ln>
            <a:noFill/>
          </a:ln>
        </p:spPr>
      </p:pic>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335" name="Shape 335"/>
        <p:cNvGrpSpPr/>
        <p:nvPr/>
      </p:nvGrpSpPr>
      <p:grpSpPr>
        <a:xfrm>
          <a:off x="0" y="0"/>
          <a:ext cx="0" cy="0"/>
          <a:chOff x="0" y="0"/>
          <a:chExt cx="0" cy="0"/>
        </a:xfrm>
      </p:grpSpPr>
      <p:sp>
        <p:nvSpPr>
          <p:cNvPr id="336" name="Shape 336"/>
          <p:cNvSpPr txBox="1"/>
          <p:nvPr>
            <p:ph idx="12" type="sldNum"/>
          </p:nvPr>
        </p:nvSpPr>
        <p:spPr>
          <a:xfrm>
            <a:off x="8472457" y="4663216"/>
            <a:ext cx="548699" cy="393600"/>
          </a:xfrm>
          <a:prstGeom prst="rect">
            <a:avLst/>
          </a:prstGeom>
          <a:noFill/>
          <a:ln>
            <a:noFill/>
          </a:ln>
        </p:spPr>
        <p:txBody>
          <a:bodyPr anchorCtr="0" anchor="b" bIns="45700" lIns="91425" rIns="91425" tIns="45700">
            <a:noAutofit/>
          </a:bodyPr>
          <a:lstStyle/>
          <a:p>
            <a:pPr lvl="0" rtl="0">
              <a:spcBef>
                <a:spcPts val="0"/>
              </a:spcBef>
              <a:buNone/>
            </a:pPr>
            <a:fld id="{00000000-1234-1234-1234-123412341234}" type="slidenum">
              <a:rPr lang="en-GB" sz="1000">
                <a:solidFill>
                  <a:schemeClr val="accent1"/>
                </a:solidFill>
                <a:latin typeface="Source Code Pro"/>
                <a:ea typeface="Source Code Pro"/>
                <a:cs typeface="Source Code Pro"/>
                <a:sym typeface="Source Code Pro"/>
              </a:rPr>
              <a:t>‹#›</a:t>
            </a:fld>
          </a:p>
        </p:txBody>
      </p:sp>
      <p:pic>
        <p:nvPicPr>
          <p:cNvPr id="337" name="Shape 337"/>
          <p:cNvPicPr preferRelativeResize="0"/>
          <p:nvPr/>
        </p:nvPicPr>
        <p:blipFill rotWithShape="1">
          <a:blip r:embed="rId3">
            <a:alphaModFix/>
          </a:blip>
          <a:srcRect b="0" l="0" r="0" t="0"/>
          <a:stretch/>
        </p:blipFill>
        <p:spPr>
          <a:xfrm>
            <a:off x="304800" y="228600"/>
            <a:ext cx="8534399" cy="4140993"/>
          </a:xfrm>
          <a:prstGeom prst="rect">
            <a:avLst/>
          </a:prstGeom>
          <a:noFill/>
          <a:ln>
            <a:noFill/>
          </a:ln>
        </p:spPr>
      </p:pic>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341" name="Shape 341"/>
        <p:cNvGrpSpPr/>
        <p:nvPr/>
      </p:nvGrpSpPr>
      <p:grpSpPr>
        <a:xfrm>
          <a:off x="0" y="0"/>
          <a:ext cx="0" cy="0"/>
          <a:chOff x="0" y="0"/>
          <a:chExt cx="0" cy="0"/>
        </a:xfrm>
      </p:grpSpPr>
      <p:sp>
        <p:nvSpPr>
          <p:cNvPr id="342" name="Shape 342"/>
          <p:cNvSpPr txBox="1"/>
          <p:nvPr>
            <p:ph idx="12" type="sldNum"/>
          </p:nvPr>
        </p:nvSpPr>
        <p:spPr>
          <a:xfrm>
            <a:off x="8472457" y="4663216"/>
            <a:ext cx="548699" cy="393600"/>
          </a:xfrm>
          <a:prstGeom prst="rect">
            <a:avLst/>
          </a:prstGeom>
          <a:noFill/>
          <a:ln>
            <a:noFill/>
          </a:ln>
        </p:spPr>
        <p:txBody>
          <a:bodyPr anchorCtr="0" anchor="b" bIns="45700" lIns="91425" rIns="91425" tIns="45700">
            <a:noAutofit/>
          </a:bodyPr>
          <a:lstStyle/>
          <a:p>
            <a:pPr lvl="0" rtl="0">
              <a:spcBef>
                <a:spcPts val="0"/>
              </a:spcBef>
              <a:buNone/>
            </a:pPr>
            <a:fld id="{00000000-1234-1234-1234-123412341234}" type="slidenum">
              <a:rPr lang="en-GB" sz="1000">
                <a:solidFill>
                  <a:schemeClr val="accent1"/>
                </a:solidFill>
                <a:latin typeface="Source Code Pro"/>
                <a:ea typeface="Source Code Pro"/>
                <a:cs typeface="Source Code Pro"/>
                <a:sym typeface="Source Code Pro"/>
              </a:rPr>
              <a:t>‹#›</a:t>
            </a:fld>
          </a:p>
        </p:txBody>
      </p:sp>
      <p:pic>
        <p:nvPicPr>
          <p:cNvPr id="343" name="Shape 343"/>
          <p:cNvPicPr preferRelativeResize="0"/>
          <p:nvPr/>
        </p:nvPicPr>
        <p:blipFill rotWithShape="1">
          <a:blip r:embed="rId3">
            <a:alphaModFix/>
          </a:blip>
          <a:srcRect b="0" l="0" r="0" t="0"/>
          <a:stretch/>
        </p:blipFill>
        <p:spPr>
          <a:xfrm>
            <a:off x="228600" y="514350"/>
            <a:ext cx="8534399" cy="3561158"/>
          </a:xfrm>
          <a:prstGeom prst="rect">
            <a:avLst/>
          </a:prstGeom>
          <a:noFill/>
          <a:ln>
            <a:noFill/>
          </a:ln>
        </p:spPr>
      </p:pic>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347" name="Shape 347"/>
        <p:cNvGrpSpPr/>
        <p:nvPr/>
      </p:nvGrpSpPr>
      <p:grpSpPr>
        <a:xfrm>
          <a:off x="0" y="0"/>
          <a:ext cx="0" cy="0"/>
          <a:chOff x="0" y="0"/>
          <a:chExt cx="0" cy="0"/>
        </a:xfrm>
      </p:grpSpPr>
      <p:sp>
        <p:nvSpPr>
          <p:cNvPr id="348" name="Shape 348"/>
          <p:cNvSpPr txBox="1"/>
          <p:nvPr>
            <p:ph idx="12" type="sldNum"/>
          </p:nvPr>
        </p:nvSpPr>
        <p:spPr>
          <a:xfrm>
            <a:off x="8472457" y="4663216"/>
            <a:ext cx="548699" cy="393600"/>
          </a:xfrm>
          <a:prstGeom prst="rect">
            <a:avLst/>
          </a:prstGeom>
          <a:noFill/>
          <a:ln>
            <a:noFill/>
          </a:ln>
        </p:spPr>
        <p:txBody>
          <a:bodyPr anchorCtr="0" anchor="b" bIns="45700" lIns="91425" rIns="91425" tIns="45700">
            <a:noAutofit/>
          </a:bodyPr>
          <a:lstStyle/>
          <a:p>
            <a:pPr lvl="0" rtl="0">
              <a:spcBef>
                <a:spcPts val="0"/>
              </a:spcBef>
              <a:buNone/>
            </a:pPr>
            <a:fld id="{00000000-1234-1234-1234-123412341234}" type="slidenum">
              <a:rPr lang="en-GB" sz="1000">
                <a:solidFill>
                  <a:schemeClr val="accent1"/>
                </a:solidFill>
                <a:latin typeface="Source Code Pro"/>
                <a:ea typeface="Source Code Pro"/>
                <a:cs typeface="Source Code Pro"/>
                <a:sym typeface="Source Code Pro"/>
              </a:rPr>
              <a:t>‹#›</a:t>
            </a:fld>
          </a:p>
        </p:txBody>
      </p:sp>
      <p:sp>
        <p:nvSpPr>
          <p:cNvPr id="349" name="Shape 349"/>
          <p:cNvSpPr txBox="1"/>
          <p:nvPr>
            <p:ph idx="1" type="body"/>
          </p:nvPr>
        </p:nvSpPr>
        <p:spPr>
          <a:xfrm>
            <a:off x="304800" y="171450"/>
            <a:ext cx="8534399" cy="4457699"/>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dk1"/>
              </a:buClr>
              <a:buSzPct val="25000"/>
              <a:buFont typeface="Tahoma"/>
              <a:buNone/>
            </a:pPr>
            <a:r>
              <a:rPr b="0" baseline="0" i="0" lang="en-GB" sz="2000" u="none" cap="none" strike="noStrike">
                <a:solidFill>
                  <a:srgbClr val="000000"/>
                </a:solidFill>
                <a:latin typeface="Tahoma"/>
                <a:ea typeface="Tahoma"/>
                <a:cs typeface="Tahoma"/>
                <a:sym typeface="Tahoma"/>
              </a:rPr>
              <a:t>Latihan:</a:t>
            </a:r>
          </a:p>
          <a:p>
            <a:pPr indent="-302260" lvl="0" marL="342900" marR="0" rtl="0" algn="l">
              <a:lnSpc>
                <a:spcPct val="90000"/>
              </a:lnSpc>
              <a:spcBef>
                <a:spcPts val="480"/>
              </a:spcBef>
              <a:spcAft>
                <a:spcPts val="0"/>
              </a:spcAft>
              <a:buClr>
                <a:srgbClr val="000000"/>
              </a:buClr>
              <a:buSzPct val="100000"/>
              <a:buFont typeface="Noto Sans Symbols"/>
              <a:buAutoNum type="arabicPeriod"/>
            </a:pPr>
            <a:r>
              <a:rPr b="0" baseline="0" i="0" lang="en-GB" sz="2000" u="none" cap="none" strike="noStrike">
                <a:solidFill>
                  <a:srgbClr val="000000"/>
                </a:solidFill>
                <a:latin typeface="Tahoma"/>
                <a:ea typeface="Tahoma"/>
                <a:cs typeface="Tahoma"/>
                <a:sym typeface="Tahoma"/>
              </a:rPr>
              <a:t>Ada 10 soal di dalam ujian akhir </a:t>
            </a:r>
            <a:r>
              <a:rPr b="0" baseline="0" i="1" lang="en-GB" sz="2000" u="none" cap="none" strike="noStrike">
                <a:solidFill>
                  <a:srgbClr val="000000"/>
                </a:solidFill>
                <a:latin typeface="Tahoma"/>
                <a:ea typeface="Tahoma"/>
                <a:cs typeface="Tahoma"/>
                <a:sym typeface="Tahoma"/>
              </a:rPr>
              <a:t>Matematika Diskrit</a:t>
            </a:r>
            <a:r>
              <a:rPr b="0" baseline="0" i="0" lang="en-GB" sz="2000" u="none" cap="none" strike="noStrike">
                <a:solidFill>
                  <a:srgbClr val="000000"/>
                </a:solidFill>
                <a:latin typeface="Tahoma"/>
                <a:ea typeface="Tahoma"/>
                <a:cs typeface="Tahoma"/>
                <a:sym typeface="Tahoma"/>
              </a:rPr>
              <a:t>. Berapa banyak cara pemberian nilai (bilangan bulat) pada setiap soal jika jumlah nilai keseluruhan soal adalah 100 dan setiap soal mempunyai nilai paling sedikit 5. (Khusus untuk soal ini, nyatakan jawaban akhir anda dalam </a:t>
            </a:r>
            <a:r>
              <a:rPr b="0" baseline="0" i="1" lang="en-GB" sz="2000" u="none" cap="none" strike="noStrike">
                <a:solidFill>
                  <a:srgbClr val="000000"/>
                </a:solidFill>
                <a:latin typeface="Tahoma"/>
                <a:ea typeface="Tahoma"/>
                <a:cs typeface="Tahoma"/>
                <a:sym typeface="Tahoma"/>
              </a:rPr>
              <a:t>C</a:t>
            </a:r>
            <a:r>
              <a:rPr b="0" baseline="0" i="0" lang="en-GB" sz="2000" u="none" cap="none" strike="noStrike">
                <a:solidFill>
                  <a:srgbClr val="000000"/>
                </a:solidFill>
                <a:latin typeface="Tahoma"/>
                <a:ea typeface="Tahoma"/>
                <a:cs typeface="Tahoma"/>
                <a:sym typeface="Tahoma"/>
              </a:rPr>
              <a:t>(</a:t>
            </a:r>
            <a:r>
              <a:rPr b="0" baseline="0" i="1" lang="en-GB" sz="2000" u="none" cap="none" strike="noStrike">
                <a:solidFill>
                  <a:srgbClr val="000000"/>
                </a:solidFill>
                <a:latin typeface="Tahoma"/>
                <a:ea typeface="Tahoma"/>
                <a:cs typeface="Tahoma"/>
                <a:sym typeface="Tahoma"/>
              </a:rPr>
              <a:t>a</a:t>
            </a:r>
            <a:r>
              <a:rPr b="0" baseline="0" i="0" lang="en-GB" sz="2000" u="none" cap="none" strike="noStrike">
                <a:solidFill>
                  <a:srgbClr val="000000"/>
                </a:solidFill>
                <a:latin typeface="Tahoma"/>
                <a:ea typeface="Tahoma"/>
                <a:cs typeface="Tahoma"/>
                <a:sym typeface="Tahoma"/>
              </a:rPr>
              <a:t>, </a:t>
            </a:r>
            <a:r>
              <a:rPr b="0" baseline="0" i="1" lang="en-GB" sz="2000" u="none" cap="none" strike="noStrike">
                <a:solidFill>
                  <a:srgbClr val="000000"/>
                </a:solidFill>
                <a:latin typeface="Tahoma"/>
                <a:ea typeface="Tahoma"/>
                <a:cs typeface="Tahoma"/>
                <a:sym typeface="Tahoma"/>
              </a:rPr>
              <a:t>b</a:t>
            </a:r>
            <a:r>
              <a:rPr b="0" baseline="0" i="0" lang="en-GB" sz="2000" u="none" cap="none" strike="noStrike">
                <a:solidFill>
                  <a:srgbClr val="000000"/>
                </a:solidFill>
                <a:latin typeface="Tahoma"/>
                <a:ea typeface="Tahoma"/>
                <a:cs typeface="Tahoma"/>
                <a:sym typeface="Tahoma"/>
              </a:rPr>
              <a:t>) saja, tidak perlu dihitung nilainya) </a:t>
            </a:r>
          </a:p>
          <a:p>
            <a:pPr indent="-302260" lvl="0" marL="342900" marR="0" rtl="0" algn="just">
              <a:lnSpc>
                <a:spcPct val="90000"/>
              </a:lnSpc>
              <a:spcBef>
                <a:spcPts val="480"/>
              </a:spcBef>
              <a:spcAft>
                <a:spcPts val="0"/>
              </a:spcAft>
              <a:buClr>
                <a:srgbClr val="000000"/>
              </a:buClr>
              <a:buSzPct val="100000"/>
              <a:buFont typeface="Noto Sans Symbols"/>
              <a:buAutoNum type="arabicPeriod"/>
            </a:pPr>
            <a:r>
              <a:rPr b="0" baseline="0" i="0" lang="en-GB" sz="2000" u="none" cap="none" strike="noStrike">
                <a:solidFill>
                  <a:srgbClr val="000000"/>
                </a:solidFill>
                <a:latin typeface="Tahoma"/>
                <a:ea typeface="Tahoma"/>
                <a:cs typeface="Tahoma"/>
                <a:sym typeface="Tahoma"/>
              </a:rPr>
              <a:t>Di perpustakaan Teknik Informatika terdapat 3 jenis buku: buku Algoritma dan Pemrograman, buku Matematika Diskrit, dan buku Basisdata. Perpustakaan memiliki paling sedikit 10 buah buku untuk masing-masing jenis. Berapa banyak cara memilih 10 buah buku?</a:t>
            </a:r>
          </a:p>
          <a:p>
            <a:pPr indent="-302260" lvl="0" marL="342900" marR="0" rtl="0" algn="just">
              <a:lnSpc>
                <a:spcPct val="90000"/>
              </a:lnSpc>
              <a:spcBef>
                <a:spcPts val="480"/>
              </a:spcBef>
              <a:spcAft>
                <a:spcPts val="0"/>
              </a:spcAft>
              <a:buClr>
                <a:srgbClr val="000000"/>
              </a:buClr>
              <a:buSzPct val="100000"/>
              <a:buFont typeface="Noto Sans Symbols"/>
              <a:buAutoNum type="arabicPeriod"/>
            </a:pPr>
            <a:r>
              <a:rPr b="0" baseline="0" i="0" lang="en-GB" sz="2000" u="none" cap="none" strike="noStrike">
                <a:solidFill>
                  <a:srgbClr val="000000"/>
                </a:solidFill>
                <a:latin typeface="Tahoma"/>
                <a:ea typeface="Tahoma"/>
                <a:cs typeface="Tahoma"/>
                <a:sym typeface="Tahoma"/>
              </a:rPr>
              <a:t>Dari sejumlah besar koin 25-an, 50-an, 100-an, dan 500-an, berapa banyak cara lima koin dapat diambil?</a:t>
            </a:r>
          </a:p>
          <a:p>
            <a:pPr indent="-190500" lvl="0" marL="342900" marR="0" rtl="0" algn="l">
              <a:lnSpc>
                <a:spcPct val="100000"/>
              </a:lnSpc>
              <a:spcBef>
                <a:spcPts val="480"/>
              </a:spcBef>
              <a:spcAft>
                <a:spcPts val="0"/>
              </a:spcAft>
              <a:buClr>
                <a:schemeClr val="dk1"/>
              </a:buClr>
              <a:buFont typeface="Tahoma"/>
              <a:buNone/>
            </a:pPr>
            <a:r>
              <a:t/>
            </a:r>
            <a:endParaRPr b="0" baseline="0" i="0" sz="2000" u="none" cap="none" strike="noStrike">
              <a:solidFill>
                <a:srgbClr val="000000"/>
              </a:solidFill>
              <a:latin typeface="Tahoma"/>
              <a:ea typeface="Tahoma"/>
              <a:cs typeface="Tahoma"/>
              <a:sym typeface="Tahoma"/>
            </a:endParaRPr>
          </a:p>
        </p:txBody>
      </p:sp>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353" name="Shape 353"/>
        <p:cNvGrpSpPr/>
        <p:nvPr/>
      </p:nvGrpSpPr>
      <p:grpSpPr>
        <a:xfrm>
          <a:off x="0" y="0"/>
          <a:ext cx="0" cy="0"/>
          <a:chOff x="0" y="0"/>
          <a:chExt cx="0" cy="0"/>
        </a:xfrm>
      </p:grpSpPr>
      <p:sp>
        <p:nvSpPr>
          <p:cNvPr id="354" name="Shape 354"/>
          <p:cNvSpPr txBox="1"/>
          <p:nvPr>
            <p:ph idx="12" type="sldNum"/>
          </p:nvPr>
        </p:nvSpPr>
        <p:spPr>
          <a:xfrm>
            <a:off x="8472457" y="4663216"/>
            <a:ext cx="548699" cy="393600"/>
          </a:xfrm>
          <a:prstGeom prst="rect">
            <a:avLst/>
          </a:prstGeom>
          <a:noFill/>
          <a:ln>
            <a:noFill/>
          </a:ln>
        </p:spPr>
        <p:txBody>
          <a:bodyPr anchorCtr="0" anchor="b" bIns="45700" lIns="91425" rIns="91425" tIns="45700">
            <a:noAutofit/>
          </a:bodyPr>
          <a:lstStyle/>
          <a:p>
            <a:pPr lvl="0" rtl="0">
              <a:spcBef>
                <a:spcPts val="0"/>
              </a:spcBef>
              <a:buNone/>
            </a:pPr>
            <a:fld id="{00000000-1234-1234-1234-123412341234}" type="slidenum">
              <a:rPr lang="en-GB" sz="1000">
                <a:solidFill>
                  <a:schemeClr val="accent1"/>
                </a:solidFill>
                <a:latin typeface="Source Code Pro"/>
                <a:ea typeface="Source Code Pro"/>
                <a:cs typeface="Source Code Pro"/>
                <a:sym typeface="Source Code Pro"/>
              </a:rPr>
              <a:t>‹#›</a:t>
            </a:fld>
          </a:p>
        </p:txBody>
      </p:sp>
      <p:sp>
        <p:nvSpPr>
          <p:cNvPr id="355" name="Shape 355"/>
          <p:cNvSpPr txBox="1"/>
          <p:nvPr>
            <p:ph type="title"/>
          </p:nvPr>
        </p:nvSpPr>
        <p:spPr>
          <a:xfrm>
            <a:off x="311700" y="292850"/>
            <a:ext cx="8520599" cy="8009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Times New Roman"/>
              <a:buNone/>
            </a:pPr>
            <a:r>
              <a:rPr b="1" baseline="0" i="0" lang="en-GB" sz="4400" u="none" cap="none" strike="noStrike">
                <a:solidFill>
                  <a:schemeClr val="dk2"/>
                </a:solidFill>
                <a:latin typeface="Times New Roman"/>
                <a:ea typeface="Times New Roman"/>
                <a:cs typeface="Times New Roman"/>
                <a:sym typeface="Times New Roman"/>
              </a:rPr>
              <a:t>Koefisien Binomial</a:t>
            </a:r>
          </a:p>
        </p:txBody>
      </p:sp>
      <p:pic>
        <p:nvPicPr>
          <p:cNvPr id="356" name="Shape 356"/>
          <p:cNvPicPr preferRelativeResize="0"/>
          <p:nvPr/>
        </p:nvPicPr>
        <p:blipFill rotWithShape="1">
          <a:blip r:embed="rId3">
            <a:alphaModFix/>
          </a:blip>
          <a:srcRect b="0" l="0" r="0" t="0"/>
          <a:stretch/>
        </p:blipFill>
        <p:spPr>
          <a:xfrm>
            <a:off x="304800" y="1257300"/>
            <a:ext cx="8534399" cy="3250406"/>
          </a:xfrm>
          <a:prstGeom prst="rect">
            <a:avLst/>
          </a:prstGeom>
          <a:noFill/>
          <a:ln>
            <a:noFill/>
          </a:ln>
        </p:spPr>
      </p:pic>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360" name="Shape 360"/>
        <p:cNvGrpSpPr/>
        <p:nvPr/>
      </p:nvGrpSpPr>
      <p:grpSpPr>
        <a:xfrm>
          <a:off x="0" y="0"/>
          <a:ext cx="0" cy="0"/>
          <a:chOff x="0" y="0"/>
          <a:chExt cx="0" cy="0"/>
        </a:xfrm>
      </p:grpSpPr>
      <p:sp>
        <p:nvSpPr>
          <p:cNvPr id="361" name="Shape 361"/>
          <p:cNvSpPr txBox="1"/>
          <p:nvPr>
            <p:ph idx="12" type="sldNum"/>
          </p:nvPr>
        </p:nvSpPr>
        <p:spPr>
          <a:xfrm>
            <a:off x="8472457" y="4663216"/>
            <a:ext cx="548699" cy="393600"/>
          </a:xfrm>
          <a:prstGeom prst="rect">
            <a:avLst/>
          </a:prstGeom>
          <a:noFill/>
          <a:ln>
            <a:noFill/>
          </a:ln>
        </p:spPr>
        <p:txBody>
          <a:bodyPr anchorCtr="0" anchor="b" bIns="45700" lIns="91425" rIns="91425" tIns="45700">
            <a:noAutofit/>
          </a:bodyPr>
          <a:lstStyle/>
          <a:p>
            <a:pPr lvl="0" rtl="0">
              <a:spcBef>
                <a:spcPts val="0"/>
              </a:spcBef>
              <a:buNone/>
            </a:pPr>
            <a:fld id="{00000000-1234-1234-1234-123412341234}" type="slidenum">
              <a:rPr lang="en-GB" sz="1000">
                <a:solidFill>
                  <a:schemeClr val="accent1"/>
                </a:solidFill>
                <a:latin typeface="Source Code Pro"/>
                <a:ea typeface="Source Code Pro"/>
                <a:cs typeface="Source Code Pro"/>
                <a:sym typeface="Source Code Pro"/>
              </a:rPr>
              <a:t>‹#›</a:t>
            </a:fld>
          </a:p>
        </p:txBody>
      </p:sp>
      <p:pic>
        <p:nvPicPr>
          <p:cNvPr id="362" name="Shape 362"/>
          <p:cNvPicPr preferRelativeResize="0"/>
          <p:nvPr/>
        </p:nvPicPr>
        <p:blipFill rotWithShape="1">
          <a:blip r:embed="rId3">
            <a:alphaModFix/>
          </a:blip>
          <a:srcRect b="0" l="0" r="0" t="0"/>
          <a:stretch/>
        </p:blipFill>
        <p:spPr>
          <a:xfrm>
            <a:off x="304800" y="914400"/>
            <a:ext cx="8458200" cy="2249090"/>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77" name="Shape 77"/>
        <p:cNvGrpSpPr/>
        <p:nvPr/>
      </p:nvGrpSpPr>
      <p:grpSpPr>
        <a:xfrm>
          <a:off x="0" y="0"/>
          <a:ext cx="0" cy="0"/>
          <a:chOff x="0" y="0"/>
          <a:chExt cx="0" cy="0"/>
        </a:xfrm>
      </p:grpSpPr>
      <p:sp>
        <p:nvSpPr>
          <p:cNvPr id="78" name="Shape 78"/>
          <p:cNvSpPr txBox="1"/>
          <p:nvPr>
            <p:ph idx="12" type="sldNum"/>
          </p:nvPr>
        </p:nvSpPr>
        <p:spPr>
          <a:xfrm>
            <a:off x="8472457" y="4663216"/>
            <a:ext cx="548699" cy="393600"/>
          </a:xfrm>
          <a:prstGeom prst="rect">
            <a:avLst/>
          </a:prstGeom>
          <a:noFill/>
          <a:ln>
            <a:noFill/>
          </a:ln>
        </p:spPr>
        <p:txBody>
          <a:bodyPr anchorCtr="0" anchor="b" bIns="45700" lIns="91425" rIns="91425" tIns="45700">
            <a:noAutofit/>
          </a:bodyPr>
          <a:lstStyle/>
          <a:p>
            <a:pPr lvl="0" rtl="0">
              <a:spcBef>
                <a:spcPts val="0"/>
              </a:spcBef>
              <a:buNone/>
            </a:pPr>
            <a:fld id="{00000000-1234-1234-1234-123412341234}" type="slidenum">
              <a:rPr lang="en-GB" sz="1000">
                <a:solidFill>
                  <a:schemeClr val="accent1"/>
                </a:solidFill>
                <a:latin typeface="Source Code Pro"/>
                <a:ea typeface="Source Code Pro"/>
                <a:cs typeface="Source Code Pro"/>
                <a:sym typeface="Source Code Pro"/>
              </a:rPr>
              <a:t>‹#›</a:t>
            </a:fld>
          </a:p>
        </p:txBody>
      </p:sp>
      <p:sp>
        <p:nvSpPr>
          <p:cNvPr id="79" name="Shape 79"/>
          <p:cNvSpPr txBox="1"/>
          <p:nvPr>
            <p:ph type="title"/>
          </p:nvPr>
        </p:nvSpPr>
        <p:spPr>
          <a:xfrm>
            <a:off x="311700" y="292850"/>
            <a:ext cx="8520599" cy="8009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Times New Roman"/>
              <a:buNone/>
            </a:pPr>
            <a:r>
              <a:rPr b="1" baseline="0" i="0" lang="en-GB" sz="4400" u="none" cap="none" strike="noStrike">
                <a:solidFill>
                  <a:schemeClr val="dk2"/>
                </a:solidFill>
                <a:latin typeface="Times New Roman"/>
                <a:ea typeface="Times New Roman"/>
                <a:cs typeface="Times New Roman"/>
                <a:sym typeface="Times New Roman"/>
              </a:rPr>
              <a:t>Kaidah Dasar Menghitung</a:t>
            </a:r>
          </a:p>
        </p:txBody>
      </p:sp>
      <p:sp>
        <p:nvSpPr>
          <p:cNvPr id="80" name="Shape 80"/>
          <p:cNvSpPr txBox="1"/>
          <p:nvPr>
            <p:ph idx="1" type="body"/>
          </p:nvPr>
        </p:nvSpPr>
        <p:spPr>
          <a:xfrm>
            <a:off x="311700" y="1228675"/>
            <a:ext cx="8520599" cy="3340199"/>
          </a:xfrm>
          <a:prstGeom prst="rect">
            <a:avLst/>
          </a:prstGeom>
          <a:noFill/>
          <a:ln>
            <a:noFill/>
          </a:ln>
        </p:spPr>
        <p:txBody>
          <a:bodyPr anchorCtr="0" anchor="t" bIns="45700" lIns="91425" rIns="91425" tIns="45700">
            <a:noAutofit/>
          </a:bodyPr>
          <a:lstStyle/>
          <a:p>
            <a:pPr indent="-342900" lvl="0" marL="342900" marR="0" rtl="0" algn="just">
              <a:lnSpc>
                <a:spcPct val="100000"/>
              </a:lnSpc>
              <a:spcBef>
                <a:spcPts val="0"/>
              </a:spcBef>
              <a:spcAft>
                <a:spcPts val="0"/>
              </a:spcAft>
              <a:buClr>
                <a:srgbClr val="000000"/>
              </a:buClr>
              <a:buSzPct val="100000"/>
              <a:buFont typeface="Tahoma"/>
              <a:buChar char="•"/>
            </a:pPr>
            <a:r>
              <a:rPr b="0" baseline="0" i="0" lang="en-GB" sz="2400" u="none" cap="none" strike="noStrike">
                <a:solidFill>
                  <a:srgbClr val="000000"/>
                </a:solidFill>
                <a:latin typeface="Tahoma"/>
                <a:ea typeface="Tahoma"/>
                <a:cs typeface="Tahoma"/>
                <a:sym typeface="Tahoma"/>
              </a:rPr>
              <a:t>Kaidah perkalian (</a:t>
            </a:r>
            <a:r>
              <a:rPr b="0" baseline="0" i="1" lang="en-GB" sz="2400" u="none" cap="none" strike="noStrike">
                <a:solidFill>
                  <a:srgbClr val="000000"/>
                </a:solidFill>
                <a:latin typeface="Tahoma"/>
                <a:ea typeface="Tahoma"/>
                <a:cs typeface="Tahoma"/>
                <a:sym typeface="Tahoma"/>
              </a:rPr>
              <a:t>rule of product</a:t>
            </a:r>
            <a:r>
              <a:rPr b="0" baseline="0" i="0" lang="en-GB" sz="2400" u="none" cap="none" strike="noStrike">
                <a:solidFill>
                  <a:srgbClr val="000000"/>
                </a:solidFill>
                <a:latin typeface="Tahoma"/>
                <a:ea typeface="Tahoma"/>
                <a:cs typeface="Tahoma"/>
                <a:sym typeface="Tahoma"/>
              </a:rPr>
              <a:t>)</a:t>
            </a:r>
          </a:p>
          <a:p>
            <a:pPr indent="-342900" lvl="0" marL="342900" marR="0" rtl="0" algn="just">
              <a:lnSpc>
                <a:spcPct val="100000"/>
              </a:lnSpc>
              <a:spcBef>
                <a:spcPts val="480"/>
              </a:spcBef>
              <a:spcAft>
                <a:spcPts val="0"/>
              </a:spcAft>
              <a:buClr>
                <a:schemeClr val="dk1"/>
              </a:buClr>
              <a:buSzPct val="25000"/>
              <a:buFont typeface="Tahoma"/>
              <a:buNone/>
            </a:pPr>
            <a:r>
              <a:rPr b="0" baseline="0" i="0" lang="en-GB" sz="2400" u="none" cap="none" strike="noStrike">
                <a:solidFill>
                  <a:srgbClr val="000000"/>
                </a:solidFill>
                <a:latin typeface="Tahoma"/>
                <a:ea typeface="Tahoma"/>
                <a:cs typeface="Tahoma"/>
                <a:sym typeface="Tahoma"/>
              </a:rPr>
              <a:t>		Percobaan 1: </a:t>
            </a:r>
            <a:r>
              <a:rPr b="0" baseline="0" i="1" lang="en-GB" sz="2400" u="none" cap="none" strike="noStrike">
                <a:solidFill>
                  <a:srgbClr val="000000"/>
                </a:solidFill>
                <a:latin typeface="Tahoma"/>
                <a:ea typeface="Tahoma"/>
                <a:cs typeface="Tahoma"/>
                <a:sym typeface="Tahoma"/>
              </a:rPr>
              <a:t>p</a:t>
            </a:r>
            <a:r>
              <a:rPr b="0" baseline="0" i="0" lang="en-GB" sz="2400" u="none" cap="none" strike="noStrike">
                <a:solidFill>
                  <a:srgbClr val="000000"/>
                </a:solidFill>
                <a:latin typeface="Tahoma"/>
                <a:ea typeface="Tahoma"/>
                <a:cs typeface="Tahoma"/>
                <a:sym typeface="Tahoma"/>
              </a:rPr>
              <a:t> hasil </a:t>
            </a:r>
          </a:p>
          <a:p>
            <a:pPr indent="-342900" lvl="0" marL="342900" marR="0" rtl="0" algn="just">
              <a:lnSpc>
                <a:spcPct val="100000"/>
              </a:lnSpc>
              <a:spcBef>
                <a:spcPts val="480"/>
              </a:spcBef>
              <a:spcAft>
                <a:spcPts val="0"/>
              </a:spcAft>
              <a:buClr>
                <a:schemeClr val="dk1"/>
              </a:buClr>
              <a:buSzPct val="25000"/>
              <a:buFont typeface="Tahoma"/>
              <a:buNone/>
            </a:pPr>
            <a:r>
              <a:rPr b="0" baseline="0" i="0" lang="en-GB" sz="2400" u="none" cap="none" strike="noStrike">
                <a:solidFill>
                  <a:srgbClr val="000000"/>
                </a:solidFill>
                <a:latin typeface="Tahoma"/>
                <a:ea typeface="Tahoma"/>
                <a:cs typeface="Tahoma"/>
                <a:sym typeface="Tahoma"/>
              </a:rPr>
              <a:t>		Percobaan 2: </a:t>
            </a:r>
            <a:r>
              <a:rPr b="0" baseline="0" i="1" lang="en-GB" sz="2400" u="none" cap="none" strike="noStrike">
                <a:solidFill>
                  <a:srgbClr val="000000"/>
                </a:solidFill>
                <a:latin typeface="Tahoma"/>
                <a:ea typeface="Tahoma"/>
                <a:cs typeface="Tahoma"/>
                <a:sym typeface="Tahoma"/>
              </a:rPr>
              <a:t>q</a:t>
            </a:r>
            <a:r>
              <a:rPr b="0" baseline="0" i="0" lang="en-GB" sz="2400" u="none" cap="none" strike="noStrike">
                <a:solidFill>
                  <a:srgbClr val="000000"/>
                </a:solidFill>
                <a:latin typeface="Tahoma"/>
                <a:ea typeface="Tahoma"/>
                <a:cs typeface="Tahoma"/>
                <a:sym typeface="Tahoma"/>
              </a:rPr>
              <a:t> hasil </a:t>
            </a:r>
          </a:p>
          <a:p>
            <a:pPr indent="-342900" lvl="0" marL="342900" marR="0" rtl="0" algn="just">
              <a:lnSpc>
                <a:spcPct val="100000"/>
              </a:lnSpc>
              <a:spcBef>
                <a:spcPts val="480"/>
              </a:spcBef>
              <a:spcAft>
                <a:spcPts val="0"/>
              </a:spcAft>
              <a:buClr>
                <a:schemeClr val="dk1"/>
              </a:buClr>
              <a:buSzPct val="25000"/>
              <a:buFont typeface="Tahoma"/>
              <a:buNone/>
            </a:pPr>
            <a:r>
              <a:rPr b="0" baseline="0" i="0" lang="en-GB" sz="2400" u="none" cap="none" strike="noStrike">
                <a:solidFill>
                  <a:srgbClr val="000000"/>
                </a:solidFill>
                <a:latin typeface="Tahoma"/>
                <a:ea typeface="Tahoma"/>
                <a:cs typeface="Tahoma"/>
                <a:sym typeface="Tahoma"/>
              </a:rPr>
              <a:t> 		Percobaan 1 </a:t>
            </a:r>
            <a:r>
              <a:rPr b="1" baseline="0" i="0" lang="en-GB" sz="2400" u="none" cap="none" strike="noStrike">
                <a:solidFill>
                  <a:srgbClr val="000000"/>
                </a:solidFill>
                <a:latin typeface="Tahoma"/>
                <a:ea typeface="Tahoma"/>
                <a:cs typeface="Tahoma"/>
                <a:sym typeface="Tahoma"/>
              </a:rPr>
              <a:t>dan</a:t>
            </a:r>
            <a:r>
              <a:rPr b="0" baseline="0" i="0" lang="en-GB" sz="2400" u="none" cap="none" strike="noStrike">
                <a:solidFill>
                  <a:srgbClr val="000000"/>
                </a:solidFill>
                <a:latin typeface="Tahoma"/>
                <a:ea typeface="Tahoma"/>
                <a:cs typeface="Tahoma"/>
                <a:sym typeface="Tahoma"/>
              </a:rPr>
              <a:t> percobaan 2: </a:t>
            </a:r>
            <a:r>
              <a:rPr b="0" baseline="0" i="1" lang="en-GB" sz="2400" u="none" cap="none" strike="noStrike">
                <a:solidFill>
                  <a:srgbClr val="000000"/>
                </a:solidFill>
                <a:latin typeface="Tahoma"/>
                <a:ea typeface="Tahoma"/>
                <a:cs typeface="Tahoma"/>
                <a:sym typeface="Tahoma"/>
              </a:rPr>
              <a:t>p</a:t>
            </a:r>
            <a:r>
              <a:rPr b="0" baseline="0" i="0" lang="en-GB" sz="2400" u="none" cap="none" strike="noStrike">
                <a:solidFill>
                  <a:srgbClr val="000000"/>
                </a:solidFill>
                <a:latin typeface="Tahoma"/>
                <a:ea typeface="Tahoma"/>
                <a:cs typeface="Tahoma"/>
                <a:sym typeface="Tahoma"/>
              </a:rPr>
              <a:t> </a:t>
            </a:r>
            <a:r>
              <a:rPr b="0" baseline="0" i="0" lang="en-GB" sz="2400" u="none" cap="none" strike="noStrike">
                <a:solidFill>
                  <a:srgbClr val="000000"/>
                </a:solidFill>
                <a:latin typeface="Times New Roman"/>
                <a:ea typeface="Times New Roman"/>
                <a:cs typeface="Times New Roman"/>
                <a:sym typeface="Times New Roman"/>
              </a:rPr>
              <a:t>×</a:t>
            </a:r>
            <a:r>
              <a:rPr b="0" baseline="0" i="0" lang="en-GB" sz="2400" u="none" cap="none" strike="noStrike">
                <a:solidFill>
                  <a:srgbClr val="000000"/>
                </a:solidFill>
                <a:latin typeface="Tahoma"/>
                <a:ea typeface="Tahoma"/>
                <a:cs typeface="Tahoma"/>
                <a:sym typeface="Tahoma"/>
              </a:rPr>
              <a:t> </a:t>
            </a:r>
            <a:r>
              <a:rPr b="0" baseline="0" i="1" lang="en-GB" sz="2400" u="none" cap="none" strike="noStrike">
                <a:solidFill>
                  <a:srgbClr val="000000"/>
                </a:solidFill>
                <a:latin typeface="Tahoma"/>
                <a:ea typeface="Tahoma"/>
                <a:cs typeface="Tahoma"/>
                <a:sym typeface="Tahoma"/>
              </a:rPr>
              <a:t>q</a:t>
            </a:r>
            <a:r>
              <a:rPr b="0" baseline="0" i="0" lang="en-GB" sz="2400" u="none" cap="none" strike="noStrike">
                <a:solidFill>
                  <a:srgbClr val="000000"/>
                </a:solidFill>
                <a:latin typeface="Tahoma"/>
                <a:ea typeface="Tahoma"/>
                <a:cs typeface="Tahoma"/>
                <a:sym typeface="Tahoma"/>
              </a:rPr>
              <a:t> hasil </a:t>
            </a:r>
          </a:p>
          <a:p>
            <a:pPr indent="-190500" lvl="0" marL="342900" marR="0" rtl="0" algn="just">
              <a:lnSpc>
                <a:spcPct val="100000"/>
              </a:lnSpc>
              <a:spcBef>
                <a:spcPts val="480"/>
              </a:spcBef>
              <a:spcAft>
                <a:spcPts val="0"/>
              </a:spcAft>
              <a:buClr>
                <a:schemeClr val="dk1"/>
              </a:buClr>
              <a:buFont typeface="Tahoma"/>
              <a:buNone/>
            </a:pPr>
            <a:r>
              <a:t/>
            </a:r>
            <a:endParaRPr b="0" baseline="0" i="0" sz="2400" u="none" cap="none" strike="noStrike">
              <a:solidFill>
                <a:srgbClr val="000000"/>
              </a:solidFill>
              <a:latin typeface="Tahoma"/>
              <a:ea typeface="Tahoma"/>
              <a:cs typeface="Tahoma"/>
              <a:sym typeface="Tahoma"/>
            </a:endParaRPr>
          </a:p>
          <a:p>
            <a:pPr indent="-342900" lvl="0" marL="342900" marR="0" rtl="0" algn="just">
              <a:lnSpc>
                <a:spcPct val="100000"/>
              </a:lnSpc>
              <a:spcBef>
                <a:spcPts val="480"/>
              </a:spcBef>
              <a:spcAft>
                <a:spcPts val="0"/>
              </a:spcAft>
              <a:buClr>
                <a:srgbClr val="000000"/>
              </a:buClr>
              <a:buSzPct val="100000"/>
              <a:buFont typeface="Tahoma"/>
              <a:buChar char="•"/>
            </a:pPr>
            <a:r>
              <a:rPr b="0" baseline="0" i="0" lang="en-GB" sz="2400" u="none" cap="none" strike="noStrike">
                <a:solidFill>
                  <a:srgbClr val="000000"/>
                </a:solidFill>
                <a:latin typeface="Tahoma"/>
                <a:ea typeface="Tahoma"/>
                <a:cs typeface="Tahoma"/>
                <a:sym typeface="Tahoma"/>
              </a:rPr>
              <a:t>Kaidah penjumlahan (</a:t>
            </a:r>
            <a:r>
              <a:rPr b="0" baseline="0" i="1" lang="en-GB" sz="2400" u="none" cap="none" strike="noStrike">
                <a:solidFill>
                  <a:srgbClr val="000000"/>
                </a:solidFill>
                <a:latin typeface="Tahoma"/>
                <a:ea typeface="Tahoma"/>
                <a:cs typeface="Tahoma"/>
                <a:sym typeface="Tahoma"/>
              </a:rPr>
              <a:t>rule of sum</a:t>
            </a:r>
            <a:r>
              <a:rPr b="0" baseline="0" i="0" lang="en-GB" sz="2400" u="none" cap="none" strike="noStrike">
                <a:solidFill>
                  <a:srgbClr val="000000"/>
                </a:solidFill>
                <a:latin typeface="Tahoma"/>
                <a:ea typeface="Tahoma"/>
                <a:cs typeface="Tahoma"/>
                <a:sym typeface="Tahoma"/>
              </a:rPr>
              <a:t>) </a:t>
            </a:r>
          </a:p>
          <a:p>
            <a:pPr indent="-342900" lvl="0" marL="342900" marR="0" rtl="0" algn="just">
              <a:lnSpc>
                <a:spcPct val="100000"/>
              </a:lnSpc>
              <a:spcBef>
                <a:spcPts val="480"/>
              </a:spcBef>
              <a:spcAft>
                <a:spcPts val="0"/>
              </a:spcAft>
              <a:buClr>
                <a:schemeClr val="dk1"/>
              </a:buClr>
              <a:buSzPct val="25000"/>
              <a:buFont typeface="Tahoma"/>
              <a:buNone/>
            </a:pPr>
            <a:r>
              <a:rPr b="0" baseline="0" i="0" lang="en-GB" sz="2400" u="none" cap="none" strike="noStrike">
                <a:solidFill>
                  <a:srgbClr val="000000"/>
                </a:solidFill>
                <a:latin typeface="Tahoma"/>
                <a:ea typeface="Tahoma"/>
                <a:cs typeface="Tahoma"/>
                <a:sym typeface="Tahoma"/>
              </a:rPr>
              <a:t>		Percobaan 1: </a:t>
            </a:r>
            <a:r>
              <a:rPr b="0" baseline="0" i="1" lang="en-GB" sz="2400" u="none" cap="none" strike="noStrike">
                <a:solidFill>
                  <a:srgbClr val="000000"/>
                </a:solidFill>
                <a:latin typeface="Tahoma"/>
                <a:ea typeface="Tahoma"/>
                <a:cs typeface="Tahoma"/>
                <a:sym typeface="Tahoma"/>
              </a:rPr>
              <a:t>p</a:t>
            </a:r>
            <a:r>
              <a:rPr b="0" baseline="0" i="0" lang="en-GB" sz="2400" u="none" cap="none" strike="noStrike">
                <a:solidFill>
                  <a:srgbClr val="000000"/>
                </a:solidFill>
                <a:latin typeface="Tahoma"/>
                <a:ea typeface="Tahoma"/>
                <a:cs typeface="Tahoma"/>
                <a:sym typeface="Tahoma"/>
              </a:rPr>
              <a:t> hasil </a:t>
            </a:r>
          </a:p>
          <a:p>
            <a:pPr indent="-342900" lvl="0" marL="342900" marR="0" rtl="0" algn="just">
              <a:lnSpc>
                <a:spcPct val="100000"/>
              </a:lnSpc>
              <a:spcBef>
                <a:spcPts val="480"/>
              </a:spcBef>
              <a:spcAft>
                <a:spcPts val="0"/>
              </a:spcAft>
              <a:buClr>
                <a:schemeClr val="dk1"/>
              </a:buClr>
              <a:buSzPct val="25000"/>
              <a:buFont typeface="Tahoma"/>
              <a:buNone/>
            </a:pPr>
            <a:r>
              <a:rPr b="0" baseline="0" i="0" lang="en-GB" sz="2400" u="none" cap="none" strike="noStrike">
                <a:solidFill>
                  <a:srgbClr val="000000"/>
                </a:solidFill>
                <a:latin typeface="Tahoma"/>
                <a:ea typeface="Tahoma"/>
                <a:cs typeface="Tahoma"/>
                <a:sym typeface="Tahoma"/>
              </a:rPr>
              <a:t>		Percobaan 2: </a:t>
            </a:r>
            <a:r>
              <a:rPr b="0" baseline="0" i="1" lang="en-GB" sz="2400" u="none" cap="none" strike="noStrike">
                <a:solidFill>
                  <a:srgbClr val="000000"/>
                </a:solidFill>
                <a:latin typeface="Tahoma"/>
                <a:ea typeface="Tahoma"/>
                <a:cs typeface="Tahoma"/>
                <a:sym typeface="Tahoma"/>
              </a:rPr>
              <a:t>q</a:t>
            </a:r>
            <a:r>
              <a:rPr b="0" baseline="0" i="0" lang="en-GB" sz="2400" u="none" cap="none" strike="noStrike">
                <a:solidFill>
                  <a:srgbClr val="000000"/>
                </a:solidFill>
                <a:latin typeface="Tahoma"/>
                <a:ea typeface="Tahoma"/>
                <a:cs typeface="Tahoma"/>
                <a:sym typeface="Tahoma"/>
              </a:rPr>
              <a:t> hasil </a:t>
            </a:r>
          </a:p>
          <a:p>
            <a:pPr indent="-342900" lvl="0" marL="342900" marR="0" rtl="0" algn="just">
              <a:lnSpc>
                <a:spcPct val="100000"/>
              </a:lnSpc>
              <a:spcBef>
                <a:spcPts val="480"/>
              </a:spcBef>
              <a:spcAft>
                <a:spcPts val="0"/>
              </a:spcAft>
              <a:buClr>
                <a:schemeClr val="dk1"/>
              </a:buClr>
              <a:buSzPct val="25000"/>
              <a:buFont typeface="Tahoma"/>
              <a:buNone/>
            </a:pPr>
            <a:r>
              <a:rPr b="0" baseline="0" i="0" lang="en-GB" sz="2400" u="none" cap="none" strike="noStrike">
                <a:solidFill>
                  <a:srgbClr val="000000"/>
                </a:solidFill>
                <a:latin typeface="Tahoma"/>
                <a:ea typeface="Tahoma"/>
                <a:cs typeface="Tahoma"/>
                <a:sym typeface="Tahoma"/>
              </a:rPr>
              <a:t> 		Percobaan 1 </a:t>
            </a:r>
            <a:r>
              <a:rPr b="1" baseline="0" i="0" lang="en-GB" sz="2400" u="none" cap="none" strike="noStrike">
                <a:solidFill>
                  <a:srgbClr val="000000"/>
                </a:solidFill>
                <a:latin typeface="Tahoma"/>
                <a:ea typeface="Tahoma"/>
                <a:cs typeface="Tahoma"/>
                <a:sym typeface="Tahoma"/>
              </a:rPr>
              <a:t>atau</a:t>
            </a:r>
            <a:r>
              <a:rPr b="0" baseline="0" i="0" lang="en-GB" sz="2400" u="none" cap="none" strike="noStrike">
                <a:solidFill>
                  <a:srgbClr val="000000"/>
                </a:solidFill>
                <a:latin typeface="Tahoma"/>
                <a:ea typeface="Tahoma"/>
                <a:cs typeface="Tahoma"/>
                <a:sym typeface="Tahoma"/>
              </a:rPr>
              <a:t> percobaan 2: </a:t>
            </a:r>
            <a:r>
              <a:rPr b="0" baseline="0" i="1" lang="en-GB" sz="2400" u="none" cap="none" strike="noStrike">
                <a:solidFill>
                  <a:srgbClr val="000000"/>
                </a:solidFill>
                <a:latin typeface="Tahoma"/>
                <a:ea typeface="Tahoma"/>
                <a:cs typeface="Tahoma"/>
                <a:sym typeface="Tahoma"/>
              </a:rPr>
              <a:t>p</a:t>
            </a:r>
            <a:r>
              <a:rPr b="0" baseline="0" i="0" lang="en-GB" sz="2400" u="none" cap="none" strike="noStrike">
                <a:solidFill>
                  <a:srgbClr val="000000"/>
                </a:solidFill>
                <a:latin typeface="Tahoma"/>
                <a:ea typeface="Tahoma"/>
                <a:cs typeface="Tahoma"/>
                <a:sym typeface="Tahoma"/>
              </a:rPr>
              <a:t> + </a:t>
            </a:r>
            <a:r>
              <a:rPr b="0" baseline="0" i="1" lang="en-GB" sz="2400" u="none" cap="none" strike="noStrike">
                <a:solidFill>
                  <a:srgbClr val="000000"/>
                </a:solidFill>
                <a:latin typeface="Tahoma"/>
                <a:ea typeface="Tahoma"/>
                <a:cs typeface="Tahoma"/>
                <a:sym typeface="Tahoma"/>
              </a:rPr>
              <a:t>q</a:t>
            </a:r>
            <a:r>
              <a:rPr b="0" baseline="0" i="0" lang="en-GB" sz="2400" u="none" cap="none" strike="noStrike">
                <a:solidFill>
                  <a:srgbClr val="000000"/>
                </a:solidFill>
                <a:latin typeface="Tahoma"/>
                <a:ea typeface="Tahoma"/>
                <a:cs typeface="Tahoma"/>
                <a:sym typeface="Tahoma"/>
              </a:rPr>
              <a:t> hasil</a:t>
            </a:r>
          </a:p>
        </p:txBody>
      </p:sp>
    </p:spTree>
  </p:cSld>
  <p:clrMapOvr>
    <a:masterClrMapping/>
  </p:clrMapOvr>
  <p:transition spd="slow">
    <p:cut/>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366" name="Shape 366"/>
        <p:cNvGrpSpPr/>
        <p:nvPr/>
      </p:nvGrpSpPr>
      <p:grpSpPr>
        <a:xfrm>
          <a:off x="0" y="0"/>
          <a:ext cx="0" cy="0"/>
          <a:chOff x="0" y="0"/>
          <a:chExt cx="0" cy="0"/>
        </a:xfrm>
      </p:grpSpPr>
      <p:sp>
        <p:nvSpPr>
          <p:cNvPr id="367" name="Shape 367"/>
          <p:cNvSpPr txBox="1"/>
          <p:nvPr>
            <p:ph idx="12" type="sldNum"/>
          </p:nvPr>
        </p:nvSpPr>
        <p:spPr>
          <a:xfrm>
            <a:off x="8472457" y="4663216"/>
            <a:ext cx="548699" cy="393600"/>
          </a:xfrm>
          <a:prstGeom prst="rect">
            <a:avLst/>
          </a:prstGeom>
          <a:noFill/>
          <a:ln>
            <a:noFill/>
          </a:ln>
        </p:spPr>
        <p:txBody>
          <a:bodyPr anchorCtr="0" anchor="b" bIns="45700" lIns="91425" rIns="91425" tIns="45700">
            <a:noAutofit/>
          </a:bodyPr>
          <a:lstStyle/>
          <a:p>
            <a:pPr lvl="0" rtl="0">
              <a:spcBef>
                <a:spcPts val="0"/>
              </a:spcBef>
              <a:buNone/>
            </a:pPr>
            <a:fld id="{00000000-1234-1234-1234-123412341234}" type="slidenum">
              <a:rPr lang="en-GB" sz="1000">
                <a:solidFill>
                  <a:schemeClr val="accent1"/>
                </a:solidFill>
                <a:latin typeface="Source Code Pro"/>
                <a:ea typeface="Source Code Pro"/>
                <a:cs typeface="Source Code Pro"/>
                <a:sym typeface="Source Code Pro"/>
              </a:rPr>
              <a:t>‹#›</a:t>
            </a:fld>
          </a:p>
        </p:txBody>
      </p:sp>
      <p:pic>
        <p:nvPicPr>
          <p:cNvPr id="368" name="Shape 368"/>
          <p:cNvPicPr preferRelativeResize="0"/>
          <p:nvPr/>
        </p:nvPicPr>
        <p:blipFill rotWithShape="1">
          <a:blip r:embed="rId3">
            <a:alphaModFix/>
          </a:blip>
          <a:srcRect b="0" l="0" r="0" t="0"/>
          <a:stretch/>
        </p:blipFill>
        <p:spPr>
          <a:xfrm>
            <a:off x="304800" y="228600"/>
            <a:ext cx="8610599" cy="4324349"/>
          </a:xfrm>
          <a:prstGeom prst="rect">
            <a:avLst/>
          </a:prstGeom>
          <a:noFill/>
          <a:ln>
            <a:noFill/>
          </a:ln>
        </p:spPr>
      </p:pic>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372" name="Shape 372"/>
        <p:cNvGrpSpPr/>
        <p:nvPr/>
      </p:nvGrpSpPr>
      <p:grpSpPr>
        <a:xfrm>
          <a:off x="0" y="0"/>
          <a:ext cx="0" cy="0"/>
          <a:chOff x="0" y="0"/>
          <a:chExt cx="0" cy="0"/>
        </a:xfrm>
      </p:grpSpPr>
      <p:sp>
        <p:nvSpPr>
          <p:cNvPr id="373" name="Shape 373"/>
          <p:cNvSpPr txBox="1"/>
          <p:nvPr>
            <p:ph idx="12" type="sldNum"/>
          </p:nvPr>
        </p:nvSpPr>
        <p:spPr>
          <a:xfrm>
            <a:off x="8472457" y="4663216"/>
            <a:ext cx="548699" cy="393600"/>
          </a:xfrm>
          <a:prstGeom prst="rect">
            <a:avLst/>
          </a:prstGeom>
          <a:noFill/>
          <a:ln>
            <a:noFill/>
          </a:ln>
        </p:spPr>
        <p:txBody>
          <a:bodyPr anchorCtr="0" anchor="b" bIns="45700" lIns="91425" rIns="91425" tIns="45700">
            <a:noAutofit/>
          </a:bodyPr>
          <a:lstStyle/>
          <a:p>
            <a:pPr lvl="0" rtl="0">
              <a:spcBef>
                <a:spcPts val="0"/>
              </a:spcBef>
              <a:buNone/>
            </a:pPr>
            <a:fld id="{00000000-1234-1234-1234-123412341234}" type="slidenum">
              <a:rPr lang="en-GB" sz="1000">
                <a:solidFill>
                  <a:schemeClr val="accent1"/>
                </a:solidFill>
                <a:latin typeface="Source Code Pro"/>
                <a:ea typeface="Source Code Pro"/>
                <a:cs typeface="Source Code Pro"/>
                <a:sym typeface="Source Code Pro"/>
              </a:rPr>
              <a:t>‹#›</a:t>
            </a:fld>
          </a:p>
        </p:txBody>
      </p:sp>
      <p:sp>
        <p:nvSpPr>
          <p:cNvPr id="374" name="Shape 374"/>
          <p:cNvSpPr txBox="1"/>
          <p:nvPr>
            <p:ph type="title"/>
          </p:nvPr>
        </p:nvSpPr>
        <p:spPr>
          <a:xfrm>
            <a:off x="311700" y="292850"/>
            <a:ext cx="8520599" cy="8009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None/>
            </a:pPr>
            <a:r>
              <a:t/>
            </a:r>
            <a:endParaRPr b="0" baseline="0" i="0" sz="4400" u="none" cap="none" strike="noStrike">
              <a:solidFill>
                <a:schemeClr val="dk2"/>
              </a:solidFill>
              <a:latin typeface="Tahoma"/>
              <a:ea typeface="Tahoma"/>
              <a:cs typeface="Tahoma"/>
              <a:sym typeface="Tahoma"/>
            </a:endParaRPr>
          </a:p>
        </p:txBody>
      </p:sp>
      <p:sp>
        <p:nvSpPr>
          <p:cNvPr id="375" name="Shape 375"/>
          <p:cNvSpPr txBox="1"/>
          <p:nvPr>
            <p:ph idx="1" type="body"/>
          </p:nvPr>
        </p:nvSpPr>
        <p:spPr>
          <a:xfrm>
            <a:off x="311700" y="1228675"/>
            <a:ext cx="8520599" cy="33401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dk1"/>
              </a:buClr>
              <a:buSzPct val="25000"/>
              <a:buFont typeface="Tahoma"/>
              <a:buNone/>
            </a:pPr>
            <a:r>
              <a:rPr b="0" baseline="0" i="0" lang="en-GB" sz="3200" u="none" cap="none" strike="noStrike">
                <a:solidFill>
                  <a:srgbClr val="000000"/>
                </a:solidFill>
                <a:latin typeface="Tahoma"/>
                <a:ea typeface="Tahoma"/>
                <a:cs typeface="Tahoma"/>
                <a:sym typeface="Tahoma"/>
              </a:rPr>
              <a:t>Latihan:</a:t>
            </a:r>
          </a:p>
          <a:p>
            <a:pPr indent="-139700" lvl="0" marL="342900" marR="0" rtl="0" algn="l">
              <a:lnSpc>
                <a:spcPct val="100000"/>
              </a:lnSpc>
              <a:spcBef>
                <a:spcPts val="640"/>
              </a:spcBef>
              <a:spcAft>
                <a:spcPts val="0"/>
              </a:spcAft>
              <a:buClr>
                <a:schemeClr val="dk1"/>
              </a:buClr>
              <a:buFont typeface="Tahoma"/>
              <a:buNone/>
            </a:pPr>
            <a:r>
              <a:t/>
            </a:r>
            <a:endParaRPr b="0" baseline="0" i="0" sz="3200" u="none" cap="none" strike="noStrike">
              <a:solidFill>
                <a:srgbClr val="000000"/>
              </a:solidFill>
              <a:latin typeface="Tahoma"/>
              <a:ea typeface="Tahoma"/>
              <a:cs typeface="Tahoma"/>
              <a:sym typeface="Tahoma"/>
            </a:endParaRPr>
          </a:p>
        </p:txBody>
      </p:sp>
      <p:pic>
        <p:nvPicPr>
          <p:cNvPr id="376" name="Shape 376"/>
          <p:cNvPicPr preferRelativeResize="0"/>
          <p:nvPr/>
        </p:nvPicPr>
        <p:blipFill rotWithShape="1">
          <a:blip r:embed="rId3">
            <a:alphaModFix/>
          </a:blip>
          <a:srcRect b="0" l="0" r="0" t="0"/>
          <a:stretch/>
        </p:blipFill>
        <p:spPr>
          <a:xfrm>
            <a:off x="914400" y="1943100"/>
            <a:ext cx="14478000" cy="596502"/>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4" name="Shape 84"/>
        <p:cNvGrpSpPr/>
        <p:nvPr/>
      </p:nvGrpSpPr>
      <p:grpSpPr>
        <a:xfrm>
          <a:off x="0" y="0"/>
          <a:ext cx="0" cy="0"/>
          <a:chOff x="0" y="0"/>
          <a:chExt cx="0" cy="0"/>
        </a:xfrm>
      </p:grpSpPr>
      <p:sp>
        <p:nvSpPr>
          <p:cNvPr id="85" name="Shape 85"/>
          <p:cNvSpPr txBox="1"/>
          <p:nvPr>
            <p:ph idx="12" type="sldNum"/>
          </p:nvPr>
        </p:nvSpPr>
        <p:spPr>
          <a:xfrm>
            <a:off x="8472457" y="4663216"/>
            <a:ext cx="548699" cy="393600"/>
          </a:xfrm>
          <a:prstGeom prst="rect">
            <a:avLst/>
          </a:prstGeom>
          <a:noFill/>
          <a:ln>
            <a:noFill/>
          </a:ln>
        </p:spPr>
        <p:txBody>
          <a:bodyPr anchorCtr="0" anchor="b" bIns="45700" lIns="91425" rIns="91425" tIns="45700">
            <a:noAutofit/>
          </a:bodyPr>
          <a:lstStyle/>
          <a:p>
            <a:pPr lvl="0" rtl="0">
              <a:spcBef>
                <a:spcPts val="0"/>
              </a:spcBef>
              <a:buNone/>
            </a:pPr>
            <a:fld id="{00000000-1234-1234-1234-123412341234}" type="slidenum">
              <a:rPr lang="en-GB" sz="1000">
                <a:solidFill>
                  <a:schemeClr val="accent1"/>
                </a:solidFill>
                <a:latin typeface="Source Code Pro"/>
                <a:ea typeface="Source Code Pro"/>
                <a:cs typeface="Source Code Pro"/>
                <a:sym typeface="Source Code Pro"/>
              </a:rPr>
              <a:t>‹#›</a:t>
            </a:fld>
          </a:p>
        </p:txBody>
      </p:sp>
      <p:sp>
        <p:nvSpPr>
          <p:cNvPr id="86" name="Shape 86"/>
          <p:cNvSpPr txBox="1"/>
          <p:nvPr>
            <p:ph idx="1" type="body"/>
          </p:nvPr>
        </p:nvSpPr>
        <p:spPr>
          <a:xfrm>
            <a:off x="533400" y="228600"/>
            <a:ext cx="7772400" cy="4171950"/>
          </a:xfrm>
          <a:prstGeom prst="rect">
            <a:avLst/>
          </a:prstGeom>
          <a:noFill/>
          <a:ln>
            <a:noFill/>
          </a:ln>
        </p:spPr>
        <p:txBody>
          <a:bodyPr anchorCtr="0" anchor="t" bIns="45700" lIns="91425" rIns="91425" tIns="45700">
            <a:noAutofit/>
          </a:bodyPr>
          <a:lstStyle/>
          <a:p>
            <a:pPr indent="-342900" lvl="0" marL="342900" marR="0" rtl="0" algn="just">
              <a:lnSpc>
                <a:spcPct val="90000"/>
              </a:lnSpc>
              <a:spcBef>
                <a:spcPts val="0"/>
              </a:spcBef>
              <a:spcAft>
                <a:spcPts val="0"/>
              </a:spcAft>
              <a:buClr>
                <a:srgbClr val="000000"/>
              </a:buClr>
              <a:buSzPct val="100000"/>
              <a:buFont typeface="Tahoma"/>
              <a:buChar char="•"/>
            </a:pPr>
            <a:r>
              <a:rPr b="1" baseline="0" i="0" lang="en-GB" sz="2400" u="none" cap="none" strike="noStrike">
                <a:solidFill>
                  <a:srgbClr val="000000"/>
                </a:solidFill>
                <a:latin typeface="Tahoma"/>
                <a:ea typeface="Tahoma"/>
                <a:cs typeface="Tahoma"/>
                <a:sym typeface="Tahoma"/>
              </a:rPr>
              <a:t>Contoh 1. </a:t>
            </a:r>
            <a:r>
              <a:rPr b="0" baseline="0" i="0" lang="en-GB" sz="2400" u="none" cap="none" strike="noStrike">
                <a:solidFill>
                  <a:srgbClr val="000000"/>
                </a:solidFill>
                <a:latin typeface="Tahoma"/>
                <a:ea typeface="Tahoma"/>
                <a:cs typeface="Tahoma"/>
                <a:sym typeface="Tahoma"/>
              </a:rPr>
              <a:t>Ketua angkatan IF 2002 hanya 1 orang (pria atau wanita, tidak bias gender). Jumlah pria IF2002 = 65 orang dan jumlah wanita = 15 orang. Berapa banyak cara memilih ketua angkatan?</a:t>
            </a:r>
          </a:p>
          <a:p>
            <a:pPr indent="-342900" lvl="0" marL="342900" marR="0" rtl="0" algn="l">
              <a:lnSpc>
                <a:spcPct val="90000"/>
              </a:lnSpc>
              <a:spcBef>
                <a:spcPts val="480"/>
              </a:spcBef>
              <a:spcAft>
                <a:spcPts val="0"/>
              </a:spcAft>
              <a:buClr>
                <a:schemeClr val="dk1"/>
              </a:buClr>
              <a:buSzPct val="25000"/>
              <a:buFont typeface="Tahoma"/>
              <a:buNone/>
            </a:pPr>
            <a:r>
              <a:rPr b="0" baseline="0" i="0" lang="en-GB" sz="2400" u="none" cap="none" strike="noStrike">
                <a:solidFill>
                  <a:srgbClr val="000000"/>
                </a:solidFill>
                <a:latin typeface="Tahoma"/>
                <a:ea typeface="Tahoma"/>
                <a:cs typeface="Tahoma"/>
                <a:sym typeface="Tahoma"/>
              </a:rPr>
              <a:t>	</a:t>
            </a:r>
            <a:r>
              <a:rPr b="0" baseline="0" i="0" lang="en-GB" sz="2400" u="sng" cap="none" strike="noStrike">
                <a:solidFill>
                  <a:srgbClr val="000000"/>
                </a:solidFill>
                <a:latin typeface="Tahoma"/>
                <a:ea typeface="Tahoma"/>
                <a:cs typeface="Tahoma"/>
                <a:sym typeface="Tahoma"/>
              </a:rPr>
              <a:t>Penyelesaian</a:t>
            </a:r>
            <a:r>
              <a:rPr b="0" baseline="0" i="0" lang="en-GB" sz="2400" u="none" cap="none" strike="noStrike">
                <a:solidFill>
                  <a:srgbClr val="000000"/>
                </a:solidFill>
                <a:latin typeface="Tahoma"/>
                <a:ea typeface="Tahoma"/>
                <a:cs typeface="Tahoma"/>
                <a:sym typeface="Tahoma"/>
              </a:rPr>
              <a:t>: 65 + 15 = 80 cara.	 </a:t>
            </a:r>
          </a:p>
          <a:p>
            <a:pPr indent="-342900" lvl="0" marL="342900" marR="0" rtl="0" algn="just">
              <a:lnSpc>
                <a:spcPct val="90000"/>
              </a:lnSpc>
              <a:spcBef>
                <a:spcPts val="480"/>
              </a:spcBef>
              <a:spcAft>
                <a:spcPts val="0"/>
              </a:spcAft>
              <a:buClr>
                <a:srgbClr val="000000"/>
              </a:buClr>
              <a:buSzPct val="100000"/>
              <a:buFont typeface="Tahoma"/>
              <a:buChar char="•"/>
            </a:pPr>
            <a:r>
              <a:rPr b="1" baseline="0" i="0" lang="en-GB" sz="2400" u="none" cap="none" strike="noStrike">
                <a:solidFill>
                  <a:srgbClr val="000000"/>
                </a:solidFill>
                <a:latin typeface="Tahoma"/>
                <a:ea typeface="Tahoma"/>
                <a:cs typeface="Tahoma"/>
                <a:sym typeface="Tahoma"/>
              </a:rPr>
              <a:t>Contoh 2. </a:t>
            </a:r>
            <a:r>
              <a:rPr b="0" baseline="0" i="0" lang="en-GB" sz="2400" u="none" cap="none" strike="noStrike">
                <a:solidFill>
                  <a:srgbClr val="000000"/>
                </a:solidFill>
                <a:latin typeface="Tahoma"/>
                <a:ea typeface="Tahoma"/>
                <a:cs typeface="Tahoma"/>
                <a:sym typeface="Tahoma"/>
              </a:rPr>
              <a:t>Dua orang perwakilan IF2002 mendatangai Bapak Dosen untuk protes nilai ujian. Wakil yang dipilih 1 orang pria dan 1 orang wanita. Berapa banyak cara memilih 2 orang wakil tesrebut?</a:t>
            </a:r>
          </a:p>
          <a:p>
            <a:pPr indent="-342900" lvl="0" marL="342900" marR="0" rtl="0" algn="l">
              <a:lnSpc>
                <a:spcPct val="90000"/>
              </a:lnSpc>
              <a:spcBef>
                <a:spcPts val="480"/>
              </a:spcBef>
              <a:spcAft>
                <a:spcPts val="0"/>
              </a:spcAft>
              <a:buClr>
                <a:schemeClr val="dk1"/>
              </a:buClr>
              <a:buSzPct val="25000"/>
              <a:buFont typeface="Tahoma"/>
              <a:buNone/>
            </a:pPr>
            <a:r>
              <a:rPr b="0" baseline="0" i="0" lang="en-GB" sz="2400" u="none" cap="none" strike="noStrike">
                <a:solidFill>
                  <a:srgbClr val="000000"/>
                </a:solidFill>
                <a:latin typeface="Tahoma"/>
                <a:ea typeface="Tahoma"/>
                <a:cs typeface="Tahoma"/>
                <a:sym typeface="Tahoma"/>
              </a:rPr>
              <a:t>	</a:t>
            </a:r>
          </a:p>
          <a:p>
            <a:pPr indent="-342900" lvl="0" marL="342900" marR="0" rtl="0" algn="l">
              <a:lnSpc>
                <a:spcPct val="90000"/>
              </a:lnSpc>
              <a:spcBef>
                <a:spcPts val="480"/>
              </a:spcBef>
              <a:spcAft>
                <a:spcPts val="0"/>
              </a:spcAft>
              <a:buClr>
                <a:schemeClr val="dk1"/>
              </a:buClr>
              <a:buSzPct val="25000"/>
              <a:buFont typeface="Tahoma"/>
              <a:buNone/>
            </a:pPr>
            <a:r>
              <a:rPr b="0" baseline="0" i="0" lang="en-GB" sz="2400" u="none" cap="none" strike="noStrike">
                <a:solidFill>
                  <a:srgbClr val="000000"/>
                </a:solidFill>
                <a:latin typeface="Tahoma"/>
                <a:ea typeface="Tahoma"/>
                <a:cs typeface="Tahoma"/>
                <a:sym typeface="Tahoma"/>
              </a:rPr>
              <a:t>	</a:t>
            </a:r>
            <a:r>
              <a:rPr b="0" baseline="0" i="0" lang="en-GB" sz="2400" u="sng" cap="none" strike="noStrike">
                <a:solidFill>
                  <a:srgbClr val="000000"/>
                </a:solidFill>
                <a:latin typeface="Tahoma"/>
                <a:ea typeface="Tahoma"/>
                <a:cs typeface="Tahoma"/>
                <a:sym typeface="Tahoma"/>
              </a:rPr>
              <a:t>Penyelesaian</a:t>
            </a:r>
            <a:r>
              <a:rPr b="0" baseline="0" i="0" lang="en-GB" sz="2400" u="none" cap="none" strike="noStrike">
                <a:solidFill>
                  <a:srgbClr val="000000"/>
                </a:solidFill>
                <a:latin typeface="Tahoma"/>
                <a:ea typeface="Tahoma"/>
                <a:cs typeface="Tahoma"/>
                <a:sym typeface="Tahoma"/>
              </a:rPr>
              <a:t>: 65 </a:t>
            </a:r>
            <a:r>
              <a:rPr b="0" baseline="0" i="0" lang="en-GB" sz="2400" u="none" cap="none" strike="noStrike">
                <a:solidFill>
                  <a:srgbClr val="000000"/>
                </a:solidFill>
                <a:latin typeface="Times New Roman"/>
                <a:ea typeface="Times New Roman"/>
                <a:cs typeface="Times New Roman"/>
                <a:sym typeface="Times New Roman"/>
              </a:rPr>
              <a:t>×</a:t>
            </a:r>
            <a:r>
              <a:rPr b="0" baseline="0" i="0" lang="en-GB" sz="2400" u="none" cap="none" strike="noStrike">
                <a:solidFill>
                  <a:srgbClr val="000000"/>
                </a:solidFill>
                <a:latin typeface="Tahoma"/>
                <a:ea typeface="Tahoma"/>
                <a:cs typeface="Tahoma"/>
                <a:sym typeface="Tahoma"/>
              </a:rPr>
              <a:t> 15 =  975 cara.</a:t>
            </a:r>
          </a:p>
          <a:p>
            <a:pPr indent="-190500" lvl="0" marL="342900" marR="0" rtl="0" algn="l">
              <a:lnSpc>
                <a:spcPct val="100000"/>
              </a:lnSpc>
              <a:spcBef>
                <a:spcPts val="480"/>
              </a:spcBef>
              <a:spcAft>
                <a:spcPts val="0"/>
              </a:spcAft>
              <a:buClr>
                <a:schemeClr val="dk1"/>
              </a:buClr>
              <a:buFont typeface="Tahoma"/>
              <a:buNone/>
            </a:pPr>
            <a:r>
              <a:t/>
            </a:r>
            <a:endParaRPr b="0" baseline="0" i="0" sz="2400" u="none" cap="none" strike="noStrike">
              <a:solidFill>
                <a:srgbClr val="000000"/>
              </a:solidFill>
              <a:latin typeface="Tahoma"/>
              <a:ea typeface="Tahoma"/>
              <a:cs typeface="Tahoma"/>
              <a:sym typeface="Tahoma"/>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0" name="Shape 90"/>
        <p:cNvGrpSpPr/>
        <p:nvPr/>
      </p:nvGrpSpPr>
      <p:grpSpPr>
        <a:xfrm>
          <a:off x="0" y="0"/>
          <a:ext cx="0" cy="0"/>
          <a:chOff x="0" y="0"/>
          <a:chExt cx="0" cy="0"/>
        </a:xfrm>
      </p:grpSpPr>
      <p:sp>
        <p:nvSpPr>
          <p:cNvPr id="91" name="Shape 91"/>
          <p:cNvSpPr txBox="1"/>
          <p:nvPr>
            <p:ph idx="12" type="sldNum"/>
          </p:nvPr>
        </p:nvSpPr>
        <p:spPr>
          <a:xfrm>
            <a:off x="8472457" y="4663216"/>
            <a:ext cx="548699" cy="393600"/>
          </a:xfrm>
          <a:prstGeom prst="rect">
            <a:avLst/>
          </a:prstGeom>
          <a:noFill/>
          <a:ln>
            <a:noFill/>
          </a:ln>
        </p:spPr>
        <p:txBody>
          <a:bodyPr anchorCtr="0" anchor="b" bIns="45700" lIns="91425" rIns="91425" tIns="45700">
            <a:noAutofit/>
          </a:bodyPr>
          <a:lstStyle/>
          <a:p>
            <a:pPr lvl="0" rtl="0">
              <a:spcBef>
                <a:spcPts val="0"/>
              </a:spcBef>
              <a:buNone/>
            </a:pPr>
            <a:fld id="{00000000-1234-1234-1234-123412341234}" type="slidenum">
              <a:rPr lang="en-GB" sz="1000">
                <a:solidFill>
                  <a:schemeClr val="accent1"/>
                </a:solidFill>
                <a:latin typeface="Source Code Pro"/>
                <a:ea typeface="Source Code Pro"/>
                <a:cs typeface="Source Code Pro"/>
                <a:sym typeface="Source Code Pro"/>
              </a:rPr>
              <a:t>‹#›</a:t>
            </a:fld>
          </a:p>
        </p:txBody>
      </p:sp>
      <p:sp>
        <p:nvSpPr>
          <p:cNvPr id="92" name="Shape 92"/>
          <p:cNvSpPr txBox="1"/>
          <p:nvPr>
            <p:ph type="title"/>
          </p:nvPr>
        </p:nvSpPr>
        <p:spPr>
          <a:xfrm>
            <a:off x="311700" y="292850"/>
            <a:ext cx="8520599" cy="8009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Times New Roman"/>
              <a:buNone/>
            </a:pPr>
            <a:r>
              <a:rPr b="1" baseline="0" i="0" lang="en-GB" sz="3600" u="none" cap="none" strike="noStrike">
                <a:solidFill>
                  <a:schemeClr val="dk2"/>
                </a:solidFill>
                <a:latin typeface="Times New Roman"/>
                <a:ea typeface="Times New Roman"/>
                <a:cs typeface="Times New Roman"/>
                <a:sym typeface="Times New Roman"/>
              </a:rPr>
              <a:t>Perluasan Kaidah Dasar Menghitung</a:t>
            </a:r>
          </a:p>
        </p:txBody>
      </p:sp>
      <p:sp>
        <p:nvSpPr>
          <p:cNvPr id="93" name="Shape 93"/>
          <p:cNvSpPr txBox="1"/>
          <p:nvPr>
            <p:ph idx="1" type="body"/>
          </p:nvPr>
        </p:nvSpPr>
        <p:spPr>
          <a:xfrm>
            <a:off x="311700" y="1228675"/>
            <a:ext cx="8520599" cy="3340199"/>
          </a:xfrm>
          <a:prstGeom prst="rect">
            <a:avLst/>
          </a:prstGeom>
          <a:noFill/>
          <a:ln>
            <a:noFill/>
          </a:ln>
        </p:spPr>
        <p:txBody>
          <a:bodyPr anchorCtr="0" anchor="t" bIns="45700" lIns="91425" rIns="91425" tIns="45700">
            <a:noAutofit/>
          </a:bodyPr>
          <a:lstStyle/>
          <a:p>
            <a:pPr indent="-342900" lvl="0" marL="342900" marR="0" rtl="0" algn="just">
              <a:lnSpc>
                <a:spcPct val="100000"/>
              </a:lnSpc>
              <a:spcBef>
                <a:spcPts val="0"/>
              </a:spcBef>
              <a:spcAft>
                <a:spcPts val="0"/>
              </a:spcAft>
              <a:buClr>
                <a:schemeClr val="dk1"/>
              </a:buClr>
              <a:buSzPct val="25000"/>
              <a:buFont typeface="Tahoma"/>
              <a:buNone/>
            </a:pPr>
            <a:r>
              <a:rPr b="0" baseline="0" i="0" lang="en-GB" sz="3200" u="none" cap="none" strike="noStrike">
                <a:solidFill>
                  <a:srgbClr val="000000"/>
                </a:solidFill>
                <a:latin typeface="Tahoma"/>
                <a:ea typeface="Tahoma"/>
                <a:cs typeface="Tahoma"/>
                <a:sym typeface="Tahoma"/>
              </a:rPr>
              <a:t>	Misalkan ada </a:t>
            </a:r>
            <a:r>
              <a:rPr b="0" baseline="0" i="1" lang="en-GB" sz="3200" u="none" cap="none" strike="noStrike">
                <a:solidFill>
                  <a:srgbClr val="000000"/>
                </a:solidFill>
                <a:latin typeface="Tahoma"/>
                <a:ea typeface="Tahoma"/>
                <a:cs typeface="Tahoma"/>
                <a:sym typeface="Tahoma"/>
              </a:rPr>
              <a:t>n</a:t>
            </a:r>
            <a:r>
              <a:rPr b="0" baseline="0" i="0" lang="en-GB" sz="3200" u="none" cap="none" strike="noStrike">
                <a:solidFill>
                  <a:srgbClr val="000000"/>
                </a:solidFill>
                <a:latin typeface="Tahoma"/>
                <a:ea typeface="Tahoma"/>
                <a:cs typeface="Tahoma"/>
                <a:sym typeface="Tahoma"/>
              </a:rPr>
              <a:t> percobaan, masing-masing dg </a:t>
            </a:r>
            <a:r>
              <a:rPr b="0" baseline="0" i="1" lang="en-GB" sz="3200" u="none" cap="none" strike="noStrike">
                <a:solidFill>
                  <a:srgbClr val="000000"/>
                </a:solidFill>
                <a:latin typeface="Tahoma"/>
                <a:ea typeface="Tahoma"/>
                <a:cs typeface="Tahoma"/>
                <a:sym typeface="Tahoma"/>
              </a:rPr>
              <a:t>p</a:t>
            </a:r>
            <a:r>
              <a:rPr b="0" baseline="-25000" i="1" lang="en-GB" sz="3200" u="none" cap="none" strike="noStrike">
                <a:solidFill>
                  <a:srgbClr val="000000"/>
                </a:solidFill>
                <a:latin typeface="Tahoma"/>
                <a:ea typeface="Tahoma"/>
                <a:cs typeface="Tahoma"/>
                <a:sym typeface="Tahoma"/>
              </a:rPr>
              <a:t>i</a:t>
            </a:r>
            <a:r>
              <a:rPr b="0" baseline="0" i="1" lang="en-GB" sz="3200" u="none" cap="none" strike="noStrike">
                <a:solidFill>
                  <a:srgbClr val="000000"/>
                </a:solidFill>
                <a:latin typeface="Tahoma"/>
                <a:ea typeface="Tahoma"/>
                <a:cs typeface="Tahoma"/>
                <a:sym typeface="Tahoma"/>
              </a:rPr>
              <a:t> </a:t>
            </a:r>
            <a:r>
              <a:rPr b="0" baseline="0" i="0" lang="en-GB" sz="3200" u="none" cap="none" strike="noStrike">
                <a:solidFill>
                  <a:srgbClr val="000000"/>
                </a:solidFill>
                <a:latin typeface="Tahoma"/>
                <a:ea typeface="Tahoma"/>
                <a:cs typeface="Tahoma"/>
                <a:sym typeface="Tahoma"/>
              </a:rPr>
              <a:t>hasil</a:t>
            </a:r>
          </a:p>
          <a:p>
            <a:pPr indent="-342900" lvl="0" marL="342900" marR="0" rtl="0" algn="just">
              <a:lnSpc>
                <a:spcPct val="100000"/>
              </a:lnSpc>
              <a:spcBef>
                <a:spcPts val="640"/>
              </a:spcBef>
              <a:spcAft>
                <a:spcPts val="0"/>
              </a:spcAft>
              <a:buClr>
                <a:schemeClr val="dk1"/>
              </a:buClr>
              <a:buSzPct val="25000"/>
              <a:buFont typeface="Tahoma"/>
              <a:buNone/>
            </a:pPr>
            <a:r>
              <a:rPr b="0" baseline="0" i="0" lang="en-GB" sz="3200" u="none" cap="none" strike="noStrike">
                <a:solidFill>
                  <a:srgbClr val="000000"/>
                </a:solidFill>
                <a:latin typeface="Tahoma"/>
                <a:ea typeface="Tahoma"/>
                <a:cs typeface="Tahoma"/>
                <a:sym typeface="Tahoma"/>
              </a:rPr>
              <a:t>	1. Kaidah perkalian (</a:t>
            </a:r>
            <a:r>
              <a:rPr b="0" baseline="0" i="1" lang="en-GB" sz="3200" u="none" cap="none" strike="noStrike">
                <a:solidFill>
                  <a:srgbClr val="000000"/>
                </a:solidFill>
                <a:latin typeface="Tahoma"/>
                <a:ea typeface="Tahoma"/>
                <a:cs typeface="Tahoma"/>
                <a:sym typeface="Tahoma"/>
              </a:rPr>
              <a:t>rule of product</a:t>
            </a:r>
            <a:r>
              <a:rPr b="0" baseline="0" i="0" lang="en-GB" sz="3200" u="none" cap="none" strike="noStrike">
                <a:solidFill>
                  <a:srgbClr val="000000"/>
                </a:solidFill>
                <a:latin typeface="Tahoma"/>
                <a:ea typeface="Tahoma"/>
                <a:cs typeface="Tahoma"/>
                <a:sym typeface="Tahoma"/>
              </a:rPr>
              <a:t>)</a:t>
            </a:r>
          </a:p>
          <a:p>
            <a:pPr indent="-342900" lvl="0" marL="342900" marR="0" rtl="0" algn="just">
              <a:lnSpc>
                <a:spcPct val="100000"/>
              </a:lnSpc>
              <a:spcBef>
                <a:spcPts val="640"/>
              </a:spcBef>
              <a:spcAft>
                <a:spcPts val="0"/>
              </a:spcAft>
              <a:buClr>
                <a:schemeClr val="dk1"/>
              </a:buClr>
              <a:buSzPct val="25000"/>
              <a:buFont typeface="Tahoma"/>
              <a:buNone/>
            </a:pPr>
            <a:r>
              <a:rPr b="0" baseline="0" i="1" lang="en-GB" sz="3200" u="none" cap="none" strike="noStrike">
                <a:solidFill>
                  <a:srgbClr val="000000"/>
                </a:solidFill>
                <a:latin typeface="Tahoma"/>
                <a:ea typeface="Tahoma"/>
                <a:cs typeface="Tahoma"/>
                <a:sym typeface="Tahoma"/>
              </a:rPr>
              <a:t>		p</a:t>
            </a:r>
            <a:r>
              <a:rPr b="0" baseline="-25000" i="0" lang="en-GB" sz="3200" u="none" cap="none" strike="noStrike">
                <a:solidFill>
                  <a:srgbClr val="000000"/>
                </a:solidFill>
                <a:latin typeface="Tahoma"/>
                <a:ea typeface="Tahoma"/>
                <a:cs typeface="Tahoma"/>
                <a:sym typeface="Tahoma"/>
              </a:rPr>
              <a:t>1</a:t>
            </a:r>
            <a:r>
              <a:rPr b="0" baseline="0" i="0" lang="en-GB" sz="3200" u="none" cap="none" strike="noStrike">
                <a:solidFill>
                  <a:srgbClr val="000000"/>
                </a:solidFill>
                <a:latin typeface="Tahoma"/>
                <a:ea typeface="Tahoma"/>
                <a:cs typeface="Tahoma"/>
                <a:sym typeface="Tahoma"/>
              </a:rPr>
              <a:t> </a:t>
            </a:r>
            <a:r>
              <a:rPr b="0" baseline="0" i="0" lang="en-GB" sz="3200" u="none" cap="none" strike="noStrike">
                <a:solidFill>
                  <a:srgbClr val="000000"/>
                </a:solidFill>
                <a:latin typeface="Times New Roman"/>
                <a:ea typeface="Times New Roman"/>
                <a:cs typeface="Times New Roman"/>
                <a:sym typeface="Times New Roman"/>
              </a:rPr>
              <a:t>×</a:t>
            </a:r>
            <a:r>
              <a:rPr b="0" baseline="0" i="0" lang="en-GB" sz="3200" u="none" cap="none" strike="noStrike">
                <a:solidFill>
                  <a:srgbClr val="000000"/>
                </a:solidFill>
                <a:latin typeface="Tahoma"/>
                <a:ea typeface="Tahoma"/>
                <a:cs typeface="Tahoma"/>
                <a:sym typeface="Tahoma"/>
              </a:rPr>
              <a:t> </a:t>
            </a:r>
            <a:r>
              <a:rPr b="0" baseline="0" i="1" lang="en-GB" sz="3200" u="none" cap="none" strike="noStrike">
                <a:solidFill>
                  <a:srgbClr val="000000"/>
                </a:solidFill>
                <a:latin typeface="Tahoma"/>
                <a:ea typeface="Tahoma"/>
                <a:cs typeface="Tahoma"/>
                <a:sym typeface="Tahoma"/>
              </a:rPr>
              <a:t>p</a:t>
            </a:r>
            <a:r>
              <a:rPr b="0" baseline="-25000" i="0" lang="en-GB" sz="3200" u="none" cap="none" strike="noStrike">
                <a:solidFill>
                  <a:srgbClr val="000000"/>
                </a:solidFill>
                <a:latin typeface="Tahoma"/>
                <a:ea typeface="Tahoma"/>
                <a:cs typeface="Tahoma"/>
                <a:sym typeface="Tahoma"/>
              </a:rPr>
              <a:t>2</a:t>
            </a:r>
            <a:r>
              <a:rPr b="0" baseline="0" i="0" lang="en-GB" sz="3200" u="none" cap="none" strike="noStrike">
                <a:solidFill>
                  <a:srgbClr val="000000"/>
                </a:solidFill>
                <a:latin typeface="Tahoma"/>
                <a:ea typeface="Tahoma"/>
                <a:cs typeface="Tahoma"/>
                <a:sym typeface="Tahoma"/>
              </a:rPr>
              <a:t> </a:t>
            </a:r>
            <a:r>
              <a:rPr b="0" baseline="0" i="0" lang="en-GB" sz="3200" u="none" cap="none" strike="noStrike">
                <a:solidFill>
                  <a:srgbClr val="000000"/>
                </a:solidFill>
                <a:latin typeface="Times New Roman"/>
                <a:ea typeface="Times New Roman"/>
                <a:cs typeface="Times New Roman"/>
                <a:sym typeface="Times New Roman"/>
              </a:rPr>
              <a:t>×</a:t>
            </a:r>
            <a:r>
              <a:rPr b="0" baseline="0" i="0" lang="en-GB" sz="3200" u="none" cap="none" strike="noStrike">
                <a:solidFill>
                  <a:srgbClr val="000000"/>
                </a:solidFill>
                <a:latin typeface="Tahoma"/>
                <a:ea typeface="Tahoma"/>
                <a:cs typeface="Tahoma"/>
                <a:sym typeface="Tahoma"/>
              </a:rPr>
              <a:t> … </a:t>
            </a:r>
            <a:r>
              <a:rPr b="0" baseline="0" i="0" lang="en-GB" sz="3200" u="none" cap="none" strike="noStrike">
                <a:solidFill>
                  <a:srgbClr val="000000"/>
                </a:solidFill>
                <a:latin typeface="Times New Roman"/>
                <a:ea typeface="Times New Roman"/>
                <a:cs typeface="Times New Roman"/>
                <a:sym typeface="Times New Roman"/>
              </a:rPr>
              <a:t>×</a:t>
            </a:r>
            <a:r>
              <a:rPr b="0" baseline="0" i="0" lang="en-GB" sz="3200" u="none" cap="none" strike="noStrike">
                <a:solidFill>
                  <a:srgbClr val="000000"/>
                </a:solidFill>
                <a:latin typeface="Tahoma"/>
                <a:ea typeface="Tahoma"/>
                <a:cs typeface="Tahoma"/>
                <a:sym typeface="Tahoma"/>
              </a:rPr>
              <a:t> </a:t>
            </a:r>
            <a:r>
              <a:rPr b="0" baseline="0" i="1" lang="en-GB" sz="3200" u="none" cap="none" strike="noStrike">
                <a:solidFill>
                  <a:srgbClr val="000000"/>
                </a:solidFill>
                <a:latin typeface="Tahoma"/>
                <a:ea typeface="Tahoma"/>
                <a:cs typeface="Tahoma"/>
                <a:sym typeface="Tahoma"/>
              </a:rPr>
              <a:t>p</a:t>
            </a:r>
            <a:r>
              <a:rPr b="0" baseline="-25000" i="1" lang="en-GB" sz="3200" u="none" cap="none" strike="noStrike">
                <a:solidFill>
                  <a:srgbClr val="000000"/>
                </a:solidFill>
                <a:latin typeface="Tahoma"/>
                <a:ea typeface="Tahoma"/>
                <a:cs typeface="Tahoma"/>
                <a:sym typeface="Tahoma"/>
              </a:rPr>
              <a:t>n</a:t>
            </a:r>
            <a:r>
              <a:rPr b="0" baseline="0" i="0" lang="en-GB" sz="3200" u="none" cap="none" strike="noStrike">
                <a:solidFill>
                  <a:srgbClr val="000000"/>
                </a:solidFill>
                <a:latin typeface="Tahoma"/>
                <a:ea typeface="Tahoma"/>
                <a:cs typeface="Tahoma"/>
                <a:sym typeface="Tahoma"/>
              </a:rPr>
              <a:t>  hasil </a:t>
            </a:r>
          </a:p>
          <a:p>
            <a:pPr indent="-342900" lvl="0" marL="342900" marR="0" rtl="0" algn="just">
              <a:lnSpc>
                <a:spcPct val="100000"/>
              </a:lnSpc>
              <a:spcBef>
                <a:spcPts val="640"/>
              </a:spcBef>
              <a:spcAft>
                <a:spcPts val="0"/>
              </a:spcAft>
              <a:buClr>
                <a:schemeClr val="dk1"/>
              </a:buClr>
              <a:buSzPct val="25000"/>
              <a:buFont typeface="Tahoma"/>
              <a:buNone/>
            </a:pPr>
            <a:r>
              <a:rPr b="0" baseline="0" i="0" lang="en-GB" sz="3200" u="none" cap="none" strike="noStrike">
                <a:solidFill>
                  <a:srgbClr val="000000"/>
                </a:solidFill>
                <a:latin typeface="Tahoma"/>
                <a:ea typeface="Tahoma"/>
                <a:cs typeface="Tahoma"/>
                <a:sym typeface="Tahoma"/>
              </a:rPr>
              <a:t> 	2. Kaidah penjumlahan (</a:t>
            </a:r>
            <a:r>
              <a:rPr b="0" baseline="0" i="1" lang="en-GB" sz="3200" u="none" cap="none" strike="noStrike">
                <a:solidFill>
                  <a:srgbClr val="000000"/>
                </a:solidFill>
                <a:latin typeface="Tahoma"/>
                <a:ea typeface="Tahoma"/>
                <a:cs typeface="Tahoma"/>
                <a:sym typeface="Tahoma"/>
              </a:rPr>
              <a:t>rule of sum</a:t>
            </a:r>
            <a:r>
              <a:rPr b="0" baseline="0" i="0" lang="en-GB" sz="3200" u="none" cap="none" strike="noStrike">
                <a:solidFill>
                  <a:srgbClr val="000000"/>
                </a:solidFill>
                <a:latin typeface="Tahoma"/>
                <a:ea typeface="Tahoma"/>
                <a:cs typeface="Tahoma"/>
                <a:sym typeface="Tahoma"/>
              </a:rPr>
              <a:t>) </a:t>
            </a:r>
          </a:p>
          <a:p>
            <a:pPr indent="-342900" lvl="0" marL="342900" marR="0" rtl="0" algn="just">
              <a:lnSpc>
                <a:spcPct val="100000"/>
              </a:lnSpc>
              <a:spcBef>
                <a:spcPts val="640"/>
              </a:spcBef>
              <a:spcAft>
                <a:spcPts val="0"/>
              </a:spcAft>
              <a:buClr>
                <a:schemeClr val="dk1"/>
              </a:buClr>
              <a:buSzPct val="25000"/>
              <a:buFont typeface="Tahoma"/>
              <a:buNone/>
            </a:pPr>
            <a:r>
              <a:rPr b="0" baseline="0" i="1" lang="en-GB" sz="3200" u="none" cap="none" strike="noStrike">
                <a:solidFill>
                  <a:srgbClr val="000000"/>
                </a:solidFill>
                <a:latin typeface="Tahoma"/>
                <a:ea typeface="Tahoma"/>
                <a:cs typeface="Tahoma"/>
                <a:sym typeface="Tahoma"/>
              </a:rPr>
              <a:t>		p</a:t>
            </a:r>
            <a:r>
              <a:rPr b="0" baseline="-25000" i="0" lang="en-GB" sz="3200" u="none" cap="none" strike="noStrike">
                <a:solidFill>
                  <a:srgbClr val="000000"/>
                </a:solidFill>
                <a:latin typeface="Tahoma"/>
                <a:ea typeface="Tahoma"/>
                <a:cs typeface="Tahoma"/>
                <a:sym typeface="Tahoma"/>
              </a:rPr>
              <a:t>1</a:t>
            </a:r>
            <a:r>
              <a:rPr b="0" baseline="0" i="0" lang="en-GB" sz="3200" u="none" cap="none" strike="noStrike">
                <a:solidFill>
                  <a:srgbClr val="000000"/>
                </a:solidFill>
                <a:latin typeface="Tahoma"/>
                <a:ea typeface="Tahoma"/>
                <a:cs typeface="Tahoma"/>
                <a:sym typeface="Tahoma"/>
              </a:rPr>
              <a:t> + </a:t>
            </a:r>
            <a:r>
              <a:rPr b="0" baseline="0" i="1" lang="en-GB" sz="3200" u="none" cap="none" strike="noStrike">
                <a:solidFill>
                  <a:srgbClr val="000000"/>
                </a:solidFill>
                <a:latin typeface="Tahoma"/>
                <a:ea typeface="Tahoma"/>
                <a:cs typeface="Tahoma"/>
                <a:sym typeface="Tahoma"/>
              </a:rPr>
              <a:t>p</a:t>
            </a:r>
            <a:r>
              <a:rPr b="0" baseline="-25000" i="0" lang="en-GB" sz="3200" u="none" cap="none" strike="noStrike">
                <a:solidFill>
                  <a:srgbClr val="000000"/>
                </a:solidFill>
                <a:latin typeface="Tahoma"/>
                <a:ea typeface="Tahoma"/>
                <a:cs typeface="Tahoma"/>
                <a:sym typeface="Tahoma"/>
              </a:rPr>
              <a:t>2</a:t>
            </a:r>
            <a:r>
              <a:rPr b="0" baseline="0" i="0" lang="en-GB" sz="3200" u="none" cap="none" strike="noStrike">
                <a:solidFill>
                  <a:srgbClr val="000000"/>
                </a:solidFill>
                <a:latin typeface="Tahoma"/>
                <a:ea typeface="Tahoma"/>
                <a:cs typeface="Tahoma"/>
                <a:sym typeface="Tahoma"/>
              </a:rPr>
              <a:t> + … + </a:t>
            </a:r>
            <a:r>
              <a:rPr b="0" baseline="0" i="1" lang="en-GB" sz="3200" u="none" cap="none" strike="noStrike">
                <a:solidFill>
                  <a:srgbClr val="000000"/>
                </a:solidFill>
                <a:latin typeface="Tahoma"/>
                <a:ea typeface="Tahoma"/>
                <a:cs typeface="Tahoma"/>
                <a:sym typeface="Tahoma"/>
              </a:rPr>
              <a:t>p</a:t>
            </a:r>
            <a:r>
              <a:rPr b="0" baseline="-25000" i="1" lang="en-GB" sz="3200" u="none" cap="none" strike="noStrike">
                <a:solidFill>
                  <a:srgbClr val="000000"/>
                </a:solidFill>
                <a:latin typeface="Tahoma"/>
                <a:ea typeface="Tahoma"/>
                <a:cs typeface="Tahoma"/>
                <a:sym typeface="Tahoma"/>
              </a:rPr>
              <a:t>n</a:t>
            </a:r>
            <a:r>
              <a:rPr b="0" baseline="0" i="0" lang="en-GB" sz="3200" u="none" cap="none" strike="noStrike">
                <a:solidFill>
                  <a:srgbClr val="000000"/>
                </a:solidFill>
                <a:latin typeface="Tahoma"/>
                <a:ea typeface="Tahoma"/>
                <a:cs typeface="Tahoma"/>
                <a:sym typeface="Tahoma"/>
              </a:rPr>
              <a:t>  hasil </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7" name="Shape 97"/>
        <p:cNvGrpSpPr/>
        <p:nvPr/>
      </p:nvGrpSpPr>
      <p:grpSpPr>
        <a:xfrm>
          <a:off x="0" y="0"/>
          <a:ext cx="0" cy="0"/>
          <a:chOff x="0" y="0"/>
          <a:chExt cx="0" cy="0"/>
        </a:xfrm>
      </p:grpSpPr>
      <p:sp>
        <p:nvSpPr>
          <p:cNvPr id="98" name="Shape 98"/>
          <p:cNvSpPr txBox="1"/>
          <p:nvPr>
            <p:ph idx="12" type="sldNum"/>
          </p:nvPr>
        </p:nvSpPr>
        <p:spPr>
          <a:xfrm>
            <a:off x="8472457" y="4663216"/>
            <a:ext cx="548699" cy="393600"/>
          </a:xfrm>
          <a:prstGeom prst="rect">
            <a:avLst/>
          </a:prstGeom>
          <a:noFill/>
          <a:ln>
            <a:noFill/>
          </a:ln>
        </p:spPr>
        <p:txBody>
          <a:bodyPr anchorCtr="0" anchor="b" bIns="45700" lIns="91425" rIns="91425" tIns="45700">
            <a:noAutofit/>
          </a:bodyPr>
          <a:lstStyle/>
          <a:p>
            <a:pPr lvl="0" rtl="0">
              <a:spcBef>
                <a:spcPts val="0"/>
              </a:spcBef>
              <a:buNone/>
            </a:pPr>
            <a:fld id="{00000000-1234-1234-1234-123412341234}" type="slidenum">
              <a:rPr lang="en-GB" sz="1000">
                <a:solidFill>
                  <a:schemeClr val="accent1"/>
                </a:solidFill>
                <a:latin typeface="Source Code Pro"/>
                <a:ea typeface="Source Code Pro"/>
                <a:cs typeface="Source Code Pro"/>
                <a:sym typeface="Source Code Pro"/>
              </a:rPr>
              <a:t>‹#›</a:t>
            </a:fld>
          </a:p>
        </p:txBody>
      </p:sp>
      <p:sp>
        <p:nvSpPr>
          <p:cNvPr id="99" name="Shape 99"/>
          <p:cNvSpPr txBox="1"/>
          <p:nvPr>
            <p:ph idx="1" type="body"/>
          </p:nvPr>
        </p:nvSpPr>
        <p:spPr>
          <a:xfrm>
            <a:off x="311700" y="200000"/>
            <a:ext cx="8520599" cy="3340199"/>
          </a:xfrm>
          <a:prstGeom prst="rect">
            <a:avLst/>
          </a:prstGeom>
          <a:noFill/>
          <a:ln>
            <a:noFill/>
          </a:ln>
        </p:spPr>
        <p:txBody>
          <a:bodyPr anchorCtr="0" anchor="t" bIns="45700" lIns="91425" rIns="91425" tIns="45700">
            <a:noAutofit/>
          </a:bodyPr>
          <a:lstStyle/>
          <a:p>
            <a:pPr indent="-342900" lvl="0" marL="342900" marR="0" rtl="0" algn="just">
              <a:lnSpc>
                <a:spcPct val="90000"/>
              </a:lnSpc>
              <a:spcBef>
                <a:spcPts val="0"/>
              </a:spcBef>
              <a:spcAft>
                <a:spcPts val="0"/>
              </a:spcAft>
              <a:buClr>
                <a:srgbClr val="000000"/>
              </a:buClr>
              <a:buSzPct val="100000"/>
              <a:buFont typeface="Tahoma"/>
              <a:buChar char="•"/>
            </a:pPr>
            <a:r>
              <a:rPr b="1" baseline="0" i="0" lang="en-GB" sz="3200" u="none" cap="none" strike="noStrike">
                <a:solidFill>
                  <a:srgbClr val="000000"/>
                </a:solidFill>
                <a:latin typeface="Tahoma"/>
                <a:ea typeface="Tahoma"/>
                <a:cs typeface="Tahoma"/>
                <a:sym typeface="Tahoma"/>
              </a:rPr>
              <a:t>Contoh 3. </a:t>
            </a:r>
            <a:r>
              <a:rPr b="0" baseline="0" i="0" lang="en-GB" sz="3200" u="none" cap="none" strike="noStrike">
                <a:solidFill>
                  <a:srgbClr val="000000"/>
                </a:solidFill>
                <a:latin typeface="Tahoma"/>
                <a:ea typeface="Tahoma"/>
                <a:cs typeface="Tahoma"/>
                <a:sym typeface="Tahoma"/>
              </a:rPr>
              <a:t>Bit biner hanya 0 dan 1. Berapa banyak </a:t>
            </a:r>
            <a:r>
              <a:rPr b="0" baseline="0" i="1" lang="en-GB" sz="3200" u="none" cap="none" strike="noStrike">
                <a:solidFill>
                  <a:srgbClr val="000000"/>
                </a:solidFill>
                <a:latin typeface="Tahoma"/>
                <a:ea typeface="Tahoma"/>
                <a:cs typeface="Tahoma"/>
                <a:sym typeface="Tahoma"/>
              </a:rPr>
              <a:t>string</a:t>
            </a:r>
            <a:r>
              <a:rPr b="0" baseline="0" i="0" lang="en-GB" sz="3200" u="none" cap="none" strike="noStrike">
                <a:solidFill>
                  <a:srgbClr val="000000"/>
                </a:solidFill>
                <a:latin typeface="Tahoma"/>
                <a:ea typeface="Tahoma"/>
                <a:cs typeface="Tahoma"/>
                <a:sym typeface="Tahoma"/>
              </a:rPr>
              <a:t> biner yang dapat dibentuk jika:</a:t>
            </a:r>
          </a:p>
          <a:p>
            <a:pPr indent="-342900" lvl="0" marL="342900" marR="0" rtl="0" algn="just">
              <a:lnSpc>
                <a:spcPct val="90000"/>
              </a:lnSpc>
              <a:spcBef>
                <a:spcPts val="640"/>
              </a:spcBef>
              <a:spcAft>
                <a:spcPts val="0"/>
              </a:spcAft>
              <a:buClr>
                <a:schemeClr val="dk1"/>
              </a:buClr>
              <a:buSzPct val="25000"/>
              <a:buFont typeface="Tahoma"/>
              <a:buNone/>
            </a:pPr>
            <a:r>
              <a:rPr b="0" baseline="0" i="0" lang="en-GB" sz="3200" u="none" cap="none" strike="noStrike">
                <a:solidFill>
                  <a:srgbClr val="000000"/>
                </a:solidFill>
                <a:latin typeface="Tahoma"/>
                <a:ea typeface="Tahoma"/>
                <a:cs typeface="Tahoma"/>
                <a:sym typeface="Tahoma"/>
              </a:rPr>
              <a:t>	(a) panjang </a:t>
            </a:r>
            <a:r>
              <a:rPr b="0" baseline="0" i="1" lang="en-GB" sz="3200" u="none" cap="none" strike="noStrike">
                <a:solidFill>
                  <a:srgbClr val="000000"/>
                </a:solidFill>
                <a:latin typeface="Tahoma"/>
                <a:ea typeface="Tahoma"/>
                <a:cs typeface="Tahoma"/>
                <a:sym typeface="Tahoma"/>
              </a:rPr>
              <a:t>string</a:t>
            </a:r>
            <a:r>
              <a:rPr b="0" baseline="0" i="0" lang="en-GB" sz="3200" u="none" cap="none" strike="noStrike">
                <a:solidFill>
                  <a:srgbClr val="000000"/>
                </a:solidFill>
                <a:latin typeface="Tahoma"/>
                <a:ea typeface="Tahoma"/>
                <a:cs typeface="Tahoma"/>
                <a:sym typeface="Tahoma"/>
              </a:rPr>
              <a:t> 5 bit</a:t>
            </a:r>
          </a:p>
          <a:p>
            <a:pPr indent="-342900" lvl="0" marL="342900" marR="0" rtl="0" algn="just">
              <a:lnSpc>
                <a:spcPct val="90000"/>
              </a:lnSpc>
              <a:spcBef>
                <a:spcPts val="640"/>
              </a:spcBef>
              <a:spcAft>
                <a:spcPts val="0"/>
              </a:spcAft>
              <a:buClr>
                <a:schemeClr val="dk1"/>
              </a:buClr>
              <a:buSzPct val="25000"/>
              <a:buFont typeface="Tahoma"/>
              <a:buNone/>
            </a:pPr>
            <a:r>
              <a:rPr b="0" baseline="0" i="0" lang="en-GB" sz="3200" u="none" cap="none" strike="noStrike">
                <a:solidFill>
                  <a:srgbClr val="000000"/>
                </a:solidFill>
                <a:latin typeface="Tahoma"/>
                <a:ea typeface="Tahoma"/>
                <a:cs typeface="Tahoma"/>
                <a:sym typeface="Tahoma"/>
              </a:rPr>
              <a:t>	(b) panjang </a:t>
            </a:r>
            <a:r>
              <a:rPr b="0" baseline="0" i="1" lang="en-GB" sz="3200" u="none" cap="none" strike="noStrike">
                <a:solidFill>
                  <a:srgbClr val="000000"/>
                </a:solidFill>
                <a:latin typeface="Tahoma"/>
                <a:ea typeface="Tahoma"/>
                <a:cs typeface="Tahoma"/>
                <a:sym typeface="Tahoma"/>
              </a:rPr>
              <a:t>string</a:t>
            </a:r>
            <a:r>
              <a:rPr b="0" baseline="0" i="0" lang="en-GB" sz="3200" u="none" cap="none" strike="noStrike">
                <a:solidFill>
                  <a:srgbClr val="000000"/>
                </a:solidFill>
                <a:latin typeface="Tahoma"/>
                <a:ea typeface="Tahoma"/>
                <a:cs typeface="Tahoma"/>
                <a:sym typeface="Tahoma"/>
              </a:rPr>
              <a:t> 8 bit (= 1 </a:t>
            </a:r>
            <a:r>
              <a:rPr b="0" baseline="0" i="1" lang="en-GB" sz="3200" u="none" cap="none" strike="noStrike">
                <a:solidFill>
                  <a:srgbClr val="000000"/>
                </a:solidFill>
                <a:latin typeface="Tahoma"/>
                <a:ea typeface="Tahoma"/>
                <a:cs typeface="Tahoma"/>
                <a:sym typeface="Tahoma"/>
              </a:rPr>
              <a:t>byte</a:t>
            </a:r>
            <a:r>
              <a:rPr b="0" baseline="0" i="0" lang="en-GB" sz="3200" u="none" cap="none" strike="noStrike">
                <a:solidFill>
                  <a:srgbClr val="000000"/>
                </a:solidFill>
                <a:latin typeface="Tahoma"/>
                <a:ea typeface="Tahoma"/>
                <a:cs typeface="Tahoma"/>
                <a:sym typeface="Tahoma"/>
              </a:rPr>
              <a:t>)</a:t>
            </a:r>
          </a:p>
          <a:p>
            <a:pPr indent="-342900" lvl="0" marL="342900" marR="0" rtl="0" algn="l">
              <a:lnSpc>
                <a:spcPct val="90000"/>
              </a:lnSpc>
              <a:spcBef>
                <a:spcPts val="640"/>
              </a:spcBef>
              <a:spcAft>
                <a:spcPts val="0"/>
              </a:spcAft>
              <a:buClr>
                <a:schemeClr val="dk1"/>
              </a:buClr>
              <a:buSzPct val="25000"/>
              <a:buFont typeface="Tahoma"/>
              <a:buNone/>
            </a:pPr>
            <a:r>
              <a:rPr b="0" baseline="0" i="0" lang="en-GB" sz="3200" u="none" cap="none" strike="noStrike">
                <a:solidFill>
                  <a:srgbClr val="000000"/>
                </a:solidFill>
                <a:latin typeface="Tahoma"/>
                <a:ea typeface="Tahoma"/>
                <a:cs typeface="Tahoma"/>
                <a:sym typeface="Tahoma"/>
              </a:rPr>
              <a:t>	</a:t>
            </a:r>
            <a:r>
              <a:rPr b="0" baseline="0" i="0" lang="en-GB" sz="3200" u="sng" cap="none" strike="noStrike">
                <a:solidFill>
                  <a:srgbClr val="000000"/>
                </a:solidFill>
                <a:latin typeface="Tahoma"/>
                <a:ea typeface="Tahoma"/>
                <a:cs typeface="Tahoma"/>
                <a:sym typeface="Tahoma"/>
              </a:rPr>
              <a:t>Penyelesaian</a:t>
            </a:r>
            <a:r>
              <a:rPr b="0" baseline="0" i="0" lang="en-GB" sz="3200" u="none" cap="none" strike="noStrike">
                <a:solidFill>
                  <a:srgbClr val="000000"/>
                </a:solidFill>
                <a:latin typeface="Tahoma"/>
                <a:ea typeface="Tahoma"/>
                <a:cs typeface="Tahoma"/>
                <a:sym typeface="Tahoma"/>
              </a:rPr>
              <a:t>:</a:t>
            </a:r>
          </a:p>
          <a:p>
            <a:pPr indent="-342900" lvl="0" marL="342900" marR="0" rtl="0" algn="just">
              <a:lnSpc>
                <a:spcPct val="90000"/>
              </a:lnSpc>
              <a:spcBef>
                <a:spcPts val="640"/>
              </a:spcBef>
              <a:spcAft>
                <a:spcPts val="0"/>
              </a:spcAft>
              <a:buClr>
                <a:schemeClr val="dk1"/>
              </a:buClr>
              <a:buSzPct val="25000"/>
              <a:buFont typeface="Tahoma"/>
              <a:buNone/>
            </a:pPr>
            <a:r>
              <a:rPr b="0" baseline="0" i="0" lang="en-GB" sz="3200" u="none" cap="none" strike="noStrike">
                <a:solidFill>
                  <a:srgbClr val="000000"/>
                </a:solidFill>
                <a:latin typeface="Tahoma"/>
                <a:ea typeface="Tahoma"/>
                <a:cs typeface="Tahoma"/>
                <a:sym typeface="Tahoma"/>
              </a:rPr>
              <a:t>	(a) 2 </a:t>
            </a:r>
            <a:r>
              <a:rPr b="0" baseline="0" i="0" lang="en-GB" sz="3200" u="none" cap="none" strike="noStrike">
                <a:solidFill>
                  <a:srgbClr val="000000"/>
                </a:solidFill>
                <a:latin typeface="Times New Roman"/>
                <a:ea typeface="Times New Roman"/>
                <a:cs typeface="Times New Roman"/>
                <a:sym typeface="Times New Roman"/>
              </a:rPr>
              <a:t>×</a:t>
            </a:r>
            <a:r>
              <a:rPr b="0" baseline="0" i="0" lang="en-GB" sz="3200" u="none" cap="none" strike="noStrike">
                <a:solidFill>
                  <a:srgbClr val="000000"/>
                </a:solidFill>
                <a:latin typeface="Tahoma"/>
                <a:ea typeface="Tahoma"/>
                <a:cs typeface="Tahoma"/>
                <a:sym typeface="Tahoma"/>
              </a:rPr>
              <a:t> 2 </a:t>
            </a:r>
            <a:r>
              <a:rPr b="0" baseline="0" i="0" lang="en-GB" sz="3200" u="none" cap="none" strike="noStrike">
                <a:solidFill>
                  <a:srgbClr val="000000"/>
                </a:solidFill>
                <a:latin typeface="Times New Roman"/>
                <a:ea typeface="Times New Roman"/>
                <a:cs typeface="Times New Roman"/>
                <a:sym typeface="Times New Roman"/>
              </a:rPr>
              <a:t>×</a:t>
            </a:r>
            <a:r>
              <a:rPr b="0" baseline="0" i="0" lang="en-GB" sz="3200" u="none" cap="none" strike="noStrike">
                <a:solidFill>
                  <a:srgbClr val="000000"/>
                </a:solidFill>
                <a:latin typeface="Tahoma"/>
                <a:ea typeface="Tahoma"/>
                <a:cs typeface="Tahoma"/>
                <a:sym typeface="Tahoma"/>
              </a:rPr>
              <a:t> 2 </a:t>
            </a:r>
            <a:r>
              <a:rPr b="0" baseline="0" i="0" lang="en-GB" sz="3200" u="none" cap="none" strike="noStrike">
                <a:solidFill>
                  <a:srgbClr val="000000"/>
                </a:solidFill>
                <a:latin typeface="Times New Roman"/>
                <a:ea typeface="Times New Roman"/>
                <a:cs typeface="Times New Roman"/>
                <a:sym typeface="Times New Roman"/>
              </a:rPr>
              <a:t>×</a:t>
            </a:r>
            <a:r>
              <a:rPr b="0" baseline="0" i="0" lang="en-GB" sz="3200" u="none" cap="none" strike="noStrike">
                <a:solidFill>
                  <a:srgbClr val="000000"/>
                </a:solidFill>
                <a:latin typeface="Tahoma"/>
                <a:ea typeface="Tahoma"/>
                <a:cs typeface="Tahoma"/>
                <a:sym typeface="Tahoma"/>
              </a:rPr>
              <a:t> 2 </a:t>
            </a:r>
            <a:r>
              <a:rPr b="0" baseline="0" i="0" lang="en-GB" sz="3200" u="none" cap="none" strike="noStrike">
                <a:solidFill>
                  <a:srgbClr val="000000"/>
                </a:solidFill>
                <a:latin typeface="Times New Roman"/>
                <a:ea typeface="Times New Roman"/>
                <a:cs typeface="Times New Roman"/>
                <a:sym typeface="Times New Roman"/>
              </a:rPr>
              <a:t>×</a:t>
            </a:r>
            <a:r>
              <a:rPr b="0" baseline="0" i="0" lang="en-GB" sz="3200" u="none" cap="none" strike="noStrike">
                <a:solidFill>
                  <a:srgbClr val="000000"/>
                </a:solidFill>
                <a:latin typeface="Tahoma"/>
                <a:ea typeface="Tahoma"/>
                <a:cs typeface="Tahoma"/>
                <a:sym typeface="Tahoma"/>
              </a:rPr>
              <a:t> 2 = 2</a:t>
            </a:r>
            <a:r>
              <a:rPr b="0" baseline="30000" i="0" lang="en-GB" sz="3200" u="none" cap="none" strike="noStrike">
                <a:solidFill>
                  <a:srgbClr val="000000"/>
                </a:solidFill>
                <a:latin typeface="Tahoma"/>
                <a:ea typeface="Tahoma"/>
                <a:cs typeface="Tahoma"/>
                <a:sym typeface="Tahoma"/>
              </a:rPr>
              <a:t>5</a:t>
            </a:r>
            <a:r>
              <a:rPr b="0" baseline="0" i="0" lang="en-GB" sz="3200" u="none" cap="none" strike="noStrike">
                <a:solidFill>
                  <a:srgbClr val="000000"/>
                </a:solidFill>
                <a:latin typeface="Tahoma"/>
                <a:ea typeface="Tahoma"/>
                <a:cs typeface="Tahoma"/>
                <a:sym typeface="Tahoma"/>
              </a:rPr>
              <a:t> = 32 buah</a:t>
            </a:r>
          </a:p>
          <a:p>
            <a:pPr indent="-342900" lvl="0" marL="342900" marR="0" rtl="0" algn="just">
              <a:lnSpc>
                <a:spcPct val="90000"/>
              </a:lnSpc>
              <a:spcBef>
                <a:spcPts val="640"/>
              </a:spcBef>
              <a:spcAft>
                <a:spcPts val="0"/>
              </a:spcAft>
              <a:buClr>
                <a:schemeClr val="dk1"/>
              </a:buClr>
              <a:buSzPct val="25000"/>
              <a:buFont typeface="Tahoma"/>
              <a:buNone/>
            </a:pPr>
            <a:r>
              <a:rPr b="0" baseline="0" i="0" lang="en-GB" sz="3200" u="none" cap="none" strike="noStrike">
                <a:solidFill>
                  <a:srgbClr val="000000"/>
                </a:solidFill>
                <a:latin typeface="Tahoma"/>
                <a:ea typeface="Tahoma"/>
                <a:cs typeface="Tahoma"/>
                <a:sym typeface="Tahoma"/>
              </a:rPr>
              <a:t>	(b) 2</a:t>
            </a:r>
            <a:r>
              <a:rPr b="0" baseline="30000" i="0" lang="en-GB" sz="3200" u="none" cap="none" strike="noStrike">
                <a:solidFill>
                  <a:srgbClr val="000000"/>
                </a:solidFill>
                <a:latin typeface="Tahoma"/>
                <a:ea typeface="Tahoma"/>
                <a:cs typeface="Tahoma"/>
                <a:sym typeface="Tahoma"/>
              </a:rPr>
              <a:t>8</a:t>
            </a:r>
            <a:r>
              <a:rPr b="0" baseline="0" i="0" lang="en-GB" sz="3200" u="none" cap="none" strike="noStrike">
                <a:solidFill>
                  <a:srgbClr val="000000"/>
                </a:solidFill>
                <a:latin typeface="Tahoma"/>
                <a:ea typeface="Tahoma"/>
                <a:cs typeface="Tahoma"/>
                <a:sym typeface="Tahoma"/>
              </a:rPr>
              <a:t> = 256 buah</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03" name="Shape 103"/>
        <p:cNvGrpSpPr/>
        <p:nvPr/>
      </p:nvGrpSpPr>
      <p:grpSpPr>
        <a:xfrm>
          <a:off x="0" y="0"/>
          <a:ext cx="0" cy="0"/>
          <a:chOff x="0" y="0"/>
          <a:chExt cx="0" cy="0"/>
        </a:xfrm>
      </p:grpSpPr>
      <p:sp>
        <p:nvSpPr>
          <p:cNvPr id="104" name="Shape 104"/>
          <p:cNvSpPr txBox="1"/>
          <p:nvPr>
            <p:ph idx="12" type="sldNum"/>
          </p:nvPr>
        </p:nvSpPr>
        <p:spPr>
          <a:xfrm>
            <a:off x="8472457" y="4663216"/>
            <a:ext cx="548699" cy="393600"/>
          </a:xfrm>
          <a:prstGeom prst="rect">
            <a:avLst/>
          </a:prstGeom>
          <a:noFill/>
          <a:ln>
            <a:noFill/>
          </a:ln>
        </p:spPr>
        <p:txBody>
          <a:bodyPr anchorCtr="0" anchor="b" bIns="45700" lIns="91425" rIns="91425" tIns="45700">
            <a:noAutofit/>
          </a:bodyPr>
          <a:lstStyle/>
          <a:p>
            <a:pPr lvl="0" rtl="0">
              <a:spcBef>
                <a:spcPts val="0"/>
              </a:spcBef>
              <a:buNone/>
            </a:pPr>
            <a:fld id="{00000000-1234-1234-1234-123412341234}" type="slidenum">
              <a:rPr lang="en-GB" sz="1000">
                <a:solidFill>
                  <a:schemeClr val="accent1"/>
                </a:solidFill>
                <a:latin typeface="Source Code Pro"/>
                <a:ea typeface="Source Code Pro"/>
                <a:cs typeface="Source Code Pro"/>
                <a:sym typeface="Source Code Pro"/>
              </a:rPr>
              <a:t>‹#›</a:t>
            </a:fld>
          </a:p>
        </p:txBody>
      </p:sp>
      <p:sp>
        <p:nvSpPr>
          <p:cNvPr id="105" name="Shape 105"/>
          <p:cNvSpPr txBox="1"/>
          <p:nvPr>
            <p:ph idx="1" type="body"/>
          </p:nvPr>
        </p:nvSpPr>
        <p:spPr>
          <a:xfrm>
            <a:off x="685800" y="228600"/>
            <a:ext cx="8153399" cy="4514849"/>
          </a:xfrm>
          <a:prstGeom prst="rect">
            <a:avLst/>
          </a:prstGeom>
          <a:noFill/>
          <a:ln>
            <a:noFill/>
          </a:ln>
        </p:spPr>
        <p:txBody>
          <a:bodyPr anchorCtr="0" anchor="t" bIns="45700" lIns="91425" rIns="91425" tIns="45700">
            <a:noAutofit/>
          </a:bodyPr>
          <a:lstStyle/>
          <a:p>
            <a:pPr indent="-304800" lvl="0" marL="342900" marR="0" rtl="0" algn="l">
              <a:lnSpc>
                <a:spcPct val="90000"/>
              </a:lnSpc>
              <a:spcBef>
                <a:spcPts val="0"/>
              </a:spcBef>
              <a:spcAft>
                <a:spcPts val="0"/>
              </a:spcAft>
              <a:buClr>
                <a:srgbClr val="000000"/>
              </a:buClr>
              <a:buSzPct val="100000"/>
              <a:buFont typeface="Tahoma"/>
              <a:buChar char="•"/>
            </a:pPr>
            <a:r>
              <a:rPr b="1" baseline="0" i="0" lang="en-GB" sz="1400" u="none" cap="none" strike="noStrike">
                <a:solidFill>
                  <a:srgbClr val="000000"/>
                </a:solidFill>
                <a:latin typeface="Tahoma"/>
                <a:ea typeface="Tahoma"/>
                <a:cs typeface="Tahoma"/>
                <a:sym typeface="Tahoma"/>
              </a:rPr>
              <a:t>Contoh 4.</a:t>
            </a:r>
            <a:r>
              <a:rPr b="0" baseline="0" i="0" lang="en-GB" sz="1400" u="none" cap="none" strike="noStrike">
                <a:solidFill>
                  <a:srgbClr val="000000"/>
                </a:solidFill>
                <a:latin typeface="Tahoma"/>
                <a:ea typeface="Tahoma"/>
                <a:cs typeface="Tahoma"/>
                <a:sym typeface="Tahoma"/>
              </a:rPr>
              <a:t> Berapa banyak bilangan ganjil antara 1000 dan 9999 (termasuk 1000 dan 9999 itu sendiri) yang </a:t>
            </a:r>
          </a:p>
          <a:p>
            <a:pPr indent="-342900" lvl="0" marL="342900" marR="0" rtl="0" algn="l">
              <a:lnSpc>
                <a:spcPct val="90000"/>
              </a:lnSpc>
              <a:spcBef>
                <a:spcPts val="400"/>
              </a:spcBef>
              <a:spcAft>
                <a:spcPts val="0"/>
              </a:spcAft>
              <a:buClr>
                <a:schemeClr val="dk1"/>
              </a:buClr>
              <a:buSzPct val="25000"/>
              <a:buFont typeface="Tahoma"/>
              <a:buNone/>
            </a:pPr>
            <a:r>
              <a:rPr b="0" baseline="0" i="0" lang="en-GB" sz="1400" u="none" cap="none" strike="noStrike">
                <a:solidFill>
                  <a:srgbClr val="000000"/>
                </a:solidFill>
                <a:latin typeface="Tahoma"/>
                <a:ea typeface="Tahoma"/>
                <a:cs typeface="Tahoma"/>
                <a:sym typeface="Tahoma"/>
              </a:rPr>
              <a:t>	(a) semua angkanya berbeda</a:t>
            </a:r>
          </a:p>
          <a:p>
            <a:pPr indent="-342900" lvl="0" marL="342900" marR="0" rtl="0" algn="l">
              <a:lnSpc>
                <a:spcPct val="90000"/>
              </a:lnSpc>
              <a:spcBef>
                <a:spcPts val="400"/>
              </a:spcBef>
              <a:spcAft>
                <a:spcPts val="0"/>
              </a:spcAft>
              <a:buClr>
                <a:schemeClr val="dk1"/>
              </a:buClr>
              <a:buSzPct val="25000"/>
              <a:buFont typeface="Tahoma"/>
              <a:buNone/>
            </a:pPr>
            <a:r>
              <a:rPr b="0" baseline="0" i="0" lang="en-GB" sz="1400" u="none" cap="none" strike="noStrike">
                <a:solidFill>
                  <a:srgbClr val="000000"/>
                </a:solidFill>
                <a:latin typeface="Tahoma"/>
                <a:ea typeface="Tahoma"/>
                <a:cs typeface="Tahoma"/>
                <a:sym typeface="Tahoma"/>
              </a:rPr>
              <a:t>	(b) boleh ada angka yang berulang. </a:t>
            </a:r>
          </a:p>
          <a:p>
            <a:pPr indent="-342900" lvl="0" marL="342900" marR="0" rtl="0" algn="l">
              <a:lnSpc>
                <a:spcPct val="90000"/>
              </a:lnSpc>
              <a:spcBef>
                <a:spcPts val="400"/>
              </a:spcBef>
              <a:spcAft>
                <a:spcPts val="0"/>
              </a:spcAft>
              <a:buClr>
                <a:schemeClr val="dk1"/>
              </a:buClr>
              <a:buSzPct val="25000"/>
              <a:buFont typeface="Tahoma"/>
              <a:buNone/>
            </a:pPr>
            <a:r>
              <a:rPr b="0" baseline="0" i="0" lang="en-GB" sz="1400" u="sng" cap="none" strike="noStrike">
                <a:solidFill>
                  <a:srgbClr val="000000"/>
                </a:solidFill>
                <a:latin typeface="Tahoma"/>
                <a:ea typeface="Tahoma"/>
                <a:cs typeface="Tahoma"/>
                <a:sym typeface="Tahoma"/>
              </a:rPr>
              <a:t>Penyelesaian</a:t>
            </a:r>
            <a:r>
              <a:rPr b="0" baseline="0" i="0" lang="en-GB" sz="1400" u="none" cap="none" strike="noStrike">
                <a:solidFill>
                  <a:srgbClr val="000000"/>
                </a:solidFill>
                <a:latin typeface="Tahoma"/>
                <a:ea typeface="Tahoma"/>
                <a:cs typeface="Tahoma"/>
                <a:sym typeface="Tahoma"/>
              </a:rPr>
              <a:t>: </a:t>
            </a:r>
          </a:p>
          <a:p>
            <a:pPr indent="-342900" lvl="0" marL="342900" marR="0" rtl="0" algn="just">
              <a:lnSpc>
                <a:spcPct val="90000"/>
              </a:lnSpc>
              <a:spcBef>
                <a:spcPts val="400"/>
              </a:spcBef>
              <a:spcAft>
                <a:spcPts val="0"/>
              </a:spcAft>
              <a:buClr>
                <a:schemeClr val="dk1"/>
              </a:buClr>
              <a:buSzPct val="25000"/>
              <a:buFont typeface="Tahoma"/>
              <a:buNone/>
            </a:pPr>
            <a:r>
              <a:rPr b="0" baseline="0" i="0" lang="en-GB" sz="1400" u="none" cap="none" strike="noStrike">
                <a:solidFill>
                  <a:srgbClr val="000000"/>
                </a:solidFill>
                <a:latin typeface="Tahoma"/>
                <a:ea typeface="Tahoma"/>
                <a:cs typeface="Tahoma"/>
                <a:sym typeface="Tahoma"/>
              </a:rPr>
              <a:t>(a) posisi satuan:   5 kemungkinan angka (1, 3, 5, 7, 9)</a:t>
            </a:r>
          </a:p>
          <a:p>
            <a:pPr indent="-342900" lvl="0" marL="342900" marR="0" rtl="0" algn="l">
              <a:lnSpc>
                <a:spcPct val="90000"/>
              </a:lnSpc>
              <a:spcBef>
                <a:spcPts val="400"/>
              </a:spcBef>
              <a:spcAft>
                <a:spcPts val="0"/>
              </a:spcAft>
              <a:buClr>
                <a:schemeClr val="dk1"/>
              </a:buClr>
              <a:buSzPct val="25000"/>
              <a:buFont typeface="Tahoma"/>
              <a:buNone/>
            </a:pPr>
            <a:r>
              <a:rPr b="0" baseline="0" i="0" lang="en-GB" sz="1400" u="none" cap="none" strike="noStrike">
                <a:solidFill>
                  <a:srgbClr val="000000"/>
                </a:solidFill>
                <a:latin typeface="Tahoma"/>
                <a:ea typeface="Tahoma"/>
                <a:cs typeface="Tahoma"/>
                <a:sym typeface="Tahoma"/>
              </a:rPr>
              <a:t>	posisi ribuan:   8 kemungkinan angka </a:t>
            </a:r>
          </a:p>
          <a:p>
            <a:pPr indent="-342900" lvl="0" marL="342900" marR="0" rtl="0" algn="l">
              <a:lnSpc>
                <a:spcPct val="90000"/>
              </a:lnSpc>
              <a:spcBef>
                <a:spcPts val="400"/>
              </a:spcBef>
              <a:spcAft>
                <a:spcPts val="0"/>
              </a:spcAft>
              <a:buClr>
                <a:schemeClr val="dk1"/>
              </a:buClr>
              <a:buSzPct val="25000"/>
              <a:buFont typeface="Tahoma"/>
              <a:buNone/>
            </a:pPr>
            <a:r>
              <a:rPr b="0" baseline="0" i="0" lang="en-GB" sz="1400" u="none" cap="none" strike="noStrike">
                <a:solidFill>
                  <a:srgbClr val="000000"/>
                </a:solidFill>
                <a:latin typeface="Tahoma"/>
                <a:ea typeface="Tahoma"/>
                <a:cs typeface="Tahoma"/>
                <a:sym typeface="Tahoma"/>
              </a:rPr>
              <a:t>	posisi ratusan:  8 kemungkinan angka </a:t>
            </a:r>
          </a:p>
          <a:p>
            <a:pPr indent="-342900" lvl="0" marL="342900" marR="0" rtl="0" algn="l">
              <a:lnSpc>
                <a:spcPct val="90000"/>
              </a:lnSpc>
              <a:spcBef>
                <a:spcPts val="400"/>
              </a:spcBef>
              <a:spcAft>
                <a:spcPts val="0"/>
              </a:spcAft>
              <a:buClr>
                <a:schemeClr val="dk1"/>
              </a:buClr>
              <a:buSzPct val="25000"/>
              <a:buFont typeface="Tahoma"/>
              <a:buNone/>
            </a:pPr>
            <a:r>
              <a:rPr b="0" baseline="0" i="0" lang="en-GB" sz="1400" u="none" cap="none" strike="noStrike">
                <a:solidFill>
                  <a:srgbClr val="000000"/>
                </a:solidFill>
                <a:latin typeface="Tahoma"/>
                <a:ea typeface="Tahoma"/>
                <a:cs typeface="Tahoma"/>
                <a:sym typeface="Tahoma"/>
              </a:rPr>
              <a:t>	posisi puluhan: 7 kemungkinan angka</a:t>
            </a:r>
          </a:p>
          <a:p>
            <a:pPr indent="-342900" lvl="0" marL="342900" marR="0" rtl="0" algn="l">
              <a:lnSpc>
                <a:spcPct val="90000"/>
              </a:lnSpc>
              <a:spcBef>
                <a:spcPts val="400"/>
              </a:spcBef>
              <a:spcAft>
                <a:spcPts val="0"/>
              </a:spcAft>
              <a:buClr>
                <a:schemeClr val="dk1"/>
              </a:buClr>
              <a:buSzPct val="25000"/>
              <a:buFont typeface="Tahoma"/>
              <a:buNone/>
            </a:pPr>
            <a:r>
              <a:rPr b="0" baseline="0" i="0" lang="en-GB" sz="1400" u="none" cap="none" strike="noStrike">
                <a:solidFill>
                  <a:srgbClr val="000000"/>
                </a:solidFill>
                <a:latin typeface="Tahoma"/>
                <a:ea typeface="Tahoma"/>
                <a:cs typeface="Tahoma"/>
                <a:sym typeface="Tahoma"/>
              </a:rPr>
              <a:t>	Banyak bilangan ganjil seluruhnya = (5)(8)(8)(7) = 2240 buah.</a:t>
            </a:r>
          </a:p>
          <a:p>
            <a:pPr indent="-342900" lvl="0" marL="342900" marR="0" rtl="0" algn="l">
              <a:lnSpc>
                <a:spcPct val="90000"/>
              </a:lnSpc>
              <a:spcBef>
                <a:spcPts val="400"/>
              </a:spcBef>
              <a:spcAft>
                <a:spcPts val="0"/>
              </a:spcAft>
              <a:buClr>
                <a:schemeClr val="dk1"/>
              </a:buClr>
              <a:buSzPct val="25000"/>
              <a:buFont typeface="Tahoma"/>
              <a:buNone/>
            </a:pPr>
            <a:r>
              <a:rPr b="0" baseline="0" i="0" lang="en-GB" sz="1400" u="none" cap="none" strike="noStrike">
                <a:solidFill>
                  <a:srgbClr val="000000"/>
                </a:solidFill>
                <a:latin typeface="Tahoma"/>
                <a:ea typeface="Tahoma"/>
                <a:cs typeface="Tahoma"/>
                <a:sym typeface="Tahoma"/>
              </a:rPr>
              <a:t>(b)	posisi satuan:   5 kemungkinan angka (yaitu 1, 3, 5, 7 dan 9);</a:t>
            </a:r>
          </a:p>
          <a:p>
            <a:pPr indent="-342900" lvl="0" marL="342900" marR="0" rtl="0" algn="l">
              <a:lnSpc>
                <a:spcPct val="90000"/>
              </a:lnSpc>
              <a:spcBef>
                <a:spcPts val="400"/>
              </a:spcBef>
              <a:spcAft>
                <a:spcPts val="0"/>
              </a:spcAft>
              <a:buClr>
                <a:schemeClr val="dk1"/>
              </a:buClr>
              <a:buSzPct val="25000"/>
              <a:buFont typeface="Tahoma"/>
              <a:buNone/>
            </a:pPr>
            <a:r>
              <a:rPr b="0" baseline="0" i="0" lang="en-GB" sz="1400" u="none" cap="none" strike="noStrike">
                <a:solidFill>
                  <a:srgbClr val="000000"/>
                </a:solidFill>
                <a:latin typeface="Tahoma"/>
                <a:ea typeface="Tahoma"/>
                <a:cs typeface="Tahoma"/>
                <a:sym typeface="Tahoma"/>
              </a:rPr>
              <a:t>	posisi ribuan:   9 kemungkinan angka (1 sampai 9)</a:t>
            </a:r>
          </a:p>
          <a:p>
            <a:pPr indent="-342900" lvl="0" marL="342900" marR="0" rtl="0" algn="l">
              <a:lnSpc>
                <a:spcPct val="90000"/>
              </a:lnSpc>
              <a:spcBef>
                <a:spcPts val="400"/>
              </a:spcBef>
              <a:spcAft>
                <a:spcPts val="0"/>
              </a:spcAft>
              <a:buClr>
                <a:schemeClr val="dk1"/>
              </a:buClr>
              <a:buSzPct val="25000"/>
              <a:buFont typeface="Tahoma"/>
              <a:buNone/>
            </a:pPr>
            <a:r>
              <a:rPr b="0" baseline="0" i="0" lang="en-GB" sz="1400" u="none" cap="none" strike="noStrike">
                <a:solidFill>
                  <a:srgbClr val="000000"/>
                </a:solidFill>
                <a:latin typeface="Tahoma"/>
                <a:ea typeface="Tahoma"/>
                <a:cs typeface="Tahoma"/>
                <a:sym typeface="Tahoma"/>
              </a:rPr>
              <a:t>	posisi ratusan:  10 kemungkinan angka (0 sampai 9)</a:t>
            </a:r>
          </a:p>
          <a:p>
            <a:pPr indent="-342900" lvl="0" marL="342900" marR="0" rtl="0" algn="l">
              <a:lnSpc>
                <a:spcPct val="90000"/>
              </a:lnSpc>
              <a:spcBef>
                <a:spcPts val="400"/>
              </a:spcBef>
              <a:spcAft>
                <a:spcPts val="0"/>
              </a:spcAft>
              <a:buClr>
                <a:schemeClr val="dk1"/>
              </a:buClr>
              <a:buSzPct val="25000"/>
              <a:buFont typeface="Tahoma"/>
              <a:buNone/>
            </a:pPr>
            <a:r>
              <a:rPr b="0" baseline="0" i="0" lang="en-GB" sz="1400" u="none" cap="none" strike="noStrike">
                <a:solidFill>
                  <a:srgbClr val="000000"/>
                </a:solidFill>
                <a:latin typeface="Tahoma"/>
                <a:ea typeface="Tahoma"/>
                <a:cs typeface="Tahoma"/>
                <a:sym typeface="Tahoma"/>
              </a:rPr>
              <a:t>	posisi puluhan: 10 kemungkinan angka (0 sampai 9)</a:t>
            </a:r>
          </a:p>
          <a:p>
            <a:pPr indent="-342900" lvl="0" marL="342900" marR="0" rtl="0" algn="l">
              <a:lnSpc>
                <a:spcPct val="90000"/>
              </a:lnSpc>
              <a:spcBef>
                <a:spcPts val="400"/>
              </a:spcBef>
              <a:spcAft>
                <a:spcPts val="0"/>
              </a:spcAft>
              <a:buClr>
                <a:schemeClr val="dk1"/>
              </a:buClr>
              <a:buSzPct val="25000"/>
              <a:buFont typeface="Tahoma"/>
              <a:buNone/>
            </a:pPr>
            <a:r>
              <a:rPr b="0" baseline="0" i="0" lang="en-GB" sz="1400" u="none" cap="none" strike="noStrike">
                <a:solidFill>
                  <a:srgbClr val="000000"/>
                </a:solidFill>
                <a:latin typeface="Tahoma"/>
                <a:ea typeface="Tahoma"/>
                <a:cs typeface="Tahoma"/>
                <a:sym typeface="Tahoma"/>
              </a:rPr>
              <a:t> </a:t>
            </a:r>
          </a:p>
          <a:p>
            <a:pPr indent="-342900" lvl="0" marL="342900" marR="0" rtl="0" algn="l">
              <a:lnSpc>
                <a:spcPct val="90000"/>
              </a:lnSpc>
              <a:spcBef>
                <a:spcPts val="400"/>
              </a:spcBef>
              <a:spcAft>
                <a:spcPts val="0"/>
              </a:spcAft>
              <a:buClr>
                <a:schemeClr val="dk1"/>
              </a:buClr>
              <a:buSzPct val="25000"/>
              <a:buFont typeface="Tahoma"/>
              <a:buNone/>
            </a:pPr>
            <a:r>
              <a:rPr b="0" baseline="0" i="0" lang="en-GB" sz="1400" u="none" cap="none" strike="noStrike">
                <a:solidFill>
                  <a:srgbClr val="000000"/>
                </a:solidFill>
                <a:latin typeface="Tahoma"/>
                <a:ea typeface="Tahoma"/>
                <a:cs typeface="Tahoma"/>
                <a:sym typeface="Tahoma"/>
              </a:rPr>
              <a:t>	Banyak bilangan ganjil seluruhnya = (5)(9)(10)(10) = 4500 	 </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beach-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