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7" r:id="rId6"/>
    <p:sldId id="260" r:id="rId7"/>
    <p:sldId id="273" r:id="rId8"/>
    <p:sldId id="274" r:id="rId9"/>
    <p:sldId id="268" r:id="rId10"/>
    <p:sldId id="276" r:id="rId11"/>
    <p:sldId id="262" r:id="rId12"/>
    <p:sldId id="275" r:id="rId13"/>
    <p:sldId id="271" r:id="rId14"/>
    <p:sldId id="27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8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580" autoAdjust="0"/>
  </p:normalViewPr>
  <p:slideViewPr>
    <p:cSldViewPr>
      <p:cViewPr>
        <p:scale>
          <a:sx n="50" d="100"/>
          <a:sy n="50" d="100"/>
        </p:scale>
        <p:origin x="2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E5891-8D5A-41C6-AFEB-B4F9A3AD915B}" type="doc">
      <dgm:prSet loTypeId="urn:microsoft.com/office/officeart/2005/8/layout/hProcess4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23EC2EC2-9BDD-4AFA-812B-4305FAE29F4A}">
      <dgm:prSet phldrT="[Text]"/>
      <dgm:spPr/>
      <dgm:t>
        <a:bodyPr/>
        <a:lstStyle/>
        <a:p>
          <a:r>
            <a:rPr lang="id-ID" dirty="0" smtClean="0"/>
            <a:t>Logika Klasik/ Tradisional</a:t>
          </a:r>
          <a:endParaRPr lang="id-ID" dirty="0"/>
        </a:p>
      </dgm:t>
    </dgm:pt>
    <dgm:pt modelId="{0827F5AA-8CEC-4A8E-B78F-4625E4E9E5FC}" type="parTrans" cxnId="{081C648B-B182-4A18-A50B-CD08E1C63D6D}">
      <dgm:prSet/>
      <dgm:spPr/>
      <dgm:t>
        <a:bodyPr/>
        <a:lstStyle/>
        <a:p>
          <a:endParaRPr lang="id-ID"/>
        </a:p>
      </dgm:t>
    </dgm:pt>
    <dgm:pt modelId="{EDEB6A38-400D-42E7-959D-C01F5BBBCC8B}" type="sibTrans" cxnId="{081C648B-B182-4A18-A50B-CD08E1C63D6D}">
      <dgm:prSet/>
      <dgm:spPr/>
      <dgm:t>
        <a:bodyPr/>
        <a:lstStyle/>
        <a:p>
          <a:endParaRPr lang="id-ID"/>
        </a:p>
      </dgm:t>
    </dgm:pt>
    <dgm:pt modelId="{C235831D-9084-457F-A4F1-89A872F54556}">
      <dgm:prSet phldrT="[Text]" custT="1"/>
      <dgm:spPr/>
      <dgm:t>
        <a:bodyPr/>
        <a:lstStyle/>
        <a:p>
          <a:r>
            <a:rPr lang="id-ID" sz="1400" dirty="0" smtClean="0"/>
            <a:t>Tokoh: Aristoteles</a:t>
          </a:r>
          <a:endParaRPr lang="id-ID" sz="1400" dirty="0"/>
        </a:p>
      </dgm:t>
    </dgm:pt>
    <dgm:pt modelId="{6EB12A74-7004-428C-9D5A-468B529FC1D7}" type="parTrans" cxnId="{4ABF2C98-960F-4DDE-A042-4DB5CFA297B7}">
      <dgm:prSet/>
      <dgm:spPr/>
      <dgm:t>
        <a:bodyPr/>
        <a:lstStyle/>
        <a:p>
          <a:endParaRPr lang="id-ID"/>
        </a:p>
      </dgm:t>
    </dgm:pt>
    <dgm:pt modelId="{A725805B-B194-4AF3-8E51-C90A639C15E9}" type="sibTrans" cxnId="{4ABF2C98-960F-4DDE-A042-4DB5CFA297B7}">
      <dgm:prSet/>
      <dgm:spPr/>
      <dgm:t>
        <a:bodyPr/>
        <a:lstStyle/>
        <a:p>
          <a:endParaRPr lang="id-ID"/>
        </a:p>
      </dgm:t>
    </dgm:pt>
    <dgm:pt modelId="{A4BF93D2-4F08-4B9C-A1E6-06679ECC2506}">
      <dgm:prSet phldrT="[Text]" custT="1"/>
      <dgm:spPr/>
      <dgm:t>
        <a:bodyPr/>
        <a:lstStyle/>
        <a:p>
          <a:r>
            <a:rPr lang="id-ID" sz="1400" dirty="0" smtClean="0"/>
            <a:t>Logika Aristoteles </a:t>
          </a:r>
          <a:r>
            <a:rPr lang="id-ID" sz="1400" dirty="0" smtClean="0">
              <a:sym typeface="Wingdings" pitchFamily="2" charset="2"/>
            </a:rPr>
            <a:t> aturan silogisme</a:t>
          </a:r>
          <a:endParaRPr lang="id-ID" sz="1400" dirty="0"/>
        </a:p>
      </dgm:t>
    </dgm:pt>
    <dgm:pt modelId="{7587DB2B-06DA-4E82-B122-A0E4E15988A4}" type="parTrans" cxnId="{451BC4BC-54E6-47CC-923E-D654982AC077}">
      <dgm:prSet/>
      <dgm:spPr/>
      <dgm:t>
        <a:bodyPr/>
        <a:lstStyle/>
        <a:p>
          <a:endParaRPr lang="id-ID"/>
        </a:p>
      </dgm:t>
    </dgm:pt>
    <dgm:pt modelId="{C8E3B1B0-4C87-4ECF-9319-6100F18929E8}" type="sibTrans" cxnId="{451BC4BC-54E6-47CC-923E-D654982AC077}">
      <dgm:prSet/>
      <dgm:spPr/>
      <dgm:t>
        <a:bodyPr/>
        <a:lstStyle/>
        <a:p>
          <a:endParaRPr lang="id-ID"/>
        </a:p>
      </dgm:t>
    </dgm:pt>
    <dgm:pt modelId="{BFBA55D5-811E-44FD-9D88-629AEE8B5782}">
      <dgm:prSet phldrT="[Text]"/>
      <dgm:spPr/>
      <dgm:t>
        <a:bodyPr/>
        <a:lstStyle/>
        <a:p>
          <a:r>
            <a:rPr lang="id-ID" dirty="0" smtClean="0"/>
            <a:t>Logika Modern</a:t>
          </a:r>
          <a:endParaRPr lang="id-ID" dirty="0"/>
        </a:p>
      </dgm:t>
    </dgm:pt>
    <dgm:pt modelId="{454886F6-2848-4782-BD4E-ADFB8BA9A7A2}" type="parTrans" cxnId="{30CF0DA1-43DF-4BDF-B428-41334052D41F}">
      <dgm:prSet/>
      <dgm:spPr/>
      <dgm:t>
        <a:bodyPr/>
        <a:lstStyle/>
        <a:p>
          <a:endParaRPr lang="id-ID"/>
        </a:p>
      </dgm:t>
    </dgm:pt>
    <dgm:pt modelId="{036FC2D0-7CCC-42D3-A91D-3426BA042E21}" type="sibTrans" cxnId="{30CF0DA1-43DF-4BDF-B428-41334052D41F}">
      <dgm:prSet/>
      <dgm:spPr/>
      <dgm:t>
        <a:bodyPr/>
        <a:lstStyle/>
        <a:p>
          <a:endParaRPr lang="id-ID"/>
        </a:p>
      </dgm:t>
    </dgm:pt>
    <dgm:pt modelId="{9AA1153E-C5CF-42A1-A143-5F212E10CEFD}">
      <dgm:prSet phldrT="[Text]" custT="1"/>
      <dgm:spPr/>
      <dgm:t>
        <a:bodyPr/>
        <a:lstStyle/>
        <a:p>
          <a:pPr marL="0" indent="0">
            <a:tabLst/>
          </a:pPr>
          <a:r>
            <a:rPr lang="id-ID" sz="1400" dirty="0" smtClean="0"/>
            <a:t>Tokoh: </a:t>
          </a:r>
          <a:r>
            <a:rPr lang="en-US" sz="1400" dirty="0" err="1" smtClean="0"/>
            <a:t>Agustus</a:t>
          </a:r>
          <a:r>
            <a:rPr lang="en-US" sz="1400" dirty="0" smtClean="0"/>
            <a:t> De Morgan) </a:t>
          </a:r>
          <a:r>
            <a:rPr lang="en-US" sz="1400" dirty="0" err="1" smtClean="0"/>
            <a:t>dan</a:t>
          </a:r>
          <a:r>
            <a:rPr lang="en-US" sz="1400" dirty="0" smtClean="0"/>
            <a:t> George Boole, </a:t>
          </a:r>
          <a:r>
            <a:rPr lang="en-US" sz="1400" dirty="0" err="1" smtClean="0"/>
            <a:t>para</a:t>
          </a:r>
          <a:r>
            <a:rPr lang="en-US" sz="1400" dirty="0" smtClean="0"/>
            <a:t> </a:t>
          </a:r>
          <a:r>
            <a:rPr lang="en-US" sz="1400" dirty="0" err="1" smtClean="0"/>
            <a:t>ahli</a:t>
          </a:r>
          <a:r>
            <a:rPr lang="en-US" sz="1400" dirty="0" smtClean="0"/>
            <a:t> </a:t>
          </a:r>
          <a:r>
            <a:rPr lang="en-US" sz="1400" dirty="0" err="1" smtClean="0"/>
            <a:t>matematika</a:t>
          </a:r>
          <a:r>
            <a:rPr lang="en-US" sz="1400" dirty="0" smtClean="0"/>
            <a:t> </a:t>
          </a:r>
          <a:r>
            <a:rPr lang="en-US" sz="1400" dirty="0" err="1" smtClean="0"/>
            <a:t>Inggris</a:t>
          </a:r>
          <a:r>
            <a:rPr lang="id-ID" sz="1400" dirty="0" smtClean="0"/>
            <a:t>. </a:t>
          </a:r>
          <a:r>
            <a:rPr lang="en-US" sz="1400" dirty="0" err="1" smtClean="0"/>
            <a:t>Gottlob</a:t>
          </a:r>
          <a:r>
            <a:rPr lang="en-US" sz="1400" dirty="0" smtClean="0"/>
            <a:t> </a:t>
          </a:r>
          <a:r>
            <a:rPr lang="en-US" sz="1400" dirty="0" err="1" smtClean="0"/>
            <a:t>Frege</a:t>
          </a:r>
          <a:r>
            <a:rPr lang="id-ID" sz="1400" dirty="0" smtClean="0"/>
            <a:t>, </a:t>
          </a:r>
          <a:r>
            <a:rPr lang="en-US" sz="1400" dirty="0" smtClean="0"/>
            <a:t>Bertrand </a:t>
          </a:r>
          <a:r>
            <a:rPr lang="en-US" sz="1400" dirty="0" err="1" smtClean="0"/>
            <a:t>Russel</a:t>
          </a:r>
          <a:r>
            <a:rPr lang="id-ID" sz="1400" dirty="0" smtClean="0"/>
            <a:t>, </a:t>
          </a:r>
          <a:r>
            <a:rPr lang="en-US" sz="1400" dirty="0" smtClean="0"/>
            <a:t>Alfred North Whitehead </a:t>
          </a:r>
          <a:endParaRPr lang="id-ID" sz="1400" dirty="0"/>
        </a:p>
      </dgm:t>
    </dgm:pt>
    <dgm:pt modelId="{7C386759-C614-4720-BB1B-70DDD4C9A36C}" type="parTrans" cxnId="{00E63900-85A3-4AB6-A864-6304B2A775E0}">
      <dgm:prSet/>
      <dgm:spPr/>
      <dgm:t>
        <a:bodyPr/>
        <a:lstStyle/>
        <a:p>
          <a:endParaRPr lang="id-ID"/>
        </a:p>
      </dgm:t>
    </dgm:pt>
    <dgm:pt modelId="{20C2B708-96DE-4D46-B398-EB3D78FB7D32}" type="sibTrans" cxnId="{00E63900-85A3-4AB6-A864-6304B2A775E0}">
      <dgm:prSet/>
      <dgm:spPr/>
      <dgm:t>
        <a:bodyPr/>
        <a:lstStyle/>
        <a:p>
          <a:endParaRPr lang="id-ID"/>
        </a:p>
      </dgm:t>
    </dgm:pt>
    <dgm:pt modelId="{5835D497-CE40-4BFC-A6FB-51623B8AF870}">
      <dgm:prSet phldrT="[Text]" custT="1"/>
      <dgm:spPr/>
      <dgm:t>
        <a:bodyPr/>
        <a:lstStyle/>
        <a:p>
          <a:pPr marL="0" indent="0">
            <a:tabLst/>
          </a:pPr>
          <a:r>
            <a:rPr lang="id-ID" sz="1400" dirty="0" smtClean="0"/>
            <a:t>Logika simbolik dengan simbol-simbol “and, or, if...then, ..., if ... only if..” untuk merangkai kalimat</a:t>
          </a:r>
          <a:endParaRPr lang="id-ID" sz="1400" dirty="0"/>
        </a:p>
      </dgm:t>
    </dgm:pt>
    <dgm:pt modelId="{A53DDEB9-8F5F-498E-ABEA-3721E8AE232D}" type="parTrans" cxnId="{646C3C4F-E01D-4924-8A90-5D3DDD778770}">
      <dgm:prSet/>
      <dgm:spPr/>
      <dgm:t>
        <a:bodyPr/>
        <a:lstStyle/>
        <a:p>
          <a:endParaRPr lang="id-ID"/>
        </a:p>
      </dgm:t>
    </dgm:pt>
    <dgm:pt modelId="{D2974DAA-1F67-46CF-8EDA-59D01F35FC31}" type="sibTrans" cxnId="{646C3C4F-E01D-4924-8A90-5D3DDD778770}">
      <dgm:prSet/>
      <dgm:spPr/>
      <dgm:t>
        <a:bodyPr/>
        <a:lstStyle/>
        <a:p>
          <a:endParaRPr lang="id-ID"/>
        </a:p>
      </dgm:t>
    </dgm:pt>
    <dgm:pt modelId="{67A7B424-1C97-47A6-BCA0-67824F430FBC}">
      <dgm:prSet phldrT="[Text]"/>
      <dgm:spPr/>
      <dgm:t>
        <a:bodyPr/>
        <a:lstStyle/>
        <a:p>
          <a:r>
            <a:rPr lang="id-ID" dirty="0" smtClean="0"/>
            <a:t>Logika Banyak Nilai</a:t>
          </a:r>
          <a:endParaRPr lang="id-ID" dirty="0"/>
        </a:p>
      </dgm:t>
    </dgm:pt>
    <dgm:pt modelId="{A413B373-1EA3-4FED-82EE-C5AFF2AD63A0}" type="parTrans" cxnId="{21F88F27-9DE7-45FB-9410-6EFE358E155C}">
      <dgm:prSet/>
      <dgm:spPr/>
      <dgm:t>
        <a:bodyPr/>
        <a:lstStyle/>
        <a:p>
          <a:endParaRPr lang="id-ID"/>
        </a:p>
      </dgm:t>
    </dgm:pt>
    <dgm:pt modelId="{3485BDED-8F22-4C03-8A52-200C2C02B538}" type="sibTrans" cxnId="{21F88F27-9DE7-45FB-9410-6EFE358E155C}">
      <dgm:prSet/>
      <dgm:spPr/>
      <dgm:t>
        <a:bodyPr/>
        <a:lstStyle/>
        <a:p>
          <a:endParaRPr lang="id-ID"/>
        </a:p>
      </dgm:t>
    </dgm:pt>
    <dgm:pt modelId="{761FA3B0-AA27-4275-8694-2F0671B8F8CA}">
      <dgm:prSet phldrT="[Text]" custT="1"/>
      <dgm:spPr/>
      <dgm:t>
        <a:bodyPr/>
        <a:lstStyle/>
        <a:p>
          <a:r>
            <a:rPr lang="id-ID" sz="1400" dirty="0" smtClean="0"/>
            <a:t>Tokoh: Lotfi A Zadeh</a:t>
          </a:r>
          <a:endParaRPr lang="id-ID" sz="1400" dirty="0"/>
        </a:p>
      </dgm:t>
    </dgm:pt>
    <dgm:pt modelId="{1806B8AB-0FA2-4E6A-A4DA-053A11E1E3A7}" type="parTrans" cxnId="{A7F5C9E1-1B53-4C0C-ABD7-552ABAB7D83E}">
      <dgm:prSet/>
      <dgm:spPr/>
      <dgm:t>
        <a:bodyPr/>
        <a:lstStyle/>
        <a:p>
          <a:endParaRPr lang="id-ID"/>
        </a:p>
      </dgm:t>
    </dgm:pt>
    <dgm:pt modelId="{E409F83A-5BB9-4CF9-9C6B-13638C28EDCE}" type="sibTrans" cxnId="{A7F5C9E1-1B53-4C0C-ABD7-552ABAB7D83E}">
      <dgm:prSet/>
      <dgm:spPr/>
      <dgm:t>
        <a:bodyPr/>
        <a:lstStyle/>
        <a:p>
          <a:endParaRPr lang="id-ID"/>
        </a:p>
      </dgm:t>
    </dgm:pt>
    <dgm:pt modelId="{B2CD2BC2-9068-46D4-9424-000085C5927F}">
      <dgm:prSet phldrT="[Text]" custT="1"/>
      <dgm:spPr/>
      <dgm:t>
        <a:bodyPr/>
        <a:lstStyle/>
        <a:p>
          <a:r>
            <a:rPr lang="id-ID" sz="1400" dirty="0" smtClean="0"/>
            <a:t>Logika Fuzzy ( </a:t>
          </a:r>
          <a:r>
            <a:rPr lang="id-ID" sz="1400" i="1" dirty="0" smtClean="0"/>
            <a:t>Fuzzy Logic</a:t>
          </a:r>
          <a:r>
            <a:rPr lang="id-ID" sz="1400" dirty="0" smtClean="0"/>
            <a:t>)</a:t>
          </a:r>
          <a:endParaRPr lang="id-ID" sz="1400" dirty="0"/>
        </a:p>
      </dgm:t>
    </dgm:pt>
    <dgm:pt modelId="{9F2B8151-CC12-4CE5-BBAC-7FBF0CDE96F4}" type="parTrans" cxnId="{DD709EB9-991B-4E81-810C-CD4C0765D816}">
      <dgm:prSet/>
      <dgm:spPr/>
      <dgm:t>
        <a:bodyPr/>
        <a:lstStyle/>
        <a:p>
          <a:endParaRPr lang="id-ID"/>
        </a:p>
      </dgm:t>
    </dgm:pt>
    <dgm:pt modelId="{83FEA9E5-40B3-42E8-887E-114B0219B15B}" type="sibTrans" cxnId="{DD709EB9-991B-4E81-810C-CD4C0765D816}">
      <dgm:prSet/>
      <dgm:spPr/>
      <dgm:t>
        <a:bodyPr/>
        <a:lstStyle/>
        <a:p>
          <a:endParaRPr lang="id-ID"/>
        </a:p>
      </dgm:t>
    </dgm:pt>
    <dgm:pt modelId="{B8AD9D77-D040-4EBF-922C-35A9AFEB558A}">
      <dgm:prSet phldrT="[Text]" custT="1"/>
      <dgm:spPr/>
      <dgm:t>
        <a:bodyPr/>
        <a:lstStyle/>
        <a:p>
          <a:r>
            <a:rPr lang="id-ID" sz="1400" dirty="0" smtClean="0"/>
            <a:t>Silogisme bentuk sempurna jika memiliki 2 premis &amp; 1 kesimpulan dimana setiap premis memiliki 1 pokok bersama dengan kesimpulan</a:t>
          </a:r>
          <a:endParaRPr lang="id-ID" sz="1400" dirty="0"/>
        </a:p>
      </dgm:t>
    </dgm:pt>
    <dgm:pt modelId="{C44C8460-869C-4E6F-8B2E-0C733C20904B}" type="parTrans" cxnId="{F2B9A61C-773B-4054-B85B-269DEADB6733}">
      <dgm:prSet/>
      <dgm:spPr/>
      <dgm:t>
        <a:bodyPr/>
        <a:lstStyle/>
        <a:p>
          <a:endParaRPr lang="id-ID"/>
        </a:p>
      </dgm:t>
    </dgm:pt>
    <dgm:pt modelId="{62CC05B0-EE4C-42AB-B91E-06AD2F7735A3}" type="sibTrans" cxnId="{F2B9A61C-773B-4054-B85B-269DEADB6733}">
      <dgm:prSet/>
      <dgm:spPr/>
      <dgm:t>
        <a:bodyPr/>
        <a:lstStyle/>
        <a:p>
          <a:endParaRPr lang="id-ID"/>
        </a:p>
      </dgm:t>
    </dgm:pt>
    <dgm:pt modelId="{BD92C153-CAE6-41A9-8F34-CD76DD0C5EF9}">
      <dgm:prSet phldrT="[Text]" custT="1"/>
      <dgm:spPr/>
      <dgm:t>
        <a:bodyPr/>
        <a:lstStyle/>
        <a:p>
          <a:pPr marL="0" indent="0">
            <a:tabLst/>
          </a:pPr>
          <a:r>
            <a:rPr lang="id-ID" sz="1400" dirty="0" smtClean="0"/>
            <a:t>Memiliki 2 nilai yaitu benar (true/1) dan salah (false/0)</a:t>
          </a:r>
          <a:endParaRPr lang="id-ID" sz="1400" dirty="0"/>
        </a:p>
      </dgm:t>
    </dgm:pt>
    <dgm:pt modelId="{3AAA4B88-817A-4123-A60F-06B79711BD68}" type="parTrans" cxnId="{CE6DA7F1-E39A-4764-9E63-7ED58D117F42}">
      <dgm:prSet/>
      <dgm:spPr/>
      <dgm:t>
        <a:bodyPr/>
        <a:lstStyle/>
        <a:p>
          <a:endParaRPr lang="id-ID"/>
        </a:p>
      </dgm:t>
    </dgm:pt>
    <dgm:pt modelId="{4965E534-9409-456B-830A-C10ADD49B133}" type="sibTrans" cxnId="{CE6DA7F1-E39A-4764-9E63-7ED58D117F42}">
      <dgm:prSet/>
      <dgm:spPr/>
      <dgm:t>
        <a:bodyPr/>
        <a:lstStyle/>
        <a:p>
          <a:endParaRPr lang="id-ID"/>
        </a:p>
      </dgm:t>
    </dgm:pt>
    <dgm:pt modelId="{30C63FAB-5841-4A14-A27E-CB7AADF10822}">
      <dgm:prSet phldrT="[Text]" custT="1"/>
      <dgm:spPr/>
      <dgm:t>
        <a:bodyPr/>
        <a:lstStyle/>
        <a:p>
          <a:r>
            <a:rPr lang="id-ID" sz="1400" dirty="0" smtClean="0"/>
            <a:t>Titik utamanya bukan  </a:t>
          </a:r>
          <a:r>
            <a:rPr lang="en-US" sz="1400" dirty="0" err="1" smtClean="0"/>
            <a:t>hanya</a:t>
          </a:r>
          <a:r>
            <a:rPr lang="id-ID" sz="1400" dirty="0" smtClean="0"/>
            <a:t> </a:t>
          </a:r>
          <a:r>
            <a:rPr lang="en-US" sz="1400" dirty="0" err="1" smtClean="0"/>
            <a:t>nilai</a:t>
          </a:r>
          <a:r>
            <a:rPr lang="en-US" sz="1400" dirty="0" smtClean="0"/>
            <a:t> </a:t>
          </a:r>
          <a:r>
            <a:rPr lang="en-US" sz="1400" dirty="0" err="1" smtClean="0"/>
            <a:t>benar</a:t>
          </a:r>
          <a:r>
            <a:rPr lang="en-US" sz="1400" dirty="0" smtClean="0"/>
            <a:t> </a:t>
          </a:r>
          <a:r>
            <a:rPr lang="en-US" sz="1400" dirty="0" err="1" smtClean="0"/>
            <a:t>atau</a:t>
          </a:r>
          <a:r>
            <a:rPr lang="en-US" sz="1400" dirty="0" smtClean="0"/>
            <a:t> </a:t>
          </a:r>
          <a:r>
            <a:rPr lang="en-US" sz="1400" dirty="0" err="1" smtClean="0"/>
            <a:t>salah</a:t>
          </a:r>
          <a:r>
            <a:rPr lang="en-US" sz="1400" dirty="0" smtClean="0"/>
            <a:t>, </a:t>
          </a:r>
          <a:r>
            <a:rPr lang="en-US" sz="1400" dirty="0" err="1" smtClean="0"/>
            <a:t>tetapi</a:t>
          </a:r>
          <a:r>
            <a:rPr lang="en-US" sz="1400" dirty="0" smtClean="0"/>
            <a:t> </a:t>
          </a:r>
          <a:r>
            <a:rPr lang="id-ID" sz="1400" dirty="0" smtClean="0"/>
            <a:t>m</a:t>
          </a:r>
          <a:r>
            <a:rPr lang="en-US" sz="1400" dirty="0" err="1" smtClean="0"/>
            <a:t>asih</a:t>
          </a:r>
          <a:r>
            <a:rPr lang="en-US" sz="1400" dirty="0" smtClean="0"/>
            <a:t> </a:t>
          </a:r>
          <a:r>
            <a:rPr lang="en-US" sz="1400" dirty="0" err="1" smtClean="0"/>
            <a:t>memiliki</a:t>
          </a:r>
          <a:r>
            <a:rPr lang="en-US" sz="1400" dirty="0" smtClean="0"/>
            <a:t> </a:t>
          </a:r>
          <a:r>
            <a:rPr lang="en-US" sz="1400" dirty="0" err="1" smtClean="0"/>
            <a:t>nilai</a:t>
          </a:r>
          <a:r>
            <a:rPr lang="en-US" sz="1400" dirty="0" smtClean="0"/>
            <a:t> </a:t>
          </a:r>
          <a:r>
            <a:rPr lang="en-US" sz="1400" dirty="0" err="1" smtClean="0"/>
            <a:t>ketiga</a:t>
          </a:r>
          <a:r>
            <a:rPr lang="en-US" sz="1400" dirty="0" smtClean="0"/>
            <a:t> yang </a:t>
          </a:r>
          <a:r>
            <a:rPr lang="en-US" sz="1400" dirty="0" err="1" smtClean="0"/>
            <a:t>bersifat</a:t>
          </a:r>
          <a:r>
            <a:rPr lang="en-US" sz="1400" dirty="0" smtClean="0"/>
            <a:t> </a:t>
          </a:r>
          <a:r>
            <a:rPr lang="en-US" sz="1400" dirty="0" err="1" smtClean="0"/>
            <a:t>netral</a:t>
          </a:r>
          <a:r>
            <a:rPr lang="id-ID" sz="1400" dirty="0" smtClean="0"/>
            <a:t>.</a:t>
          </a:r>
          <a:endParaRPr lang="id-ID" sz="1400" dirty="0"/>
        </a:p>
      </dgm:t>
    </dgm:pt>
    <dgm:pt modelId="{D634E4DE-5BEF-428B-BA87-7C83A19C7805}" type="parTrans" cxnId="{6AC65A77-E09F-4461-96F7-CEDC38EACE63}">
      <dgm:prSet/>
      <dgm:spPr/>
      <dgm:t>
        <a:bodyPr/>
        <a:lstStyle/>
        <a:p>
          <a:endParaRPr lang="id-ID"/>
        </a:p>
      </dgm:t>
    </dgm:pt>
    <dgm:pt modelId="{3808FA6D-B4B0-4AF4-AB3C-A05CECB46910}" type="sibTrans" cxnId="{6AC65A77-E09F-4461-96F7-CEDC38EACE63}">
      <dgm:prSet/>
      <dgm:spPr/>
      <dgm:t>
        <a:bodyPr/>
        <a:lstStyle/>
        <a:p>
          <a:endParaRPr lang="id-ID"/>
        </a:p>
      </dgm:t>
    </dgm:pt>
    <dgm:pt modelId="{0C209052-29E7-4CA0-953A-4D28A08E55A2}">
      <dgm:prSet phldrT="[Text]" custT="1"/>
      <dgm:spPr/>
      <dgm:t>
        <a:bodyPr/>
        <a:lstStyle/>
        <a:p>
          <a:r>
            <a:rPr lang="id-ID" sz="1400" dirty="0" smtClean="0"/>
            <a:t>Mampu menangani nilai antara 0 dan 1</a:t>
          </a:r>
          <a:endParaRPr lang="id-ID" sz="1400" dirty="0"/>
        </a:p>
      </dgm:t>
    </dgm:pt>
    <dgm:pt modelId="{E463FFEC-6791-4868-822A-752EFB73B4E0}" type="parTrans" cxnId="{A88822F9-1B35-4C4E-A875-DE9DCBBBBE89}">
      <dgm:prSet/>
      <dgm:spPr/>
      <dgm:t>
        <a:bodyPr/>
        <a:lstStyle/>
        <a:p>
          <a:endParaRPr lang="id-ID"/>
        </a:p>
      </dgm:t>
    </dgm:pt>
    <dgm:pt modelId="{5F56188A-E62C-407E-A0D9-559187CA371C}" type="sibTrans" cxnId="{A88822F9-1B35-4C4E-A875-DE9DCBBBBE89}">
      <dgm:prSet/>
      <dgm:spPr/>
      <dgm:t>
        <a:bodyPr/>
        <a:lstStyle/>
        <a:p>
          <a:endParaRPr lang="id-ID"/>
        </a:p>
      </dgm:t>
    </dgm:pt>
    <dgm:pt modelId="{86CB66F9-2AB3-43C6-BC8D-8208EB7025AA}">
      <dgm:prSet phldrT="[Text]" custT="1"/>
      <dgm:spPr/>
      <dgm:t>
        <a:bodyPr/>
        <a:lstStyle/>
        <a:p>
          <a:r>
            <a:rPr lang="id-ID" sz="1400" dirty="0" smtClean="0"/>
            <a:t>Digunakan dalam kecerdasan buatan, sistem pakar, pemrograman logika</a:t>
          </a:r>
          <a:endParaRPr lang="id-ID" sz="1400" dirty="0"/>
        </a:p>
      </dgm:t>
    </dgm:pt>
    <dgm:pt modelId="{3DBC550C-6FF4-42E2-950D-35D20EBB0609}" type="parTrans" cxnId="{2C7E1977-AB00-47F8-88D2-5516A5B3B9D3}">
      <dgm:prSet/>
      <dgm:spPr/>
      <dgm:t>
        <a:bodyPr/>
        <a:lstStyle/>
        <a:p>
          <a:endParaRPr lang="id-ID"/>
        </a:p>
      </dgm:t>
    </dgm:pt>
    <dgm:pt modelId="{C9A459A5-5AC7-4806-9354-1C174BE6B4CF}" type="sibTrans" cxnId="{2C7E1977-AB00-47F8-88D2-5516A5B3B9D3}">
      <dgm:prSet/>
      <dgm:spPr/>
      <dgm:t>
        <a:bodyPr/>
        <a:lstStyle/>
        <a:p>
          <a:endParaRPr lang="id-ID"/>
        </a:p>
      </dgm:t>
    </dgm:pt>
    <dgm:pt modelId="{4D4100C9-1BAB-4B6E-B73E-DBE329A6944C}" type="pres">
      <dgm:prSet presAssocID="{D0EE5891-8D5A-41C6-AFEB-B4F9A3AD91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7B6983D-DD09-4021-AD25-5848E5999F58}" type="pres">
      <dgm:prSet presAssocID="{D0EE5891-8D5A-41C6-AFEB-B4F9A3AD915B}" presName="tSp" presStyleCnt="0"/>
      <dgm:spPr/>
    </dgm:pt>
    <dgm:pt modelId="{2B6881C6-8599-4040-B66B-D8A53A8610DC}" type="pres">
      <dgm:prSet presAssocID="{D0EE5891-8D5A-41C6-AFEB-B4F9A3AD915B}" presName="bSp" presStyleCnt="0"/>
      <dgm:spPr/>
    </dgm:pt>
    <dgm:pt modelId="{DEF5BE80-BAEE-45F0-A866-5C0DD08F11C7}" type="pres">
      <dgm:prSet presAssocID="{D0EE5891-8D5A-41C6-AFEB-B4F9A3AD915B}" presName="process" presStyleCnt="0"/>
      <dgm:spPr/>
    </dgm:pt>
    <dgm:pt modelId="{5EB24794-4BC4-44CD-A210-1D4A55438BBC}" type="pres">
      <dgm:prSet presAssocID="{23EC2EC2-9BDD-4AFA-812B-4305FAE29F4A}" presName="composite1" presStyleCnt="0"/>
      <dgm:spPr/>
    </dgm:pt>
    <dgm:pt modelId="{DC3E469B-B4B7-4340-891E-03358A0BB1AB}" type="pres">
      <dgm:prSet presAssocID="{23EC2EC2-9BDD-4AFA-812B-4305FAE29F4A}" presName="dummyNode1" presStyleLbl="node1" presStyleIdx="0" presStyleCnt="3"/>
      <dgm:spPr/>
    </dgm:pt>
    <dgm:pt modelId="{C3E48AE1-C89F-4FD0-BF83-D44007F1479E}" type="pres">
      <dgm:prSet presAssocID="{23EC2EC2-9BDD-4AFA-812B-4305FAE29F4A}" presName="childNode1" presStyleLbl="bgAcc1" presStyleIdx="0" presStyleCnt="3" custScaleY="189549" custLinFactNeighborY="-2145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ADB7878-4E4C-48CF-B56E-ADEDC8FABC73}" type="pres">
      <dgm:prSet presAssocID="{23EC2EC2-9BDD-4AFA-812B-4305FAE29F4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A18AC4-AD48-4F50-8046-CF385AA2B9DD}" type="pres">
      <dgm:prSet presAssocID="{23EC2EC2-9BDD-4AFA-812B-4305FAE29F4A}" presName="parentNode1" presStyleLbl="node1" presStyleIdx="0" presStyleCnt="3" custLinFactNeighborY="3764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43A951-41D7-4A24-BFD9-012D80F60BC9}" type="pres">
      <dgm:prSet presAssocID="{23EC2EC2-9BDD-4AFA-812B-4305FAE29F4A}" presName="connSite1" presStyleCnt="0"/>
      <dgm:spPr/>
    </dgm:pt>
    <dgm:pt modelId="{A3332A05-FB16-42F5-9688-3FCE68DA1A4E}" type="pres">
      <dgm:prSet presAssocID="{EDEB6A38-400D-42E7-959D-C01F5BBBCC8B}" presName="Name9" presStyleLbl="sibTrans2D1" presStyleIdx="0" presStyleCnt="2"/>
      <dgm:spPr/>
      <dgm:t>
        <a:bodyPr/>
        <a:lstStyle/>
        <a:p>
          <a:endParaRPr lang="id-ID"/>
        </a:p>
      </dgm:t>
    </dgm:pt>
    <dgm:pt modelId="{83B20128-4AAA-4733-9634-8EC5F51067DB}" type="pres">
      <dgm:prSet presAssocID="{BFBA55D5-811E-44FD-9D88-629AEE8B5782}" presName="composite2" presStyleCnt="0"/>
      <dgm:spPr/>
    </dgm:pt>
    <dgm:pt modelId="{A40C4EF8-4D06-4A6F-84BA-5B01083DB952}" type="pres">
      <dgm:prSet presAssocID="{BFBA55D5-811E-44FD-9D88-629AEE8B5782}" presName="dummyNode2" presStyleLbl="node1" presStyleIdx="0" presStyleCnt="3"/>
      <dgm:spPr/>
    </dgm:pt>
    <dgm:pt modelId="{52BC0C0A-1D18-4572-A820-09CED0B86EA9}" type="pres">
      <dgm:prSet presAssocID="{BFBA55D5-811E-44FD-9D88-629AEE8B5782}" presName="childNode2" presStyleLbl="bgAcc1" presStyleIdx="1" presStyleCnt="3" custScaleX="122418" custScaleY="232603" custLinFactNeighborY="-2409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151D9E-A5C2-4972-95EF-53C4C85E3FE6}" type="pres">
      <dgm:prSet presAssocID="{BFBA55D5-811E-44FD-9D88-629AEE8B5782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09EC19-B8E8-40C8-A463-1A1F5F7AE416}" type="pres">
      <dgm:prSet presAssocID="{BFBA55D5-811E-44FD-9D88-629AEE8B5782}" presName="parentNode2" presStyleLbl="node1" presStyleIdx="1" presStyleCnt="3" custLinFactY="-683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857079-0161-43F7-A276-9E6C27CD4B11}" type="pres">
      <dgm:prSet presAssocID="{BFBA55D5-811E-44FD-9D88-629AEE8B5782}" presName="connSite2" presStyleCnt="0"/>
      <dgm:spPr/>
    </dgm:pt>
    <dgm:pt modelId="{5CA2E544-B76F-4B13-9FF6-E9297604AC4E}" type="pres">
      <dgm:prSet presAssocID="{036FC2D0-7CCC-42D3-A91D-3426BA042E21}" presName="Name18" presStyleLbl="sibTrans2D1" presStyleIdx="1" presStyleCnt="2"/>
      <dgm:spPr/>
      <dgm:t>
        <a:bodyPr/>
        <a:lstStyle/>
        <a:p>
          <a:endParaRPr lang="id-ID"/>
        </a:p>
      </dgm:t>
    </dgm:pt>
    <dgm:pt modelId="{E586EEC6-8A6B-4399-B5F7-A6213DCD653A}" type="pres">
      <dgm:prSet presAssocID="{67A7B424-1C97-47A6-BCA0-67824F430FBC}" presName="composite1" presStyleCnt="0"/>
      <dgm:spPr/>
    </dgm:pt>
    <dgm:pt modelId="{C8CBF4E6-1C4C-47EE-A1D2-877E48BD6BB3}" type="pres">
      <dgm:prSet presAssocID="{67A7B424-1C97-47A6-BCA0-67824F430FBC}" presName="dummyNode1" presStyleLbl="node1" presStyleIdx="1" presStyleCnt="3"/>
      <dgm:spPr/>
    </dgm:pt>
    <dgm:pt modelId="{2044E4BC-1EF4-4D4E-AF76-77FB6E970EF5}" type="pres">
      <dgm:prSet presAssocID="{67A7B424-1C97-47A6-BCA0-67824F430FBC}" presName="childNode1" presStyleLbl="bgAcc1" presStyleIdx="2" presStyleCnt="3" custScaleX="108068" custScaleY="206952" custLinFactNeighborY="-2621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18367AF-02A3-4FB5-9D02-126B0B33C9F3}" type="pres">
      <dgm:prSet presAssocID="{67A7B424-1C97-47A6-BCA0-67824F430FB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397FEB7-B47D-4D23-81B0-00CD35D8D332}" type="pres">
      <dgm:prSet presAssocID="{67A7B424-1C97-47A6-BCA0-67824F430FBC}" presName="parentNode1" presStyleLbl="node1" presStyleIdx="2" presStyleCnt="3" custLinFactY="2220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08D4D7-E874-49E1-8CBD-E60A5A02453B}" type="pres">
      <dgm:prSet presAssocID="{67A7B424-1C97-47A6-BCA0-67824F430FBC}" presName="connSite1" presStyleCnt="0"/>
      <dgm:spPr/>
    </dgm:pt>
  </dgm:ptLst>
  <dgm:cxnLst>
    <dgm:cxn modelId="{15699469-BEFA-4305-B5DB-1AC05920D354}" type="presOf" srcId="{036FC2D0-7CCC-42D3-A91D-3426BA042E21}" destId="{5CA2E544-B76F-4B13-9FF6-E9297604AC4E}" srcOrd="0" destOrd="0" presId="urn:microsoft.com/office/officeart/2005/8/layout/hProcess4"/>
    <dgm:cxn modelId="{A88822F9-1B35-4C4E-A875-DE9DCBBBBE89}" srcId="{67A7B424-1C97-47A6-BCA0-67824F430FBC}" destId="{0C209052-29E7-4CA0-953A-4D28A08E55A2}" srcOrd="3" destOrd="0" parTransId="{E463FFEC-6791-4868-822A-752EFB73B4E0}" sibTransId="{5F56188A-E62C-407E-A0D9-559187CA371C}"/>
    <dgm:cxn modelId="{E48B9FEE-238D-4279-8BF3-0E7069181276}" type="presOf" srcId="{A4BF93D2-4F08-4B9C-A1E6-06679ECC2506}" destId="{7ADB7878-4E4C-48CF-B56E-ADEDC8FABC73}" srcOrd="1" destOrd="1" presId="urn:microsoft.com/office/officeart/2005/8/layout/hProcess4"/>
    <dgm:cxn modelId="{260BC470-9E22-42F8-A43E-81EE69D3395D}" type="presOf" srcId="{BFBA55D5-811E-44FD-9D88-629AEE8B5782}" destId="{2109EC19-B8E8-40C8-A463-1A1F5F7AE416}" srcOrd="0" destOrd="0" presId="urn:microsoft.com/office/officeart/2005/8/layout/hProcess4"/>
    <dgm:cxn modelId="{A7F5C9E1-1B53-4C0C-ABD7-552ABAB7D83E}" srcId="{67A7B424-1C97-47A6-BCA0-67824F430FBC}" destId="{761FA3B0-AA27-4275-8694-2F0671B8F8CA}" srcOrd="0" destOrd="0" parTransId="{1806B8AB-0FA2-4E6A-A4DA-053A11E1E3A7}" sibTransId="{E409F83A-5BB9-4CF9-9C6B-13638C28EDCE}"/>
    <dgm:cxn modelId="{6BF7778E-6100-48EF-B90E-3AEEC43FC71D}" type="presOf" srcId="{30C63FAB-5841-4A14-A27E-CB7AADF10822}" destId="{518367AF-02A3-4FB5-9D02-126B0B33C9F3}" srcOrd="1" destOrd="2" presId="urn:microsoft.com/office/officeart/2005/8/layout/hProcess4"/>
    <dgm:cxn modelId="{6AC65A77-E09F-4461-96F7-CEDC38EACE63}" srcId="{67A7B424-1C97-47A6-BCA0-67824F430FBC}" destId="{30C63FAB-5841-4A14-A27E-CB7AADF10822}" srcOrd="2" destOrd="0" parTransId="{D634E4DE-5BEF-428B-BA87-7C83A19C7805}" sibTransId="{3808FA6D-B4B0-4AF4-AB3C-A05CECB46910}"/>
    <dgm:cxn modelId="{4ABF2C98-960F-4DDE-A042-4DB5CFA297B7}" srcId="{23EC2EC2-9BDD-4AFA-812B-4305FAE29F4A}" destId="{C235831D-9084-457F-A4F1-89A872F54556}" srcOrd="0" destOrd="0" parTransId="{6EB12A74-7004-428C-9D5A-468B529FC1D7}" sibTransId="{A725805B-B194-4AF3-8E51-C90A639C15E9}"/>
    <dgm:cxn modelId="{646C3C4F-E01D-4924-8A90-5D3DDD778770}" srcId="{BFBA55D5-811E-44FD-9D88-629AEE8B5782}" destId="{5835D497-CE40-4BFC-A6FB-51623B8AF870}" srcOrd="1" destOrd="0" parTransId="{A53DDEB9-8F5F-498E-ABEA-3721E8AE232D}" sibTransId="{D2974DAA-1F67-46CF-8EDA-59D01F35FC31}"/>
    <dgm:cxn modelId="{BCE5BA6C-0A17-4DDD-93C9-88104ABAA918}" type="presOf" srcId="{86CB66F9-2AB3-43C6-BC8D-8208EB7025AA}" destId="{518367AF-02A3-4FB5-9D02-126B0B33C9F3}" srcOrd="1" destOrd="4" presId="urn:microsoft.com/office/officeart/2005/8/layout/hProcess4"/>
    <dgm:cxn modelId="{21A7DCF1-B340-4394-976E-350FAB495A29}" type="presOf" srcId="{0C209052-29E7-4CA0-953A-4D28A08E55A2}" destId="{518367AF-02A3-4FB5-9D02-126B0B33C9F3}" srcOrd="1" destOrd="3" presId="urn:microsoft.com/office/officeart/2005/8/layout/hProcess4"/>
    <dgm:cxn modelId="{FF9A6976-EAB9-42C1-9063-BD995DC124B2}" type="presOf" srcId="{5835D497-CE40-4BFC-A6FB-51623B8AF870}" destId="{DE151D9E-A5C2-4972-95EF-53C4C85E3FE6}" srcOrd="1" destOrd="1" presId="urn:microsoft.com/office/officeart/2005/8/layout/hProcess4"/>
    <dgm:cxn modelId="{DFFB5480-BDD4-4C48-B11E-2A1AA7735A6D}" type="presOf" srcId="{B8AD9D77-D040-4EBF-922C-35A9AFEB558A}" destId="{7ADB7878-4E4C-48CF-B56E-ADEDC8FABC73}" srcOrd="1" destOrd="2" presId="urn:microsoft.com/office/officeart/2005/8/layout/hProcess4"/>
    <dgm:cxn modelId="{21F88F27-9DE7-45FB-9410-6EFE358E155C}" srcId="{D0EE5891-8D5A-41C6-AFEB-B4F9A3AD915B}" destId="{67A7B424-1C97-47A6-BCA0-67824F430FBC}" srcOrd="2" destOrd="0" parTransId="{A413B373-1EA3-4FED-82EE-C5AFF2AD63A0}" sibTransId="{3485BDED-8F22-4C03-8A52-200C2C02B538}"/>
    <dgm:cxn modelId="{64F464EC-5E90-481A-A80C-7F0387B9748B}" type="presOf" srcId="{0C209052-29E7-4CA0-953A-4D28A08E55A2}" destId="{2044E4BC-1EF4-4D4E-AF76-77FB6E970EF5}" srcOrd="0" destOrd="3" presId="urn:microsoft.com/office/officeart/2005/8/layout/hProcess4"/>
    <dgm:cxn modelId="{485E139C-B612-4721-85CF-19A68E9BDFC4}" type="presOf" srcId="{23EC2EC2-9BDD-4AFA-812B-4305FAE29F4A}" destId="{33A18AC4-AD48-4F50-8046-CF385AA2B9DD}" srcOrd="0" destOrd="0" presId="urn:microsoft.com/office/officeart/2005/8/layout/hProcess4"/>
    <dgm:cxn modelId="{081C648B-B182-4A18-A50B-CD08E1C63D6D}" srcId="{D0EE5891-8D5A-41C6-AFEB-B4F9A3AD915B}" destId="{23EC2EC2-9BDD-4AFA-812B-4305FAE29F4A}" srcOrd="0" destOrd="0" parTransId="{0827F5AA-8CEC-4A8E-B78F-4625E4E9E5FC}" sibTransId="{EDEB6A38-400D-42E7-959D-C01F5BBBCC8B}"/>
    <dgm:cxn modelId="{30887E0A-8E65-4D5D-B875-A494B545BD08}" type="presOf" srcId="{B8AD9D77-D040-4EBF-922C-35A9AFEB558A}" destId="{C3E48AE1-C89F-4FD0-BF83-D44007F1479E}" srcOrd="0" destOrd="2" presId="urn:microsoft.com/office/officeart/2005/8/layout/hProcess4"/>
    <dgm:cxn modelId="{B14E1F47-9C02-48BA-8232-D2F415C4DEDD}" type="presOf" srcId="{C235831D-9084-457F-A4F1-89A872F54556}" destId="{7ADB7878-4E4C-48CF-B56E-ADEDC8FABC73}" srcOrd="1" destOrd="0" presId="urn:microsoft.com/office/officeart/2005/8/layout/hProcess4"/>
    <dgm:cxn modelId="{51E863E0-18CF-4FA2-A0D8-E3DFB8F0BC6B}" type="presOf" srcId="{9AA1153E-C5CF-42A1-A143-5F212E10CEFD}" destId="{52BC0C0A-1D18-4572-A820-09CED0B86EA9}" srcOrd="0" destOrd="0" presId="urn:microsoft.com/office/officeart/2005/8/layout/hProcess4"/>
    <dgm:cxn modelId="{2C7E1977-AB00-47F8-88D2-5516A5B3B9D3}" srcId="{67A7B424-1C97-47A6-BCA0-67824F430FBC}" destId="{86CB66F9-2AB3-43C6-BC8D-8208EB7025AA}" srcOrd="4" destOrd="0" parTransId="{3DBC550C-6FF4-42E2-950D-35D20EBB0609}" sibTransId="{C9A459A5-5AC7-4806-9354-1C174BE6B4CF}"/>
    <dgm:cxn modelId="{696D5A6E-3CFB-4E97-B46B-0E7581EEB6F7}" type="presOf" srcId="{67A7B424-1C97-47A6-BCA0-67824F430FBC}" destId="{5397FEB7-B47D-4D23-81B0-00CD35D8D332}" srcOrd="0" destOrd="0" presId="urn:microsoft.com/office/officeart/2005/8/layout/hProcess4"/>
    <dgm:cxn modelId="{E2CA9622-0C76-4204-B610-03A49CDB1BBC}" type="presOf" srcId="{A4BF93D2-4F08-4B9C-A1E6-06679ECC2506}" destId="{C3E48AE1-C89F-4FD0-BF83-D44007F1479E}" srcOrd="0" destOrd="1" presId="urn:microsoft.com/office/officeart/2005/8/layout/hProcess4"/>
    <dgm:cxn modelId="{CD8D9BB4-4438-4E54-9E00-8A31F78C1EAE}" type="presOf" srcId="{C235831D-9084-457F-A4F1-89A872F54556}" destId="{C3E48AE1-C89F-4FD0-BF83-D44007F1479E}" srcOrd="0" destOrd="0" presId="urn:microsoft.com/office/officeart/2005/8/layout/hProcess4"/>
    <dgm:cxn modelId="{E1EC83C5-C3A1-40E4-9B4D-2D16A9704588}" type="presOf" srcId="{5835D497-CE40-4BFC-A6FB-51623B8AF870}" destId="{52BC0C0A-1D18-4572-A820-09CED0B86EA9}" srcOrd="0" destOrd="1" presId="urn:microsoft.com/office/officeart/2005/8/layout/hProcess4"/>
    <dgm:cxn modelId="{30CF0DA1-43DF-4BDF-B428-41334052D41F}" srcId="{D0EE5891-8D5A-41C6-AFEB-B4F9A3AD915B}" destId="{BFBA55D5-811E-44FD-9D88-629AEE8B5782}" srcOrd="1" destOrd="0" parTransId="{454886F6-2848-4782-BD4E-ADFB8BA9A7A2}" sibTransId="{036FC2D0-7CCC-42D3-A91D-3426BA042E21}"/>
    <dgm:cxn modelId="{451BC4BC-54E6-47CC-923E-D654982AC077}" srcId="{23EC2EC2-9BDD-4AFA-812B-4305FAE29F4A}" destId="{A4BF93D2-4F08-4B9C-A1E6-06679ECC2506}" srcOrd="1" destOrd="0" parTransId="{7587DB2B-06DA-4E82-B122-A0E4E15988A4}" sibTransId="{C8E3B1B0-4C87-4ECF-9319-6100F18929E8}"/>
    <dgm:cxn modelId="{9AA4D342-6EC5-42AC-8B1F-91149EC18E4E}" type="presOf" srcId="{D0EE5891-8D5A-41C6-AFEB-B4F9A3AD915B}" destId="{4D4100C9-1BAB-4B6E-B73E-DBE329A6944C}" srcOrd="0" destOrd="0" presId="urn:microsoft.com/office/officeart/2005/8/layout/hProcess4"/>
    <dgm:cxn modelId="{00E63900-85A3-4AB6-A864-6304B2A775E0}" srcId="{BFBA55D5-811E-44FD-9D88-629AEE8B5782}" destId="{9AA1153E-C5CF-42A1-A143-5F212E10CEFD}" srcOrd="0" destOrd="0" parTransId="{7C386759-C614-4720-BB1B-70DDD4C9A36C}" sibTransId="{20C2B708-96DE-4D46-B398-EB3D78FB7D32}"/>
    <dgm:cxn modelId="{87B071B2-FCAD-47EF-8A59-BA62C96AC9E3}" type="presOf" srcId="{9AA1153E-C5CF-42A1-A143-5F212E10CEFD}" destId="{DE151D9E-A5C2-4972-95EF-53C4C85E3FE6}" srcOrd="1" destOrd="0" presId="urn:microsoft.com/office/officeart/2005/8/layout/hProcess4"/>
    <dgm:cxn modelId="{AC32AC6F-5D1F-4A53-8102-29201FC48EA1}" type="presOf" srcId="{86CB66F9-2AB3-43C6-BC8D-8208EB7025AA}" destId="{2044E4BC-1EF4-4D4E-AF76-77FB6E970EF5}" srcOrd="0" destOrd="4" presId="urn:microsoft.com/office/officeart/2005/8/layout/hProcess4"/>
    <dgm:cxn modelId="{F2B9A61C-773B-4054-B85B-269DEADB6733}" srcId="{23EC2EC2-9BDD-4AFA-812B-4305FAE29F4A}" destId="{B8AD9D77-D040-4EBF-922C-35A9AFEB558A}" srcOrd="2" destOrd="0" parTransId="{C44C8460-869C-4E6F-8B2E-0C733C20904B}" sibTransId="{62CC05B0-EE4C-42AB-B91E-06AD2F7735A3}"/>
    <dgm:cxn modelId="{68CDFAB7-F2E0-456B-8CDC-A0A36A11051C}" type="presOf" srcId="{761FA3B0-AA27-4275-8694-2F0671B8F8CA}" destId="{2044E4BC-1EF4-4D4E-AF76-77FB6E970EF5}" srcOrd="0" destOrd="0" presId="urn:microsoft.com/office/officeart/2005/8/layout/hProcess4"/>
    <dgm:cxn modelId="{CE6DA7F1-E39A-4764-9E63-7ED58D117F42}" srcId="{BFBA55D5-811E-44FD-9D88-629AEE8B5782}" destId="{BD92C153-CAE6-41A9-8F34-CD76DD0C5EF9}" srcOrd="2" destOrd="0" parTransId="{3AAA4B88-817A-4123-A60F-06B79711BD68}" sibTransId="{4965E534-9409-456B-830A-C10ADD49B133}"/>
    <dgm:cxn modelId="{CBF428FC-89DF-4F75-9B6F-0E73FF63BBE4}" type="presOf" srcId="{EDEB6A38-400D-42E7-959D-C01F5BBBCC8B}" destId="{A3332A05-FB16-42F5-9688-3FCE68DA1A4E}" srcOrd="0" destOrd="0" presId="urn:microsoft.com/office/officeart/2005/8/layout/hProcess4"/>
    <dgm:cxn modelId="{519CB4F5-2275-4F56-AB2C-EB821D31D8B5}" type="presOf" srcId="{30C63FAB-5841-4A14-A27E-CB7AADF10822}" destId="{2044E4BC-1EF4-4D4E-AF76-77FB6E970EF5}" srcOrd="0" destOrd="2" presId="urn:microsoft.com/office/officeart/2005/8/layout/hProcess4"/>
    <dgm:cxn modelId="{275A2534-92E0-4B46-AA76-3B3DA0515C5B}" type="presOf" srcId="{B2CD2BC2-9068-46D4-9424-000085C5927F}" destId="{2044E4BC-1EF4-4D4E-AF76-77FB6E970EF5}" srcOrd="0" destOrd="1" presId="urn:microsoft.com/office/officeart/2005/8/layout/hProcess4"/>
    <dgm:cxn modelId="{34D50530-AC1D-4FC5-9D32-1DBA45AB7DBC}" type="presOf" srcId="{761FA3B0-AA27-4275-8694-2F0671B8F8CA}" destId="{518367AF-02A3-4FB5-9D02-126B0B33C9F3}" srcOrd="1" destOrd="0" presId="urn:microsoft.com/office/officeart/2005/8/layout/hProcess4"/>
    <dgm:cxn modelId="{17B2FC02-CAB8-489E-8554-C08E211555CC}" type="presOf" srcId="{BD92C153-CAE6-41A9-8F34-CD76DD0C5EF9}" destId="{52BC0C0A-1D18-4572-A820-09CED0B86EA9}" srcOrd="0" destOrd="2" presId="urn:microsoft.com/office/officeart/2005/8/layout/hProcess4"/>
    <dgm:cxn modelId="{43D5398E-75C4-4AC6-AB16-9C887B2D0400}" type="presOf" srcId="{BD92C153-CAE6-41A9-8F34-CD76DD0C5EF9}" destId="{DE151D9E-A5C2-4972-95EF-53C4C85E3FE6}" srcOrd="1" destOrd="2" presId="urn:microsoft.com/office/officeart/2005/8/layout/hProcess4"/>
    <dgm:cxn modelId="{FC74148A-6A90-4C1D-9C65-1C03F8017A72}" type="presOf" srcId="{B2CD2BC2-9068-46D4-9424-000085C5927F}" destId="{518367AF-02A3-4FB5-9D02-126B0B33C9F3}" srcOrd="1" destOrd="1" presId="urn:microsoft.com/office/officeart/2005/8/layout/hProcess4"/>
    <dgm:cxn modelId="{DD709EB9-991B-4E81-810C-CD4C0765D816}" srcId="{67A7B424-1C97-47A6-BCA0-67824F430FBC}" destId="{B2CD2BC2-9068-46D4-9424-000085C5927F}" srcOrd="1" destOrd="0" parTransId="{9F2B8151-CC12-4CE5-BBAC-7FBF0CDE96F4}" sibTransId="{83FEA9E5-40B3-42E8-887E-114B0219B15B}"/>
    <dgm:cxn modelId="{9025A1F9-D3CB-41DA-A526-4151717925C6}" type="presParOf" srcId="{4D4100C9-1BAB-4B6E-B73E-DBE329A6944C}" destId="{47B6983D-DD09-4021-AD25-5848E5999F58}" srcOrd="0" destOrd="0" presId="urn:microsoft.com/office/officeart/2005/8/layout/hProcess4"/>
    <dgm:cxn modelId="{56729E7D-ABDB-415E-B035-21F41B0E1AD1}" type="presParOf" srcId="{4D4100C9-1BAB-4B6E-B73E-DBE329A6944C}" destId="{2B6881C6-8599-4040-B66B-D8A53A8610DC}" srcOrd="1" destOrd="0" presId="urn:microsoft.com/office/officeart/2005/8/layout/hProcess4"/>
    <dgm:cxn modelId="{142C8E41-44C2-4EB1-B81F-08A818C21DBA}" type="presParOf" srcId="{4D4100C9-1BAB-4B6E-B73E-DBE329A6944C}" destId="{DEF5BE80-BAEE-45F0-A866-5C0DD08F11C7}" srcOrd="2" destOrd="0" presId="urn:microsoft.com/office/officeart/2005/8/layout/hProcess4"/>
    <dgm:cxn modelId="{15F6C2A5-BFD2-4A29-9291-205D88367E32}" type="presParOf" srcId="{DEF5BE80-BAEE-45F0-A866-5C0DD08F11C7}" destId="{5EB24794-4BC4-44CD-A210-1D4A55438BBC}" srcOrd="0" destOrd="0" presId="urn:microsoft.com/office/officeart/2005/8/layout/hProcess4"/>
    <dgm:cxn modelId="{BA13C1F2-0F30-4105-942B-BA0003E1396A}" type="presParOf" srcId="{5EB24794-4BC4-44CD-A210-1D4A55438BBC}" destId="{DC3E469B-B4B7-4340-891E-03358A0BB1AB}" srcOrd="0" destOrd="0" presId="urn:microsoft.com/office/officeart/2005/8/layout/hProcess4"/>
    <dgm:cxn modelId="{30F20A5A-B8C6-4CA8-84DA-EA67AE80B8AE}" type="presParOf" srcId="{5EB24794-4BC4-44CD-A210-1D4A55438BBC}" destId="{C3E48AE1-C89F-4FD0-BF83-D44007F1479E}" srcOrd="1" destOrd="0" presId="urn:microsoft.com/office/officeart/2005/8/layout/hProcess4"/>
    <dgm:cxn modelId="{EFCB387D-0143-4D4E-A60C-5F025EFEEC9E}" type="presParOf" srcId="{5EB24794-4BC4-44CD-A210-1D4A55438BBC}" destId="{7ADB7878-4E4C-48CF-B56E-ADEDC8FABC73}" srcOrd="2" destOrd="0" presId="urn:microsoft.com/office/officeart/2005/8/layout/hProcess4"/>
    <dgm:cxn modelId="{7D21CB19-9D09-4D2C-9EBF-06A6BDF6AF25}" type="presParOf" srcId="{5EB24794-4BC4-44CD-A210-1D4A55438BBC}" destId="{33A18AC4-AD48-4F50-8046-CF385AA2B9DD}" srcOrd="3" destOrd="0" presId="urn:microsoft.com/office/officeart/2005/8/layout/hProcess4"/>
    <dgm:cxn modelId="{E4982BAD-267D-4E85-B6A2-7FE3DBB09A5E}" type="presParOf" srcId="{5EB24794-4BC4-44CD-A210-1D4A55438BBC}" destId="{B943A951-41D7-4A24-BFD9-012D80F60BC9}" srcOrd="4" destOrd="0" presId="urn:microsoft.com/office/officeart/2005/8/layout/hProcess4"/>
    <dgm:cxn modelId="{B0B83D67-EE1C-405F-82E6-10DC584B0612}" type="presParOf" srcId="{DEF5BE80-BAEE-45F0-A866-5C0DD08F11C7}" destId="{A3332A05-FB16-42F5-9688-3FCE68DA1A4E}" srcOrd="1" destOrd="0" presId="urn:microsoft.com/office/officeart/2005/8/layout/hProcess4"/>
    <dgm:cxn modelId="{F35B7C9D-1948-4B51-A9D3-5ED4DD54D637}" type="presParOf" srcId="{DEF5BE80-BAEE-45F0-A866-5C0DD08F11C7}" destId="{83B20128-4AAA-4733-9634-8EC5F51067DB}" srcOrd="2" destOrd="0" presId="urn:microsoft.com/office/officeart/2005/8/layout/hProcess4"/>
    <dgm:cxn modelId="{1559B768-CB0F-4358-8BAC-DBB5B550FD80}" type="presParOf" srcId="{83B20128-4AAA-4733-9634-8EC5F51067DB}" destId="{A40C4EF8-4D06-4A6F-84BA-5B01083DB952}" srcOrd="0" destOrd="0" presId="urn:microsoft.com/office/officeart/2005/8/layout/hProcess4"/>
    <dgm:cxn modelId="{0D04DEFE-15A2-4D7F-ADF5-F925DE65DE33}" type="presParOf" srcId="{83B20128-4AAA-4733-9634-8EC5F51067DB}" destId="{52BC0C0A-1D18-4572-A820-09CED0B86EA9}" srcOrd="1" destOrd="0" presId="urn:microsoft.com/office/officeart/2005/8/layout/hProcess4"/>
    <dgm:cxn modelId="{AEAA8C0C-C06C-4B4B-961B-111B8370608F}" type="presParOf" srcId="{83B20128-4AAA-4733-9634-8EC5F51067DB}" destId="{DE151D9E-A5C2-4972-95EF-53C4C85E3FE6}" srcOrd="2" destOrd="0" presId="urn:microsoft.com/office/officeart/2005/8/layout/hProcess4"/>
    <dgm:cxn modelId="{469B41C1-5BAA-4FF0-A64D-886D2AFC13F1}" type="presParOf" srcId="{83B20128-4AAA-4733-9634-8EC5F51067DB}" destId="{2109EC19-B8E8-40C8-A463-1A1F5F7AE416}" srcOrd="3" destOrd="0" presId="urn:microsoft.com/office/officeart/2005/8/layout/hProcess4"/>
    <dgm:cxn modelId="{232C46B6-96AE-4CDB-96C1-DDC2E3ECEBC9}" type="presParOf" srcId="{83B20128-4AAA-4733-9634-8EC5F51067DB}" destId="{2A857079-0161-43F7-A276-9E6C27CD4B11}" srcOrd="4" destOrd="0" presId="urn:microsoft.com/office/officeart/2005/8/layout/hProcess4"/>
    <dgm:cxn modelId="{1BA56961-D7B2-4F39-A12C-36DD3E4E0C29}" type="presParOf" srcId="{DEF5BE80-BAEE-45F0-A866-5C0DD08F11C7}" destId="{5CA2E544-B76F-4B13-9FF6-E9297604AC4E}" srcOrd="3" destOrd="0" presId="urn:microsoft.com/office/officeart/2005/8/layout/hProcess4"/>
    <dgm:cxn modelId="{555991D5-4748-4842-9706-F7E3A6933304}" type="presParOf" srcId="{DEF5BE80-BAEE-45F0-A866-5C0DD08F11C7}" destId="{E586EEC6-8A6B-4399-B5F7-A6213DCD653A}" srcOrd="4" destOrd="0" presId="urn:microsoft.com/office/officeart/2005/8/layout/hProcess4"/>
    <dgm:cxn modelId="{FADF0487-069F-4B57-9BE9-AFE67EA1BC56}" type="presParOf" srcId="{E586EEC6-8A6B-4399-B5F7-A6213DCD653A}" destId="{C8CBF4E6-1C4C-47EE-A1D2-877E48BD6BB3}" srcOrd="0" destOrd="0" presId="urn:microsoft.com/office/officeart/2005/8/layout/hProcess4"/>
    <dgm:cxn modelId="{8E571755-7587-4BE8-AC5D-FB35E125364E}" type="presParOf" srcId="{E586EEC6-8A6B-4399-B5F7-A6213DCD653A}" destId="{2044E4BC-1EF4-4D4E-AF76-77FB6E970EF5}" srcOrd="1" destOrd="0" presId="urn:microsoft.com/office/officeart/2005/8/layout/hProcess4"/>
    <dgm:cxn modelId="{1BB3D108-F623-4616-B50C-B9A92D4DB041}" type="presParOf" srcId="{E586EEC6-8A6B-4399-B5F7-A6213DCD653A}" destId="{518367AF-02A3-4FB5-9D02-126B0B33C9F3}" srcOrd="2" destOrd="0" presId="urn:microsoft.com/office/officeart/2005/8/layout/hProcess4"/>
    <dgm:cxn modelId="{9C9B8501-CD71-40AA-8767-551D6D9876CF}" type="presParOf" srcId="{E586EEC6-8A6B-4399-B5F7-A6213DCD653A}" destId="{5397FEB7-B47D-4D23-81B0-00CD35D8D332}" srcOrd="3" destOrd="0" presId="urn:microsoft.com/office/officeart/2005/8/layout/hProcess4"/>
    <dgm:cxn modelId="{3EABA58B-C641-48A0-8A8D-F74A4867D63E}" type="presParOf" srcId="{E586EEC6-8A6B-4399-B5F7-A6213DCD653A}" destId="{1508D4D7-E874-49E1-8CBD-E60A5A02453B}" srcOrd="4" destOrd="0" presId="urn:microsoft.com/office/officeart/2005/8/layout/h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E009B-045C-4118-AE3C-436479E93F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82BDE43-4603-4105-923F-87E73381B572}">
      <dgm:prSet phldrT="[Text]"/>
      <dgm:spPr/>
      <dgm:t>
        <a:bodyPr/>
        <a:lstStyle/>
        <a:p>
          <a:r>
            <a:rPr lang="id-ID" dirty="0" smtClean="0"/>
            <a:t>Logika Proposisional (logika Simbolik)</a:t>
          </a:r>
          <a:endParaRPr lang="id-ID" dirty="0"/>
        </a:p>
      </dgm:t>
    </dgm:pt>
    <dgm:pt modelId="{15121027-F7A1-4AE2-BF73-EF5C5C3E2546}" type="parTrans" cxnId="{5C275EEF-10A4-4F63-8FD0-61DC6E01441F}">
      <dgm:prSet/>
      <dgm:spPr/>
      <dgm:t>
        <a:bodyPr/>
        <a:lstStyle/>
        <a:p>
          <a:endParaRPr lang="id-ID"/>
        </a:p>
      </dgm:t>
    </dgm:pt>
    <dgm:pt modelId="{A58F9241-2A28-41AE-8487-310B6D20CA31}" type="sibTrans" cxnId="{5C275EEF-10A4-4F63-8FD0-61DC6E01441F}">
      <dgm:prSet/>
      <dgm:spPr/>
      <dgm:t>
        <a:bodyPr/>
        <a:lstStyle/>
        <a:p>
          <a:endParaRPr lang="id-ID"/>
        </a:p>
      </dgm:t>
    </dgm:pt>
    <dgm:pt modelId="{EA3A69CB-0D33-4F5C-AA4D-EB3EAD868E32}">
      <dgm:prSet phldrT="[Text]"/>
      <dgm:spPr/>
      <dgm:t>
        <a:bodyPr/>
        <a:lstStyle/>
        <a:p>
          <a:r>
            <a:rPr lang="id-ID" dirty="0" smtClean="0"/>
            <a:t>Fokus pada pernyataan yang dapat digolongkan dalam pengertian proposisi-proposisi </a:t>
          </a:r>
          <a:endParaRPr lang="id-ID" dirty="0"/>
        </a:p>
      </dgm:t>
    </dgm:pt>
    <dgm:pt modelId="{37CD05B1-1240-4875-8D23-1EC550503CF1}" type="parTrans" cxnId="{D9239D3D-FEDD-4243-984B-5FECC71F43D5}">
      <dgm:prSet/>
      <dgm:spPr/>
      <dgm:t>
        <a:bodyPr/>
        <a:lstStyle/>
        <a:p>
          <a:endParaRPr lang="id-ID"/>
        </a:p>
      </dgm:t>
    </dgm:pt>
    <dgm:pt modelId="{69F3F4F9-15DD-4BF4-A7E0-3570EAA04EDB}" type="sibTrans" cxnId="{D9239D3D-FEDD-4243-984B-5FECC71F43D5}">
      <dgm:prSet/>
      <dgm:spPr/>
      <dgm:t>
        <a:bodyPr/>
        <a:lstStyle/>
        <a:p>
          <a:endParaRPr lang="id-ID"/>
        </a:p>
      </dgm:t>
    </dgm:pt>
    <dgm:pt modelId="{B3D7D78C-0B8C-4C6C-89F1-262A3B7DB9BE}">
      <dgm:prSet phldrT="[Text]"/>
      <dgm:spPr/>
      <dgm:t>
        <a:bodyPr/>
        <a:lstStyle/>
        <a:p>
          <a:r>
            <a:rPr lang="id-ID" dirty="0" smtClean="0"/>
            <a:t>Logika Predikat (Logika Kuantifikasi)</a:t>
          </a:r>
          <a:endParaRPr lang="id-ID" dirty="0"/>
        </a:p>
      </dgm:t>
    </dgm:pt>
    <dgm:pt modelId="{A31F6EB1-5DC8-46C7-95E6-61F9A69E9FFD}" type="parTrans" cxnId="{E301647F-13D7-44B8-BC08-39D1EA006BFF}">
      <dgm:prSet/>
      <dgm:spPr/>
      <dgm:t>
        <a:bodyPr/>
        <a:lstStyle/>
        <a:p>
          <a:endParaRPr lang="id-ID"/>
        </a:p>
      </dgm:t>
    </dgm:pt>
    <dgm:pt modelId="{3493BD57-E816-42CB-88BE-B5B43F36B2F4}" type="sibTrans" cxnId="{E301647F-13D7-44B8-BC08-39D1EA006BFF}">
      <dgm:prSet/>
      <dgm:spPr/>
      <dgm:t>
        <a:bodyPr/>
        <a:lstStyle/>
        <a:p>
          <a:endParaRPr lang="id-ID"/>
        </a:p>
      </dgm:t>
    </dgm:pt>
    <dgm:pt modelId="{E4B976C9-9077-4267-8D89-DDD4EB09356F}">
      <dgm:prSet phldrT="[Text]"/>
      <dgm:spPr/>
      <dgm:t>
        <a:bodyPr/>
        <a:lstStyle/>
        <a:p>
          <a:r>
            <a:rPr lang="id-ID" dirty="0" smtClean="0"/>
            <a:t>Fokus pada predikat yang selalu menyertai suatu pernyataan dalam bentuk kalimat</a:t>
          </a:r>
          <a:endParaRPr lang="id-ID" dirty="0"/>
        </a:p>
      </dgm:t>
    </dgm:pt>
    <dgm:pt modelId="{02E1C380-7781-4F58-8EEC-A606F06ED6D5}" type="parTrans" cxnId="{7015137C-A29D-4337-B2EF-F07EE396C3C5}">
      <dgm:prSet/>
      <dgm:spPr/>
      <dgm:t>
        <a:bodyPr/>
        <a:lstStyle/>
        <a:p>
          <a:endParaRPr lang="id-ID"/>
        </a:p>
      </dgm:t>
    </dgm:pt>
    <dgm:pt modelId="{5286DCA7-0C34-47AE-9094-AC849CA17404}" type="sibTrans" cxnId="{7015137C-A29D-4337-B2EF-F07EE396C3C5}">
      <dgm:prSet/>
      <dgm:spPr/>
      <dgm:t>
        <a:bodyPr/>
        <a:lstStyle/>
        <a:p>
          <a:endParaRPr lang="id-ID"/>
        </a:p>
      </dgm:t>
    </dgm:pt>
    <dgm:pt modelId="{66F59BE2-75FF-4775-B408-5278D778F73E}" type="pres">
      <dgm:prSet presAssocID="{083E009B-045C-4118-AE3C-436479E93F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4D9867E-A3ED-46C6-850A-6422739CDA99}" type="pres">
      <dgm:prSet presAssocID="{D82BDE43-4603-4105-923F-87E73381B572}" presName="parentText" presStyleLbl="node1" presStyleIdx="0" presStyleCnt="2" custScaleY="8501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996405-D000-48E1-96E8-6E528FDF53A6}" type="pres">
      <dgm:prSet presAssocID="{D82BDE43-4603-4105-923F-87E73381B5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858E5A-9BC8-4578-AEC4-4DFBCF0190CD}" type="pres">
      <dgm:prSet presAssocID="{B3D7D78C-0B8C-4C6C-89F1-262A3B7DB9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73A7C42-1037-46CA-8982-7AFFD921B061}" type="pres">
      <dgm:prSet presAssocID="{B3D7D78C-0B8C-4C6C-89F1-262A3B7DB9B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8F2409E-6350-430B-9911-1C4F281B7D70}" type="presOf" srcId="{B3D7D78C-0B8C-4C6C-89F1-262A3B7DB9BE}" destId="{91858E5A-9BC8-4578-AEC4-4DFBCF0190CD}" srcOrd="0" destOrd="0" presId="urn:microsoft.com/office/officeart/2005/8/layout/vList2"/>
    <dgm:cxn modelId="{4CC7B28A-9145-4C3E-A14D-344448E588A6}" type="presOf" srcId="{E4B976C9-9077-4267-8D89-DDD4EB09356F}" destId="{C73A7C42-1037-46CA-8982-7AFFD921B061}" srcOrd="0" destOrd="0" presId="urn:microsoft.com/office/officeart/2005/8/layout/vList2"/>
    <dgm:cxn modelId="{F82E416E-6174-4EE0-AED1-C7873AF84C7A}" type="presOf" srcId="{D82BDE43-4603-4105-923F-87E73381B572}" destId="{24D9867E-A3ED-46C6-850A-6422739CDA99}" srcOrd="0" destOrd="0" presId="urn:microsoft.com/office/officeart/2005/8/layout/vList2"/>
    <dgm:cxn modelId="{E301647F-13D7-44B8-BC08-39D1EA006BFF}" srcId="{083E009B-045C-4118-AE3C-436479E93FB9}" destId="{B3D7D78C-0B8C-4C6C-89F1-262A3B7DB9BE}" srcOrd="1" destOrd="0" parTransId="{A31F6EB1-5DC8-46C7-95E6-61F9A69E9FFD}" sibTransId="{3493BD57-E816-42CB-88BE-B5B43F36B2F4}"/>
    <dgm:cxn modelId="{579FF7B6-143C-4B5C-B480-E26109CBB758}" type="presOf" srcId="{EA3A69CB-0D33-4F5C-AA4D-EB3EAD868E32}" destId="{C9996405-D000-48E1-96E8-6E528FDF53A6}" srcOrd="0" destOrd="0" presId="urn:microsoft.com/office/officeart/2005/8/layout/vList2"/>
    <dgm:cxn modelId="{D9239D3D-FEDD-4243-984B-5FECC71F43D5}" srcId="{D82BDE43-4603-4105-923F-87E73381B572}" destId="{EA3A69CB-0D33-4F5C-AA4D-EB3EAD868E32}" srcOrd="0" destOrd="0" parTransId="{37CD05B1-1240-4875-8D23-1EC550503CF1}" sibTransId="{69F3F4F9-15DD-4BF4-A7E0-3570EAA04EDB}"/>
    <dgm:cxn modelId="{7015137C-A29D-4337-B2EF-F07EE396C3C5}" srcId="{B3D7D78C-0B8C-4C6C-89F1-262A3B7DB9BE}" destId="{E4B976C9-9077-4267-8D89-DDD4EB09356F}" srcOrd="0" destOrd="0" parTransId="{02E1C380-7781-4F58-8EEC-A606F06ED6D5}" sibTransId="{5286DCA7-0C34-47AE-9094-AC849CA17404}"/>
    <dgm:cxn modelId="{4FCAD490-6E92-4EFB-B9E0-59416BBAA783}" type="presOf" srcId="{083E009B-045C-4118-AE3C-436479E93FB9}" destId="{66F59BE2-75FF-4775-B408-5278D778F73E}" srcOrd="0" destOrd="0" presId="urn:microsoft.com/office/officeart/2005/8/layout/vList2"/>
    <dgm:cxn modelId="{5C275EEF-10A4-4F63-8FD0-61DC6E01441F}" srcId="{083E009B-045C-4118-AE3C-436479E93FB9}" destId="{D82BDE43-4603-4105-923F-87E73381B572}" srcOrd="0" destOrd="0" parTransId="{15121027-F7A1-4AE2-BF73-EF5C5C3E2546}" sibTransId="{A58F9241-2A28-41AE-8487-310B6D20CA31}"/>
    <dgm:cxn modelId="{1B6384C3-9783-4113-AFDC-7392B3D3389B}" type="presParOf" srcId="{66F59BE2-75FF-4775-B408-5278D778F73E}" destId="{24D9867E-A3ED-46C6-850A-6422739CDA99}" srcOrd="0" destOrd="0" presId="urn:microsoft.com/office/officeart/2005/8/layout/vList2"/>
    <dgm:cxn modelId="{26471D57-9CA5-4EED-BD1C-05222B0CAE79}" type="presParOf" srcId="{66F59BE2-75FF-4775-B408-5278D778F73E}" destId="{C9996405-D000-48E1-96E8-6E528FDF53A6}" srcOrd="1" destOrd="0" presId="urn:microsoft.com/office/officeart/2005/8/layout/vList2"/>
    <dgm:cxn modelId="{81C8876C-5026-4AE0-AB43-D1374E890916}" type="presParOf" srcId="{66F59BE2-75FF-4775-B408-5278D778F73E}" destId="{91858E5A-9BC8-4578-AEC4-4DFBCF0190CD}" srcOrd="2" destOrd="0" presId="urn:microsoft.com/office/officeart/2005/8/layout/vList2"/>
    <dgm:cxn modelId="{6F92B7E9-63E8-483B-87F1-59CEBF2B862D}" type="presParOf" srcId="{66F59BE2-75FF-4775-B408-5278D778F73E}" destId="{C73A7C42-1037-46CA-8982-7AFFD921B061}" srcOrd="3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E009B-045C-4118-AE3C-436479E93FB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D82BDE43-4603-4105-923F-87E73381B572}">
      <dgm:prSet phldrT="[Text]"/>
      <dgm:spPr/>
      <dgm:t>
        <a:bodyPr/>
        <a:lstStyle/>
        <a:p>
          <a:r>
            <a:rPr lang="id-ID" dirty="0" smtClean="0"/>
            <a:t>Semantik/Filsafat Bahasa</a:t>
          </a:r>
          <a:endParaRPr lang="id-ID" dirty="0"/>
        </a:p>
      </dgm:t>
    </dgm:pt>
    <dgm:pt modelId="{15121027-F7A1-4AE2-BF73-EF5C5C3E2546}" type="parTrans" cxnId="{5C275EEF-10A4-4F63-8FD0-61DC6E01441F}">
      <dgm:prSet/>
      <dgm:spPr/>
      <dgm:t>
        <a:bodyPr/>
        <a:lstStyle/>
        <a:p>
          <a:endParaRPr lang="id-ID"/>
        </a:p>
      </dgm:t>
    </dgm:pt>
    <dgm:pt modelId="{A58F9241-2A28-41AE-8487-310B6D20CA31}" type="sibTrans" cxnId="{5C275EEF-10A4-4F63-8FD0-61DC6E01441F}">
      <dgm:prSet/>
      <dgm:spPr/>
      <dgm:t>
        <a:bodyPr/>
        <a:lstStyle/>
        <a:p>
          <a:endParaRPr lang="id-ID"/>
        </a:p>
      </dgm:t>
    </dgm:pt>
    <dgm:pt modelId="{EA3A69CB-0D33-4F5C-AA4D-EB3EAD868E32}">
      <dgm:prSet phldrT="[Text]"/>
      <dgm:spPr/>
      <dgm:t>
        <a:bodyPr/>
        <a:lstStyle/>
        <a:p>
          <a:r>
            <a:rPr lang="id-ID" dirty="0" smtClean="0"/>
            <a:t>Fokus pada arti kata dan kalimat</a:t>
          </a:r>
          <a:endParaRPr lang="id-ID" dirty="0"/>
        </a:p>
      </dgm:t>
    </dgm:pt>
    <dgm:pt modelId="{37CD05B1-1240-4875-8D23-1EC550503CF1}" type="parTrans" cxnId="{D9239D3D-FEDD-4243-984B-5FECC71F43D5}">
      <dgm:prSet/>
      <dgm:spPr/>
      <dgm:t>
        <a:bodyPr/>
        <a:lstStyle/>
        <a:p>
          <a:endParaRPr lang="id-ID"/>
        </a:p>
      </dgm:t>
    </dgm:pt>
    <dgm:pt modelId="{69F3F4F9-15DD-4BF4-A7E0-3570EAA04EDB}" type="sibTrans" cxnId="{D9239D3D-FEDD-4243-984B-5FECC71F43D5}">
      <dgm:prSet/>
      <dgm:spPr/>
      <dgm:t>
        <a:bodyPr/>
        <a:lstStyle/>
        <a:p>
          <a:endParaRPr lang="id-ID"/>
        </a:p>
      </dgm:t>
    </dgm:pt>
    <dgm:pt modelId="{B3D7D78C-0B8C-4C6C-89F1-262A3B7DB9BE}">
      <dgm:prSet phldrT="[Text]"/>
      <dgm:spPr/>
      <dgm:t>
        <a:bodyPr/>
        <a:lstStyle/>
        <a:p>
          <a:r>
            <a:rPr lang="id-ID" smtClean="0"/>
            <a:t>Epistemologi/Teori Pengetahuan</a:t>
          </a:r>
          <a:endParaRPr lang="id-ID" dirty="0"/>
        </a:p>
      </dgm:t>
    </dgm:pt>
    <dgm:pt modelId="{A31F6EB1-5DC8-46C7-95E6-61F9A69E9FFD}" type="parTrans" cxnId="{E301647F-13D7-44B8-BC08-39D1EA006BFF}">
      <dgm:prSet/>
      <dgm:spPr/>
      <dgm:t>
        <a:bodyPr/>
        <a:lstStyle/>
        <a:p>
          <a:endParaRPr lang="id-ID"/>
        </a:p>
      </dgm:t>
    </dgm:pt>
    <dgm:pt modelId="{3493BD57-E816-42CB-88BE-B5B43F36B2F4}" type="sibTrans" cxnId="{E301647F-13D7-44B8-BC08-39D1EA006BFF}">
      <dgm:prSet/>
      <dgm:spPr/>
      <dgm:t>
        <a:bodyPr/>
        <a:lstStyle/>
        <a:p>
          <a:endParaRPr lang="id-ID"/>
        </a:p>
      </dgm:t>
    </dgm:pt>
    <dgm:pt modelId="{E4B976C9-9077-4267-8D89-DDD4EB09356F}">
      <dgm:prSet phldrT="[Text]"/>
      <dgm:spPr/>
      <dgm:t>
        <a:bodyPr/>
        <a:lstStyle/>
        <a:p>
          <a:r>
            <a:rPr lang="id-ID" dirty="0" smtClean="0"/>
            <a:t>Fokus pada kondisi/situasi di mana pernyataan akan selalu bernilai benar</a:t>
          </a:r>
          <a:endParaRPr lang="id-ID" dirty="0"/>
        </a:p>
      </dgm:t>
    </dgm:pt>
    <dgm:pt modelId="{02E1C380-7781-4F58-8EEC-A606F06ED6D5}" type="parTrans" cxnId="{7015137C-A29D-4337-B2EF-F07EE396C3C5}">
      <dgm:prSet/>
      <dgm:spPr/>
      <dgm:t>
        <a:bodyPr/>
        <a:lstStyle/>
        <a:p>
          <a:endParaRPr lang="id-ID"/>
        </a:p>
      </dgm:t>
    </dgm:pt>
    <dgm:pt modelId="{5286DCA7-0C34-47AE-9094-AC849CA17404}" type="sibTrans" cxnId="{7015137C-A29D-4337-B2EF-F07EE396C3C5}">
      <dgm:prSet/>
      <dgm:spPr/>
      <dgm:t>
        <a:bodyPr/>
        <a:lstStyle/>
        <a:p>
          <a:endParaRPr lang="id-ID"/>
        </a:p>
      </dgm:t>
    </dgm:pt>
    <dgm:pt modelId="{339C27E2-645A-4153-A910-65DFFA8B5AA7}">
      <dgm:prSet phldrT="[Text]"/>
      <dgm:spPr/>
      <dgm:t>
        <a:bodyPr/>
        <a:lstStyle/>
        <a:p>
          <a:r>
            <a:rPr lang="id-ID" dirty="0" smtClean="0"/>
            <a:t>Psikologi Penalaran</a:t>
          </a:r>
          <a:endParaRPr lang="id-ID" dirty="0"/>
        </a:p>
      </dgm:t>
    </dgm:pt>
    <dgm:pt modelId="{BC50AB91-27CC-4C6A-93B9-97444E560E28}" type="parTrans" cxnId="{64BE1206-99D0-422B-B25C-4AC5895BF426}">
      <dgm:prSet/>
      <dgm:spPr/>
      <dgm:t>
        <a:bodyPr/>
        <a:lstStyle/>
        <a:p>
          <a:endParaRPr lang="id-ID"/>
        </a:p>
      </dgm:t>
    </dgm:pt>
    <dgm:pt modelId="{78214093-4A62-471F-BE6D-977C7C88B821}" type="sibTrans" cxnId="{64BE1206-99D0-422B-B25C-4AC5895BF426}">
      <dgm:prSet/>
      <dgm:spPr/>
      <dgm:t>
        <a:bodyPr/>
        <a:lstStyle/>
        <a:p>
          <a:endParaRPr lang="id-ID"/>
        </a:p>
      </dgm:t>
    </dgm:pt>
    <dgm:pt modelId="{0707173A-0352-4BB1-81D3-9F68854C1FC1}">
      <dgm:prSet phldrT="[Text]"/>
      <dgm:spPr/>
      <dgm:t>
        <a:bodyPr/>
        <a:lstStyle/>
        <a:p>
          <a:r>
            <a:rPr lang="id-ID" dirty="0" smtClean="0"/>
            <a:t>Tekanan utama pada proses mental yang mempengaruhi penalaran</a:t>
          </a:r>
          <a:endParaRPr lang="id-ID" dirty="0"/>
        </a:p>
      </dgm:t>
    </dgm:pt>
    <dgm:pt modelId="{E3C743E9-7CAD-4BB1-B2B4-E6DCE6629F87}" type="parTrans" cxnId="{E2A68883-2853-4D48-9094-A185DE9F33A8}">
      <dgm:prSet/>
      <dgm:spPr/>
      <dgm:t>
        <a:bodyPr/>
        <a:lstStyle/>
        <a:p>
          <a:endParaRPr lang="id-ID"/>
        </a:p>
      </dgm:t>
    </dgm:pt>
    <dgm:pt modelId="{F70AB29D-A68B-4F1C-8ED2-939554ED5668}" type="sibTrans" cxnId="{E2A68883-2853-4D48-9094-A185DE9F33A8}">
      <dgm:prSet/>
      <dgm:spPr/>
      <dgm:t>
        <a:bodyPr/>
        <a:lstStyle/>
        <a:p>
          <a:endParaRPr lang="id-ID"/>
        </a:p>
      </dgm:t>
    </dgm:pt>
    <dgm:pt modelId="{B543C6D6-DDB2-46CB-BD6D-86891A100A29}" type="pres">
      <dgm:prSet presAssocID="{083E009B-045C-4118-AE3C-436479E93FB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E7643B8-AA33-4C26-8A82-19C90A975D2E}" type="pres">
      <dgm:prSet presAssocID="{D82BDE43-4603-4105-923F-87E73381B572}" presName="parentLin" presStyleCnt="0"/>
      <dgm:spPr/>
    </dgm:pt>
    <dgm:pt modelId="{A35847E9-A9C5-4059-BFA6-EFAEF70E03E9}" type="pres">
      <dgm:prSet presAssocID="{D82BDE43-4603-4105-923F-87E73381B572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E5CDEB3F-40B8-49D5-8841-5D5545C207DB}" type="pres">
      <dgm:prSet presAssocID="{D82BDE43-4603-4105-923F-87E73381B57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20FD02-8FEB-464F-86E2-ECF64C319EA2}" type="pres">
      <dgm:prSet presAssocID="{D82BDE43-4603-4105-923F-87E73381B572}" presName="negativeSpace" presStyleCnt="0"/>
      <dgm:spPr/>
    </dgm:pt>
    <dgm:pt modelId="{215A4EC8-6280-4AB3-A6D5-0704E40FB653}" type="pres">
      <dgm:prSet presAssocID="{D82BDE43-4603-4105-923F-87E73381B57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3F5AA6D-A314-4456-8B9D-4DA87AA341E1}" type="pres">
      <dgm:prSet presAssocID="{A58F9241-2A28-41AE-8487-310B6D20CA31}" presName="spaceBetweenRectangles" presStyleCnt="0"/>
      <dgm:spPr/>
    </dgm:pt>
    <dgm:pt modelId="{D8B06CED-CE0C-4CAC-B589-5671A06FB64D}" type="pres">
      <dgm:prSet presAssocID="{B3D7D78C-0B8C-4C6C-89F1-262A3B7DB9BE}" presName="parentLin" presStyleCnt="0"/>
      <dgm:spPr/>
    </dgm:pt>
    <dgm:pt modelId="{711D36FA-5774-42AB-9FC2-E1CFA29D9626}" type="pres">
      <dgm:prSet presAssocID="{B3D7D78C-0B8C-4C6C-89F1-262A3B7DB9BE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26ED83B8-EDB8-4DB0-B155-E7D14C61360A}" type="pres">
      <dgm:prSet presAssocID="{B3D7D78C-0B8C-4C6C-89F1-262A3B7DB9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4E5583-4323-4597-8819-2F86C79F5202}" type="pres">
      <dgm:prSet presAssocID="{B3D7D78C-0B8C-4C6C-89F1-262A3B7DB9BE}" presName="negativeSpace" presStyleCnt="0"/>
      <dgm:spPr/>
    </dgm:pt>
    <dgm:pt modelId="{7DD7C9CE-D5CD-4E9B-8EA3-8F8FA6C3889A}" type="pres">
      <dgm:prSet presAssocID="{B3D7D78C-0B8C-4C6C-89F1-262A3B7DB9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A0EBA5-B61B-4DD4-A201-77446B5D4156}" type="pres">
      <dgm:prSet presAssocID="{3493BD57-E816-42CB-88BE-B5B43F36B2F4}" presName="spaceBetweenRectangles" presStyleCnt="0"/>
      <dgm:spPr/>
    </dgm:pt>
    <dgm:pt modelId="{DA58914B-EA05-41B7-9F89-66682D7EC56D}" type="pres">
      <dgm:prSet presAssocID="{339C27E2-645A-4153-A910-65DFFA8B5AA7}" presName="parentLin" presStyleCnt="0"/>
      <dgm:spPr/>
    </dgm:pt>
    <dgm:pt modelId="{31B47686-D126-410F-A084-45B9B45A9AAA}" type="pres">
      <dgm:prSet presAssocID="{339C27E2-645A-4153-A910-65DFFA8B5AA7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C8586FCF-E1A3-4CD4-91EB-3DA1B6DB0C34}" type="pres">
      <dgm:prSet presAssocID="{339C27E2-645A-4153-A910-65DFFA8B5AA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4924A2-6892-4BEC-A4F6-E413D8EC847A}" type="pres">
      <dgm:prSet presAssocID="{339C27E2-645A-4153-A910-65DFFA8B5AA7}" presName="negativeSpace" presStyleCnt="0"/>
      <dgm:spPr/>
    </dgm:pt>
    <dgm:pt modelId="{107643BC-4618-4254-8D32-822C988984C7}" type="pres">
      <dgm:prSet presAssocID="{339C27E2-645A-4153-A910-65DFFA8B5AA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11947FB-1E2B-4D69-96B8-01D2C10FD1FD}" type="presOf" srcId="{B3D7D78C-0B8C-4C6C-89F1-262A3B7DB9BE}" destId="{711D36FA-5774-42AB-9FC2-E1CFA29D9626}" srcOrd="0" destOrd="0" presId="urn:microsoft.com/office/officeart/2005/8/layout/list1"/>
    <dgm:cxn modelId="{BB2659C7-9ECC-45CC-8981-2504C4949A54}" type="presOf" srcId="{339C27E2-645A-4153-A910-65DFFA8B5AA7}" destId="{31B47686-D126-410F-A084-45B9B45A9AAA}" srcOrd="0" destOrd="0" presId="urn:microsoft.com/office/officeart/2005/8/layout/list1"/>
    <dgm:cxn modelId="{665645CE-DD87-498F-A225-AC464D673DC4}" type="presOf" srcId="{0707173A-0352-4BB1-81D3-9F68854C1FC1}" destId="{107643BC-4618-4254-8D32-822C988984C7}" srcOrd="0" destOrd="0" presId="urn:microsoft.com/office/officeart/2005/8/layout/list1"/>
    <dgm:cxn modelId="{3E036A7E-DFF3-4270-B502-823F001D8877}" type="presOf" srcId="{E4B976C9-9077-4267-8D89-DDD4EB09356F}" destId="{7DD7C9CE-D5CD-4E9B-8EA3-8F8FA6C3889A}" srcOrd="0" destOrd="0" presId="urn:microsoft.com/office/officeart/2005/8/layout/list1"/>
    <dgm:cxn modelId="{E2A68883-2853-4D48-9094-A185DE9F33A8}" srcId="{339C27E2-645A-4153-A910-65DFFA8B5AA7}" destId="{0707173A-0352-4BB1-81D3-9F68854C1FC1}" srcOrd="0" destOrd="0" parTransId="{E3C743E9-7CAD-4BB1-B2B4-E6DCE6629F87}" sibTransId="{F70AB29D-A68B-4F1C-8ED2-939554ED5668}"/>
    <dgm:cxn modelId="{C0C551D8-7D97-48C3-8EE9-0339B418E030}" type="presOf" srcId="{D82BDE43-4603-4105-923F-87E73381B572}" destId="{A35847E9-A9C5-4059-BFA6-EFAEF70E03E9}" srcOrd="0" destOrd="0" presId="urn:microsoft.com/office/officeart/2005/8/layout/list1"/>
    <dgm:cxn modelId="{E301647F-13D7-44B8-BC08-39D1EA006BFF}" srcId="{083E009B-045C-4118-AE3C-436479E93FB9}" destId="{B3D7D78C-0B8C-4C6C-89F1-262A3B7DB9BE}" srcOrd="1" destOrd="0" parTransId="{A31F6EB1-5DC8-46C7-95E6-61F9A69E9FFD}" sibTransId="{3493BD57-E816-42CB-88BE-B5B43F36B2F4}"/>
    <dgm:cxn modelId="{7015137C-A29D-4337-B2EF-F07EE396C3C5}" srcId="{B3D7D78C-0B8C-4C6C-89F1-262A3B7DB9BE}" destId="{E4B976C9-9077-4267-8D89-DDD4EB09356F}" srcOrd="0" destOrd="0" parTransId="{02E1C380-7781-4F58-8EEC-A606F06ED6D5}" sibTransId="{5286DCA7-0C34-47AE-9094-AC849CA17404}"/>
    <dgm:cxn modelId="{5CC61119-EED5-4D82-9CF9-F4A04D6F1009}" type="presOf" srcId="{EA3A69CB-0D33-4F5C-AA4D-EB3EAD868E32}" destId="{215A4EC8-6280-4AB3-A6D5-0704E40FB653}" srcOrd="0" destOrd="0" presId="urn:microsoft.com/office/officeart/2005/8/layout/list1"/>
    <dgm:cxn modelId="{335D2699-F223-4A10-A2BC-DCD53C127152}" type="presOf" srcId="{083E009B-045C-4118-AE3C-436479E93FB9}" destId="{B543C6D6-DDB2-46CB-BD6D-86891A100A29}" srcOrd="0" destOrd="0" presId="urn:microsoft.com/office/officeart/2005/8/layout/list1"/>
    <dgm:cxn modelId="{5C275EEF-10A4-4F63-8FD0-61DC6E01441F}" srcId="{083E009B-045C-4118-AE3C-436479E93FB9}" destId="{D82BDE43-4603-4105-923F-87E73381B572}" srcOrd="0" destOrd="0" parTransId="{15121027-F7A1-4AE2-BF73-EF5C5C3E2546}" sibTransId="{A58F9241-2A28-41AE-8487-310B6D20CA31}"/>
    <dgm:cxn modelId="{96087C3E-9626-4FCB-8322-FB63E10FA251}" type="presOf" srcId="{B3D7D78C-0B8C-4C6C-89F1-262A3B7DB9BE}" destId="{26ED83B8-EDB8-4DB0-B155-E7D14C61360A}" srcOrd="1" destOrd="0" presId="urn:microsoft.com/office/officeart/2005/8/layout/list1"/>
    <dgm:cxn modelId="{D9239D3D-FEDD-4243-984B-5FECC71F43D5}" srcId="{D82BDE43-4603-4105-923F-87E73381B572}" destId="{EA3A69CB-0D33-4F5C-AA4D-EB3EAD868E32}" srcOrd="0" destOrd="0" parTransId="{37CD05B1-1240-4875-8D23-1EC550503CF1}" sibTransId="{69F3F4F9-15DD-4BF4-A7E0-3570EAA04EDB}"/>
    <dgm:cxn modelId="{9255BE08-A745-4785-8025-8E503A325CC6}" type="presOf" srcId="{339C27E2-645A-4153-A910-65DFFA8B5AA7}" destId="{C8586FCF-E1A3-4CD4-91EB-3DA1B6DB0C34}" srcOrd="1" destOrd="0" presId="urn:microsoft.com/office/officeart/2005/8/layout/list1"/>
    <dgm:cxn modelId="{DEEEF552-C9F1-43D2-B109-B95F9C1BC682}" type="presOf" srcId="{D82BDE43-4603-4105-923F-87E73381B572}" destId="{E5CDEB3F-40B8-49D5-8841-5D5545C207DB}" srcOrd="1" destOrd="0" presId="urn:microsoft.com/office/officeart/2005/8/layout/list1"/>
    <dgm:cxn modelId="{64BE1206-99D0-422B-B25C-4AC5895BF426}" srcId="{083E009B-045C-4118-AE3C-436479E93FB9}" destId="{339C27E2-645A-4153-A910-65DFFA8B5AA7}" srcOrd="2" destOrd="0" parTransId="{BC50AB91-27CC-4C6A-93B9-97444E560E28}" sibTransId="{78214093-4A62-471F-BE6D-977C7C88B821}"/>
    <dgm:cxn modelId="{35A57D6E-FCB7-430F-9275-F62DD276053A}" type="presParOf" srcId="{B543C6D6-DDB2-46CB-BD6D-86891A100A29}" destId="{BE7643B8-AA33-4C26-8A82-19C90A975D2E}" srcOrd="0" destOrd="0" presId="urn:microsoft.com/office/officeart/2005/8/layout/list1"/>
    <dgm:cxn modelId="{01F41E0E-8483-464F-BD19-6C26F71C8239}" type="presParOf" srcId="{BE7643B8-AA33-4C26-8A82-19C90A975D2E}" destId="{A35847E9-A9C5-4059-BFA6-EFAEF70E03E9}" srcOrd="0" destOrd="0" presId="urn:microsoft.com/office/officeart/2005/8/layout/list1"/>
    <dgm:cxn modelId="{CA314A3F-31A2-43D2-9679-CED4E64937D9}" type="presParOf" srcId="{BE7643B8-AA33-4C26-8A82-19C90A975D2E}" destId="{E5CDEB3F-40B8-49D5-8841-5D5545C207DB}" srcOrd="1" destOrd="0" presId="urn:microsoft.com/office/officeart/2005/8/layout/list1"/>
    <dgm:cxn modelId="{2877E329-6B3B-47B0-87F5-5FC74C503A3C}" type="presParOf" srcId="{B543C6D6-DDB2-46CB-BD6D-86891A100A29}" destId="{0520FD02-8FEB-464F-86E2-ECF64C319EA2}" srcOrd="1" destOrd="0" presId="urn:microsoft.com/office/officeart/2005/8/layout/list1"/>
    <dgm:cxn modelId="{E47DE12A-ADBA-4937-A64F-651CC3E128A5}" type="presParOf" srcId="{B543C6D6-DDB2-46CB-BD6D-86891A100A29}" destId="{215A4EC8-6280-4AB3-A6D5-0704E40FB653}" srcOrd="2" destOrd="0" presId="urn:microsoft.com/office/officeart/2005/8/layout/list1"/>
    <dgm:cxn modelId="{79F4AD87-F805-4F97-A735-7704B78449EC}" type="presParOf" srcId="{B543C6D6-DDB2-46CB-BD6D-86891A100A29}" destId="{73F5AA6D-A314-4456-8B9D-4DA87AA341E1}" srcOrd="3" destOrd="0" presId="urn:microsoft.com/office/officeart/2005/8/layout/list1"/>
    <dgm:cxn modelId="{2949C076-7E7D-4876-8513-CC839072BB3B}" type="presParOf" srcId="{B543C6D6-DDB2-46CB-BD6D-86891A100A29}" destId="{D8B06CED-CE0C-4CAC-B589-5671A06FB64D}" srcOrd="4" destOrd="0" presId="urn:microsoft.com/office/officeart/2005/8/layout/list1"/>
    <dgm:cxn modelId="{F5EADFB6-6B9A-472F-B3F0-546FAAA34610}" type="presParOf" srcId="{D8B06CED-CE0C-4CAC-B589-5671A06FB64D}" destId="{711D36FA-5774-42AB-9FC2-E1CFA29D9626}" srcOrd="0" destOrd="0" presId="urn:microsoft.com/office/officeart/2005/8/layout/list1"/>
    <dgm:cxn modelId="{59A3BC20-CB01-4DC8-96F0-7AEF570A2CB5}" type="presParOf" srcId="{D8B06CED-CE0C-4CAC-B589-5671A06FB64D}" destId="{26ED83B8-EDB8-4DB0-B155-E7D14C61360A}" srcOrd="1" destOrd="0" presId="urn:microsoft.com/office/officeart/2005/8/layout/list1"/>
    <dgm:cxn modelId="{FA0816EF-104C-44E4-9431-C041C75F79D0}" type="presParOf" srcId="{B543C6D6-DDB2-46CB-BD6D-86891A100A29}" destId="{034E5583-4323-4597-8819-2F86C79F5202}" srcOrd="5" destOrd="0" presId="urn:microsoft.com/office/officeart/2005/8/layout/list1"/>
    <dgm:cxn modelId="{67A8F303-BA7A-4F88-9685-75B02985DCC5}" type="presParOf" srcId="{B543C6D6-DDB2-46CB-BD6D-86891A100A29}" destId="{7DD7C9CE-D5CD-4E9B-8EA3-8F8FA6C3889A}" srcOrd="6" destOrd="0" presId="urn:microsoft.com/office/officeart/2005/8/layout/list1"/>
    <dgm:cxn modelId="{0EEC3338-3656-408D-A70E-AEBCAB769A5A}" type="presParOf" srcId="{B543C6D6-DDB2-46CB-BD6D-86891A100A29}" destId="{DCA0EBA5-B61B-4DD4-A201-77446B5D4156}" srcOrd="7" destOrd="0" presId="urn:microsoft.com/office/officeart/2005/8/layout/list1"/>
    <dgm:cxn modelId="{3C592A8F-180C-4098-9012-4D8FCF6107E3}" type="presParOf" srcId="{B543C6D6-DDB2-46CB-BD6D-86891A100A29}" destId="{DA58914B-EA05-41B7-9F89-66682D7EC56D}" srcOrd="8" destOrd="0" presId="urn:microsoft.com/office/officeart/2005/8/layout/list1"/>
    <dgm:cxn modelId="{6B5A7EF7-D687-498D-BB3A-F8372E42EF70}" type="presParOf" srcId="{DA58914B-EA05-41B7-9F89-66682D7EC56D}" destId="{31B47686-D126-410F-A084-45B9B45A9AAA}" srcOrd="0" destOrd="0" presId="urn:microsoft.com/office/officeart/2005/8/layout/list1"/>
    <dgm:cxn modelId="{763FE105-EACC-4425-A51D-21019A651BDF}" type="presParOf" srcId="{DA58914B-EA05-41B7-9F89-66682D7EC56D}" destId="{C8586FCF-E1A3-4CD4-91EB-3DA1B6DB0C34}" srcOrd="1" destOrd="0" presId="urn:microsoft.com/office/officeart/2005/8/layout/list1"/>
    <dgm:cxn modelId="{BED82CB2-BD4A-4609-8EBA-1B2C521A0054}" type="presParOf" srcId="{B543C6D6-DDB2-46CB-BD6D-86891A100A29}" destId="{3D4924A2-6892-4BEC-A4F6-E413D8EC847A}" srcOrd="9" destOrd="0" presId="urn:microsoft.com/office/officeart/2005/8/layout/list1"/>
    <dgm:cxn modelId="{74E7D634-362F-4E3B-A138-ABCA728FA3DD}" type="presParOf" srcId="{B543C6D6-DDB2-46CB-BD6D-86891A100A29}" destId="{107643BC-4618-4254-8D32-822C988984C7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71C5732-B6FA-4D13-B96D-687A0746D02E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D61F89-7A23-4A42-AA7E-9BAA5FE3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F17-4862-49E4-9FDD-85CC765073B1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C72-6ACB-4DB9-91C8-B1A2A3323AC5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C71E-F4FD-453C-AD66-6154D32F4D6A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52B9-46CB-4BDA-9807-8794D88E83F4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D9B-FCCC-487C-95EF-B4F2118730D1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9EF-1AA4-434C-93B8-7B08A30CF600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BF6-C00F-4E55-8AD6-B87826272749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1CC3-1058-4848-A499-AD8971BACEB7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D85-3CA9-45C0-9D19-D5C7B16B6E8C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DD4-8D8E-47D7-94C8-E1C566EDCAA9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45E-F0BD-4CC3-A8AB-4AACC7694C27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319F8E-3CC1-459D-978A-9782B214D712}" type="datetime1">
              <a:rPr lang="en-US" smtClean="0"/>
              <a:pPr/>
              <a:t>2/26/2019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71600"/>
            <a:ext cx="7599262" cy="1828800"/>
          </a:xfrm>
        </p:spPr>
        <p:txBody>
          <a:bodyPr/>
          <a:lstStyle/>
          <a:p>
            <a:pPr algn="ctr"/>
            <a:r>
              <a:rPr lang="id-ID" dirty="0" smtClean="0"/>
              <a:t>Logika Informatika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28536"/>
            <a:ext cx="7602310" cy="1752600"/>
          </a:xfrm>
        </p:spPr>
        <p:txBody>
          <a:bodyPr>
            <a:normAutofit/>
          </a:bodyPr>
          <a:lstStyle/>
          <a:p>
            <a:pPr algn="ctr"/>
            <a:r>
              <a:rPr lang="id-ID" sz="5400" dirty="0" smtClean="0"/>
              <a:t>Pengantar Logika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7158" y="5715016"/>
            <a:ext cx="8501122" cy="64294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id-ID" sz="2400" dirty="0" smtClean="0"/>
              <a:t>Tutik Khotimah, M.Kom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Logika Modern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57718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id-ID" sz="2000" dirty="0" smtClean="0"/>
              <a:t>Tokoh-tokoh Logika Modern: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Augustus De Morgan &amp; George Boole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sentennial logic (logika proposisional) atau logika simbolik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George Boole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aljabar boole (boolean algebra)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Emil L Post &amp; Ludwig JJ Wittgenstein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Tabel Kebenaran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Bertrand Russel, Alfred North White Head, Charles Sanders Pierce </a:t>
            </a:r>
            <a:r>
              <a:rPr lang="id-ID" sz="2000" dirty="0" smtClean="0">
                <a:sym typeface="Wingdings" pitchFamily="2" charset="2"/>
              </a:rPr>
              <a:t> Pierce Arrow</a:t>
            </a:r>
            <a:endParaRPr lang="id-ID" sz="2000" dirty="0" smtClean="0"/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John Venn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Diagram Venn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Kurt Godel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Godel’s Theorem &amp; Incompletness Theorem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Charles Lutwidge Dogson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Alice in Wonderland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Gerhard Gentzen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Natural Deduction &amp; Sequent Calculus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Sir William Hamilton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Quantification Theory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David Hilbert &amp; Wilhelm Ackermann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id-ID" sz="2000" dirty="0" smtClean="0"/>
              <a:t> Principles of Theoritical Logic</a:t>
            </a:r>
          </a:p>
          <a:p>
            <a:pPr marL="171450" lvl="0" indent="-171450" algn="just">
              <a:buFont typeface="Wingdings" pitchFamily="2" charset="2"/>
              <a:buChar char="q"/>
            </a:pPr>
            <a:r>
              <a:rPr lang="id-ID" sz="2000" dirty="0" smtClean="0"/>
              <a:t>dsb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Logika Banyak Nilai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id-ID" sz="2400" dirty="0" smtClean="0"/>
              <a:t>Logika banyak nilai (many-valued logic) diperkenalkan oleh Jan Lukasiewicsz, ahli matematika Polandia, pada tahun 1920. ia memperkenalkan nilai ketiga di antara 0 dan 1</a:t>
            </a:r>
          </a:p>
          <a:p>
            <a:pPr lvl="0" algn="just">
              <a:buFont typeface="Wingdings" pitchFamily="2" charset="2"/>
              <a:buChar char="q"/>
            </a:pPr>
            <a:r>
              <a:rPr lang="id-ID" sz="2400" dirty="0" smtClean="0"/>
              <a:t>Lotfi A Zadeh, ahli sains dari Iran (Persia), memperkenalkan Himpunan Fuzzy (Fuzzy Sets) dan cara memanipulasinya secara matematis. Tahun 1973 ia memperkenalkan istilah Fuzzy Logic.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Logika Matematika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id-ID" sz="2400" dirty="0" smtClean="0"/>
              <a:t>Logika matematika adalah aturan-aturan logika yang menggunakan kaidah-kaidah matematika untuk membuktikan validitas suatu argumen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L</a:t>
            </a:r>
            <a:r>
              <a:rPr lang="id-ID" sz="2400" dirty="0" smtClean="0"/>
              <a:t>ogika matematika merupakan dasar penting bagi seseorang jika ingin belajar di bidang komputer dengan baik.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Logika matematika menjadi dasar untuk mempelajari algoritma &amp; pemrograman, struktur data, sistem digital, basis data, rekayasa perangkat lunak, kecerdasan buatan, sistem pakar, jaringan syaraf tiruan dsb</a:t>
            </a:r>
          </a:p>
          <a:p>
            <a:pPr algn="just">
              <a:buFont typeface="Wingdings" pitchFamily="2" charset="2"/>
              <a:buChar char="q"/>
            </a:pPr>
            <a:r>
              <a:rPr lang="id-ID" sz="2400" dirty="0" smtClean="0"/>
              <a:t>Logika yang kuat akan membentuk kemampuan pemrograman yang kuat pula.</a:t>
            </a:r>
            <a:endParaRPr lang="id-ID" sz="2400" i="1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Ilmu yang Diperlukan dalam Logika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71438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id-ID" sz="2000" dirty="0" smtClean="0"/>
              <a:t>Untuk mempelajari logika dengan sempurna, ada beberapa ilmu yang berkaitan yaitu: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42910" y="2214554"/>
          <a:ext cx="821537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Tugas Kelompok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00594"/>
          </a:xfrm>
        </p:spPr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id-ID" sz="2000" dirty="0" smtClean="0"/>
              <a:t>Bentuk kelompok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</a:t>
            </a:r>
            <a:r>
              <a:rPr lang="en-US" sz="2000" dirty="0" err="1" smtClean="0"/>
              <a:t>maksimal</a:t>
            </a:r>
            <a:r>
              <a:rPr lang="en-US" sz="2000" dirty="0" smtClean="0"/>
              <a:t> 5 </a:t>
            </a:r>
            <a:r>
              <a:rPr lang="en-US" sz="2000" dirty="0" err="1" smtClean="0"/>
              <a:t>orang</a:t>
            </a:r>
            <a:endParaRPr lang="id-ID" sz="2000" dirty="0" smtClean="0"/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 Cari masalah/kasus dalam kehidupan sehari-hari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 Gunakan logika matematika untuk memecahkan masalah/kasus yang telah ditemukan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 Terapkan logika matematika dalam bentuk aplikasi yang dapat digunakan untuk menyelesaikan masalah/kasus (bahasa pemrograman yang digunakan bebas)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 Buatlah </a:t>
            </a:r>
            <a:r>
              <a:rPr lang="en-US" sz="2000" dirty="0" smtClean="0"/>
              <a:t>video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(</a:t>
            </a:r>
            <a:r>
              <a:rPr lang="en-US" sz="2000" dirty="0" err="1" smtClean="0"/>
              <a:t>maksimal</a:t>
            </a:r>
            <a:r>
              <a:rPr lang="en-US" sz="2000" dirty="0" smtClean="0"/>
              <a:t> 10 </a:t>
            </a:r>
            <a:r>
              <a:rPr lang="en-US" sz="2000" dirty="0" err="1" smtClean="0"/>
              <a:t>menit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id-ID" sz="2000" dirty="0" smtClean="0"/>
              <a:t>artikel ilmiah dari aplikasi yang telah dibuat 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 </a:t>
            </a:r>
            <a:r>
              <a:rPr lang="en-US" sz="2000" dirty="0" smtClean="0"/>
              <a:t>Video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, </a:t>
            </a:r>
            <a:r>
              <a:rPr lang="id-ID" sz="2000" dirty="0" smtClean="0"/>
              <a:t>Artikel ilmiah dan aplikasi dikumpulkan dan dipresentasikan pada minggu </a:t>
            </a:r>
            <a:r>
              <a:rPr lang="en-US" sz="2000" dirty="0" err="1" smtClean="0"/>
              <a:t>terakhir</a:t>
            </a:r>
            <a:endParaRPr lang="id-ID" sz="2000" dirty="0" smtClean="0"/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Output tugas dapat dikirimkan ke PKM di semester ini (PKM-AI atau PKM-GT) dan atau di semester depan (PKM-P, PKM-T, PKM-M, PKM-K, PKM-KC)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Tujuan Instruksional</a:t>
            </a:r>
            <a:endParaRPr lang="en-US" sz="3200" b="1" dirty="0"/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gray">
          <a:xfrm>
            <a:off x="565150" y="2401888"/>
            <a:ext cx="2844800" cy="2867025"/>
          </a:xfrm>
          <a:prstGeom prst="ellipse">
            <a:avLst/>
          </a:prstGeom>
          <a:noFill/>
          <a:ln w="9525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792163" y="2651125"/>
            <a:ext cx="2378075" cy="2425700"/>
            <a:chOff x="579" y="1589"/>
            <a:chExt cx="1358" cy="1358"/>
          </a:xfrm>
        </p:grpSpPr>
        <p:sp>
          <p:nvSpPr>
            <p:cNvPr id="17" name="Oval 27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10980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  <a:headEnd/>
              <a:tailEnd/>
            </a:ln>
            <a:effectLst>
              <a:outerShdw dist="45791" dir="3378596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5372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69804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388938" y="2217738"/>
            <a:ext cx="3216275" cy="3246437"/>
          </a:xfrm>
          <a:prstGeom prst="ellipse">
            <a:avLst/>
          </a:prstGeom>
          <a:noFill/>
          <a:ln w="19050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gray">
          <a:xfrm>
            <a:off x="212725" y="3848100"/>
            <a:ext cx="3552825" cy="0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gray">
          <a:xfrm>
            <a:off x="1989138" y="1978025"/>
            <a:ext cx="0" cy="3736975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2660639" y="2374895"/>
            <a:ext cx="339725" cy="339725"/>
            <a:chOff x="2928" y="2208"/>
            <a:chExt cx="262" cy="262"/>
          </a:xfrm>
        </p:grpSpPr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" name="Rectangle 36"/>
          <p:cNvSpPr>
            <a:spLocks noChangeArrowheads="1"/>
          </p:cNvSpPr>
          <p:nvPr/>
        </p:nvSpPr>
        <p:spPr bwMode="black">
          <a:xfrm>
            <a:off x="2946401" y="2357430"/>
            <a:ext cx="319723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80808"/>
                </a:solidFill>
              </a:rPr>
              <a:t> </a:t>
            </a:r>
            <a:r>
              <a:rPr lang="id-ID" b="1" i="0" dirty="0" smtClean="0">
                <a:solidFill>
                  <a:srgbClr val="080808"/>
                </a:solidFill>
              </a:rPr>
              <a:t>Pengertian Logika</a:t>
            </a:r>
            <a:endParaRPr lang="en-US" b="1" i="0" dirty="0">
              <a:solidFill>
                <a:srgbClr val="080808"/>
              </a:solidFill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black">
          <a:xfrm>
            <a:off x="2870200" y="5100638"/>
            <a:ext cx="53451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80808"/>
                </a:solidFill>
              </a:rPr>
              <a:t> </a:t>
            </a:r>
            <a:r>
              <a:rPr lang="id-ID" b="1" i="0" dirty="0" smtClean="0">
                <a:solidFill>
                  <a:srgbClr val="080808"/>
                </a:solidFill>
              </a:rPr>
              <a:t>Ilmu yang Diperlukan dalam Logika</a:t>
            </a:r>
            <a:endParaRPr lang="en-US" b="1" i="0" dirty="0">
              <a:solidFill>
                <a:srgbClr val="080808"/>
              </a:solidFill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012825" y="3511550"/>
            <a:ext cx="19875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1C1C1C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 i="0" dirty="0" smtClean="0">
                <a:solidFill>
                  <a:srgbClr val="F8F8F8"/>
                </a:solidFill>
                <a:latin typeface="Times New Roman" pitchFamily="18" charset="0"/>
              </a:rPr>
              <a:t>Pengantar Logika</a:t>
            </a:r>
            <a:endParaRPr lang="en-US" sz="2000" b="1" i="0" dirty="0">
              <a:solidFill>
                <a:srgbClr val="F8F8F8"/>
              </a:solidFill>
              <a:latin typeface="Times New Roman" pitchFamily="18" charset="0"/>
            </a:endParaRPr>
          </a:p>
        </p:txBody>
      </p: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3341688" y="3190877"/>
            <a:ext cx="339725" cy="339725"/>
            <a:chOff x="2928" y="2208"/>
            <a:chExt cx="262" cy="262"/>
          </a:xfrm>
        </p:grpSpPr>
        <p:sp>
          <p:nvSpPr>
            <p:cNvPr id="36" name="Oval 43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7" name="Oval 44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3357554" y="4173541"/>
            <a:ext cx="339725" cy="339725"/>
            <a:chOff x="2928" y="2208"/>
            <a:chExt cx="262" cy="262"/>
          </a:xfrm>
        </p:grpSpPr>
        <p:sp>
          <p:nvSpPr>
            <p:cNvPr id="39" name="Oval 46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2635250" y="5111750"/>
            <a:ext cx="339725" cy="339725"/>
            <a:chOff x="2928" y="2208"/>
            <a:chExt cx="262" cy="262"/>
          </a:xfrm>
        </p:grpSpPr>
        <p:sp>
          <p:nvSpPr>
            <p:cNvPr id="45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7" name="Rectangle 36"/>
          <p:cNvSpPr>
            <a:spLocks noChangeArrowheads="1"/>
          </p:cNvSpPr>
          <p:nvPr/>
        </p:nvSpPr>
        <p:spPr bwMode="black">
          <a:xfrm>
            <a:off x="3643306" y="3202544"/>
            <a:ext cx="4286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80808"/>
                </a:solidFill>
              </a:rPr>
              <a:t> </a:t>
            </a:r>
            <a:r>
              <a:rPr lang="id-ID" b="1" i="0" dirty="0" smtClean="0">
                <a:solidFill>
                  <a:srgbClr val="080808"/>
                </a:solidFill>
              </a:rPr>
              <a:t>Sejarah dan Perkembangan Logika</a:t>
            </a:r>
            <a:endParaRPr lang="en-US" b="1" i="0" dirty="0">
              <a:solidFill>
                <a:srgbClr val="080808"/>
              </a:solidFill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black">
          <a:xfrm>
            <a:off x="3641711" y="4202676"/>
            <a:ext cx="319723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80808"/>
                </a:solidFill>
              </a:rPr>
              <a:t> </a:t>
            </a:r>
            <a:r>
              <a:rPr lang="id-ID" b="1" i="0" dirty="0" smtClean="0">
                <a:solidFill>
                  <a:srgbClr val="080808"/>
                </a:solidFill>
              </a:rPr>
              <a:t>Macam-macam Logika</a:t>
            </a:r>
            <a:endParaRPr lang="en-US" b="1" i="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Pengertian Logika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214282" y="1785926"/>
            <a:ext cx="1714512" cy="128588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Logika (Logic)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500430" y="1785926"/>
            <a:ext cx="2000264" cy="128588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Logos</a:t>
            </a:r>
          </a:p>
          <a:p>
            <a:pPr algn="ctr"/>
            <a:r>
              <a:rPr lang="id-ID" dirty="0" smtClean="0"/>
              <a:t>(Bahasa Yunani)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7000892" y="1785926"/>
            <a:ext cx="1928826" cy="128588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Kata</a:t>
            </a:r>
          </a:p>
          <a:p>
            <a:pPr algn="ctr"/>
            <a:r>
              <a:rPr lang="id-ID" dirty="0" smtClean="0"/>
              <a:t>Ucapan</a:t>
            </a:r>
          </a:p>
          <a:p>
            <a:pPr algn="ctr"/>
            <a:r>
              <a:rPr lang="id-ID" dirty="0" smtClean="0"/>
              <a:t>Alasan</a:t>
            </a:r>
            <a:endParaRPr lang="id-ID" dirty="0"/>
          </a:p>
        </p:txBody>
      </p:sp>
      <p:sp>
        <p:nvSpPr>
          <p:cNvPr id="9" name="Striped Right Arrow 8"/>
          <p:cNvSpPr/>
          <p:nvPr/>
        </p:nvSpPr>
        <p:spPr>
          <a:xfrm>
            <a:off x="5786446" y="1857364"/>
            <a:ext cx="928694" cy="11430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triped Right Arrow 9"/>
          <p:cNvSpPr/>
          <p:nvPr/>
        </p:nvSpPr>
        <p:spPr>
          <a:xfrm>
            <a:off x="2214546" y="1857364"/>
            <a:ext cx="928694" cy="11430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14282" y="3286124"/>
            <a:ext cx="8643998" cy="8572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Logika</a:t>
            </a:r>
            <a:r>
              <a:rPr lang="id-ID" sz="2000" dirty="0" smtClean="0"/>
              <a:t> adalah ilmu yang berhubungan dengan prinsip-prinsip validitas penalaran &amp; argumen-argumen</a:t>
            </a:r>
            <a:endParaRPr lang="id-ID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60007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2"/>
                </a:solidFill>
              </a:rPr>
              <a:t>Para Ahli</a:t>
            </a:r>
            <a:endParaRPr lang="id-ID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1406" y="4438668"/>
            <a:ext cx="1857388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857356" y="4143380"/>
            <a:ext cx="70009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b="1" dirty="0" smtClean="0"/>
              <a:t>L</a:t>
            </a:r>
            <a:r>
              <a:rPr lang="en-US" b="1" dirty="0" err="1" smtClean="0"/>
              <a:t>ogika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kriteria-kriteria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argumen-argumen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argumen</a:t>
            </a:r>
            <a:r>
              <a:rPr lang="en-US" b="1" dirty="0" smtClean="0">
                <a:solidFill>
                  <a:schemeClr val="accent3"/>
                </a:solidFill>
              </a:rPr>
              <a:t> yang valid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argumen</a:t>
            </a:r>
            <a:r>
              <a:rPr lang="en-US" b="1" dirty="0" smtClean="0">
                <a:solidFill>
                  <a:schemeClr val="accent3"/>
                </a:solidFill>
              </a:rPr>
              <a:t> yang </a:t>
            </a:r>
            <a:r>
              <a:rPr lang="en-US" b="1" dirty="0" err="1" smtClean="0">
                <a:solidFill>
                  <a:schemeClr val="accent3"/>
                </a:solidFill>
              </a:rPr>
              <a:t>tidak</a:t>
            </a:r>
            <a:r>
              <a:rPr lang="en-US" b="1" dirty="0" smtClean="0">
                <a:solidFill>
                  <a:schemeClr val="accent3"/>
                </a:solidFill>
              </a:rPr>
              <a:t> valid</a:t>
            </a:r>
            <a:r>
              <a:rPr lang="en-US" dirty="0" smtClean="0"/>
              <a:t>, </a:t>
            </a:r>
            <a:r>
              <a:rPr lang="id-ID" dirty="0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argumen</a:t>
            </a:r>
            <a:r>
              <a:rPr lang="en-US" b="1" dirty="0" smtClean="0">
                <a:solidFill>
                  <a:schemeClr val="accent3"/>
                </a:solidFill>
              </a:rPr>
              <a:t> yang </a:t>
            </a:r>
            <a:r>
              <a:rPr lang="en-US" b="1" dirty="0" err="1" smtClean="0">
                <a:solidFill>
                  <a:schemeClr val="accent3"/>
                </a:solidFill>
              </a:rPr>
              <a:t>baik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argumen</a:t>
            </a:r>
            <a:r>
              <a:rPr lang="en-US" b="1" dirty="0" smtClean="0">
                <a:solidFill>
                  <a:schemeClr val="accent3"/>
                </a:solidFill>
              </a:rPr>
              <a:t> yang </a:t>
            </a:r>
            <a:r>
              <a:rPr lang="en-US" b="1" dirty="0" err="1" smtClean="0">
                <a:solidFill>
                  <a:schemeClr val="accent3"/>
                </a:solidFill>
              </a:rPr>
              <a:t>tidak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baik</a:t>
            </a:r>
            <a:endParaRPr lang="id-ID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Sejarah &amp; Perkembangan Logika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id-ID" sz="2400" dirty="0" smtClean="0"/>
              <a:t>Logika dipelajari sebagai salah satu cabang ilmu filsafat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S</a:t>
            </a:r>
            <a:r>
              <a:rPr lang="id-ID" sz="2400" dirty="0" smtClean="0"/>
              <a:t>ejak tahun 1800-an logika dipelajari di bidang matematika</a:t>
            </a:r>
          </a:p>
          <a:p>
            <a:pPr>
              <a:buFont typeface="Wingdings" pitchFamily="2" charset="2"/>
              <a:buChar char="q"/>
            </a:pPr>
            <a:r>
              <a:rPr lang="id-ID" sz="2400" dirty="0" smtClean="0"/>
              <a:t>Saat ini logika dipelajari di bidang komputer, baik </a:t>
            </a:r>
            <a:r>
              <a:rPr lang="id-ID" sz="2400" i="1" dirty="0" smtClean="0"/>
              <a:t>sofware</a:t>
            </a:r>
            <a:r>
              <a:rPr lang="id-ID" sz="2400" dirty="0" smtClean="0"/>
              <a:t> mau pun </a:t>
            </a:r>
            <a:r>
              <a:rPr lang="id-ID" sz="2400" i="1" dirty="0" smtClean="0"/>
              <a:t>hardware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Macam-Macam Logika</a:t>
            </a:r>
            <a:endParaRPr lang="en-US" sz="3200" b="1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14282" y="1500174"/>
          <a:ext cx="864399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Logika Klasik/Tradisional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3571868" y="2364108"/>
            <a:ext cx="4400552" cy="385097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id-ID" sz="2400" dirty="0" smtClean="0"/>
              <a:t>Semua </a:t>
            </a:r>
            <a:r>
              <a:rPr lang="en-US" sz="2400" dirty="0" smtClean="0"/>
              <a:t>A</a:t>
            </a:r>
            <a:r>
              <a:rPr lang="id-ID" sz="2400" dirty="0" smtClean="0"/>
              <a:t> adalah B (</a:t>
            </a:r>
            <a:r>
              <a:rPr lang="id-ID" sz="2400" i="1" dirty="0" smtClean="0"/>
              <a:t>Universal Affirmative</a:t>
            </a:r>
            <a:r>
              <a:rPr lang="id-ID" sz="24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id-ID" sz="2400" dirty="0" smtClean="0"/>
              <a:t>Tidak A adalah B (</a:t>
            </a:r>
            <a:r>
              <a:rPr lang="id-ID" sz="2400" i="1" dirty="0" smtClean="0"/>
              <a:t>Universal Negative</a:t>
            </a:r>
            <a:r>
              <a:rPr lang="id-ID" sz="24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id-ID" sz="2400" dirty="0" smtClean="0"/>
              <a:t>Beberapa A adalah B (</a:t>
            </a:r>
            <a:r>
              <a:rPr lang="id-ID" sz="2400" i="1" dirty="0" smtClean="0"/>
              <a:t>Particular Affirmative</a:t>
            </a:r>
            <a:r>
              <a:rPr lang="id-ID" sz="24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id-ID" sz="2400" dirty="0" smtClean="0"/>
              <a:t>Beberapa A adalah tidak B (</a:t>
            </a:r>
            <a:r>
              <a:rPr lang="id-ID" sz="2400" i="1" dirty="0" smtClean="0"/>
              <a:t>Particular Negative</a:t>
            </a:r>
            <a:r>
              <a:rPr lang="id-ID" sz="24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endParaRPr lang="id-ID" sz="2400" dirty="0" smtClean="0"/>
          </a:p>
          <a:p>
            <a:pPr lvl="0">
              <a:buFont typeface="Wingdings" pitchFamily="2" charset="2"/>
              <a:buChar char="q"/>
            </a:pPr>
            <a:endParaRPr lang="id-ID" sz="2400" dirty="0" smtClean="0"/>
          </a:p>
          <a:p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810" y="2285992"/>
            <a:ext cx="2786620" cy="331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438" y="5643578"/>
            <a:ext cx="4143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>
                <a:solidFill>
                  <a:schemeClr val="accent2"/>
                </a:solidFill>
              </a:rPr>
              <a:t>Aristoteles (384-322 BC)</a:t>
            </a:r>
          </a:p>
          <a:p>
            <a:pPr algn="ctr"/>
            <a:r>
              <a:rPr lang="id-ID" sz="1600" dirty="0" smtClean="0">
                <a:solidFill>
                  <a:schemeClr val="accent2"/>
                </a:solidFill>
              </a:rPr>
              <a:t>Filsuf &amp; ahli sains Yunani</a:t>
            </a:r>
            <a:endParaRPr lang="id-ID" sz="16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1895765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Logika Aristoteles ( </a:t>
            </a:r>
            <a:r>
              <a:rPr lang="id-ID" sz="2400" i="1" dirty="0" smtClean="0"/>
              <a:t>Aristotelian Logic</a:t>
            </a:r>
            <a:r>
              <a:rPr lang="id-ID" sz="2400" dirty="0" smtClean="0"/>
              <a:t>)</a:t>
            </a:r>
            <a:endParaRPr lang="id-ID" sz="2400" dirty="0"/>
          </a:p>
        </p:txBody>
      </p:sp>
      <p:sp>
        <p:nvSpPr>
          <p:cNvPr id="8" name="Right Brace 7"/>
          <p:cNvSpPr/>
          <p:nvPr/>
        </p:nvSpPr>
        <p:spPr>
          <a:xfrm>
            <a:off x="7500958" y="2500306"/>
            <a:ext cx="642942" cy="2928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858180" y="3711363"/>
            <a:ext cx="13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accent3"/>
                </a:solidFill>
              </a:rPr>
              <a:t>Aturan Silogisme</a:t>
            </a:r>
            <a:endParaRPr lang="id-ID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Logika Klasik/Tradisional</a:t>
            </a:r>
            <a:endParaRPr lang="en-US" sz="3200" b="1" dirty="0"/>
          </a:p>
        </p:txBody>
      </p:sp>
      <p:sp>
        <p:nvSpPr>
          <p:cNvPr id="5" name="Content Placeholder 5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57718"/>
          </a:xfrm>
        </p:spPr>
        <p:txBody>
          <a:bodyPr>
            <a:noAutofit/>
          </a:bodyPr>
          <a:lstStyle/>
          <a:p>
            <a:pPr marL="266700" lvl="0" indent="-266700" algn="just">
              <a:buFont typeface="Wingdings" pitchFamily="2" charset="2"/>
              <a:buChar char="q"/>
            </a:pPr>
            <a:r>
              <a:rPr lang="id-ID" sz="2400" dirty="0" smtClean="0"/>
              <a:t>Silogisme yang berbentuk sempurna (well-formed sylogism) terdiri dari 2 buah premis dan 1 kesimpulan di mana setiap premis memiliki satu pokok (term) bersama dengan kesimpulan dan satu lagi pokok bersama dengan premis lain.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400" dirty="0" smtClean="0"/>
              <a:t>Aturan-aturan telah dirumuskan agar suatu well-formed sylogism dapat dipastikan merupakan suatu bentuk argumen yang valid atau tidak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Logika Modern</a:t>
            </a:r>
            <a:endParaRPr lang="en-US" sz="3200" b="1" dirty="0"/>
          </a:p>
        </p:txBody>
      </p:sp>
      <p:sp>
        <p:nvSpPr>
          <p:cNvPr id="5" name="Content Placeholder 5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500594"/>
          </a:xfrm>
        </p:spPr>
        <p:txBody>
          <a:bodyPr>
            <a:normAutofit lnSpcReduction="10000"/>
          </a:bodyPr>
          <a:lstStyle/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Logika modern dikembangkan dari logika Aristoteles oleh Augustus De Morgan (1806-1871) &amp; George Boole (1815-1864) ahli matematika Inggris 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Selanjutnya logika diperkaya oleh Gottlob Frege (1848-1925) ahli matematika Jerman, Bertrand Russell (1872-1970) dan Alfred North Whitehead (1861-1947) dll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Bertrand Russell &amp; Alfred North Whitehead membahas argumen-argumen yang memungkinkan sesuatu dapat dimasukkan ke dalam bentuk yang lebih luas dari silogistik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Dalam bentuk biasa, semua well-formed sentences logika modern memiliki satu nilai saja, yaitu benar (true/1) atau salah (false/0) sehingga disebut logika dua nilai (two valued logic) atau bivalent </a:t>
            </a:r>
          </a:p>
          <a:p>
            <a:pPr marL="266700" lvl="0" indent="-266700" algn="just">
              <a:buFont typeface="Wingdings" pitchFamily="2" charset="2"/>
              <a:buChar char="q"/>
            </a:pPr>
            <a:r>
              <a:rPr lang="id-ID" sz="2000" dirty="0" smtClean="0"/>
              <a:t>Well-formed sentences diformulasikan dalam bentuk rumus sehingga dinamakan well-formed formulae.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Logika Modern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71438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id-ID" sz="2000" dirty="0" smtClean="0"/>
              <a:t>Logika matematika yang menangani masalah </a:t>
            </a:r>
            <a:r>
              <a:rPr lang="id-ID" sz="2000" i="1" dirty="0" smtClean="0"/>
              <a:t>well-formed formulae </a:t>
            </a:r>
            <a:r>
              <a:rPr lang="id-ID" sz="2000" dirty="0" smtClean="0"/>
              <a:t>yang hanya memiliki nilai benar atau salah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42910" y="2293958"/>
          <a:ext cx="821537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rgbClr val="002060"/>
      </a:dk1>
      <a:lt1>
        <a:sysClr val="window" lastClr="FFFFFF"/>
      </a:lt1>
      <a:dk2>
        <a:srgbClr val="C00000"/>
      </a:dk2>
      <a:lt2>
        <a:srgbClr val="F4E7ED"/>
      </a:lt2>
      <a:accent1>
        <a:srgbClr val="B83D68"/>
      </a:accent1>
      <a:accent2>
        <a:srgbClr val="AC66BB"/>
      </a:accent2>
      <a:accent3>
        <a:srgbClr val="DE9306"/>
      </a:accent3>
      <a:accent4>
        <a:srgbClr val="FF7F7F"/>
      </a:accent4>
      <a:accent5>
        <a:srgbClr val="CF6DA4"/>
      </a:accent5>
      <a:accent6>
        <a:srgbClr val="FA8D3D"/>
      </a:accent6>
      <a:hlink>
        <a:srgbClr val="E36305"/>
      </a:hlink>
      <a:folHlink>
        <a:srgbClr val="2F75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</TotalTime>
  <Words>953</Words>
  <Application>Microsoft Office PowerPoint</Application>
  <PresentationFormat>On-screen Show (4:3)</PresentationFormat>
  <Paragraphs>113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Logika Informatika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anamorfosis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Perancangan Sistem Informasi</dc:title>
  <dc:creator>Asyadda</dc:creator>
  <cp:lastModifiedBy>Asyadda</cp:lastModifiedBy>
  <cp:revision>163</cp:revision>
  <dcterms:created xsi:type="dcterms:W3CDTF">2012-08-27T07:24:24Z</dcterms:created>
  <dcterms:modified xsi:type="dcterms:W3CDTF">2019-02-26T07:58:05Z</dcterms:modified>
</cp:coreProperties>
</file>