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790DB-FBD4-4A49-ABE5-3EF750698831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0F84C86-D388-4054-B393-2AC688161FAF}">
      <dgm:prSet phldrT="[Text]"/>
      <dgm:spPr/>
      <dgm:t>
        <a:bodyPr/>
        <a:lstStyle/>
        <a:p>
          <a:r>
            <a:rPr lang="id-ID" dirty="0" smtClean="0"/>
            <a:t>UTS</a:t>
          </a:r>
          <a:endParaRPr lang="id-ID" dirty="0"/>
        </a:p>
      </dgm:t>
    </dgm:pt>
    <dgm:pt modelId="{B9B561A0-6944-4A72-8BCC-0180D8552ED1}" type="parTrans" cxnId="{B5945F51-A85E-42B3-BEA2-853BBF9AB176}">
      <dgm:prSet/>
      <dgm:spPr/>
      <dgm:t>
        <a:bodyPr/>
        <a:lstStyle/>
        <a:p>
          <a:endParaRPr lang="id-ID"/>
        </a:p>
      </dgm:t>
    </dgm:pt>
    <dgm:pt modelId="{E0ECFC9C-C0E4-4BA8-9C19-389040EDEEF9}" type="sibTrans" cxnId="{B5945F51-A85E-42B3-BEA2-853BBF9AB176}">
      <dgm:prSet/>
      <dgm:spPr/>
      <dgm:t>
        <a:bodyPr/>
        <a:lstStyle/>
        <a:p>
          <a:endParaRPr lang="id-ID"/>
        </a:p>
      </dgm:t>
    </dgm:pt>
    <dgm:pt modelId="{1722F026-2A15-46F9-A993-F070B3794392}">
      <dgm:prSet phldrT="[Text]"/>
      <dgm:spPr/>
      <dgm:t>
        <a:bodyPr/>
        <a:lstStyle/>
        <a:p>
          <a:r>
            <a:rPr lang="id-ID" dirty="0" smtClean="0"/>
            <a:t>Kontrak Kuliah serta Kalimat dan Proposisi</a:t>
          </a:r>
          <a:endParaRPr lang="id-ID" dirty="0"/>
        </a:p>
      </dgm:t>
    </dgm:pt>
    <dgm:pt modelId="{D2B7537E-BF6B-4A73-9A32-0312C1AD6F2E}" type="parTrans" cxnId="{F25943D4-B42E-45AB-B043-AA32FE332642}">
      <dgm:prSet/>
      <dgm:spPr/>
      <dgm:t>
        <a:bodyPr/>
        <a:lstStyle/>
        <a:p>
          <a:endParaRPr lang="id-ID"/>
        </a:p>
      </dgm:t>
    </dgm:pt>
    <dgm:pt modelId="{C3292D94-9EBE-4E87-BAFF-986F72F38418}" type="sibTrans" cxnId="{F25943D4-B42E-45AB-B043-AA32FE332642}">
      <dgm:prSet/>
      <dgm:spPr/>
      <dgm:t>
        <a:bodyPr/>
        <a:lstStyle/>
        <a:p>
          <a:endParaRPr lang="id-ID"/>
        </a:p>
      </dgm:t>
    </dgm:pt>
    <dgm:pt modelId="{0D9102B4-F7E8-4C6D-AFC2-6BEB89877EF1}">
      <dgm:prSet phldrT="[Text]"/>
      <dgm:spPr/>
      <dgm:t>
        <a:bodyPr/>
        <a:lstStyle/>
        <a:p>
          <a:r>
            <a:rPr lang="id-ID" dirty="0" smtClean="0"/>
            <a:t>Proposisi Majemuk dan </a:t>
          </a:r>
          <a:r>
            <a:rPr lang="id-ID" dirty="0" smtClean="0"/>
            <a:t>Tabel Kebenaran</a:t>
          </a:r>
          <a:endParaRPr lang="id-ID" dirty="0"/>
        </a:p>
      </dgm:t>
    </dgm:pt>
    <dgm:pt modelId="{E4C25017-1AAE-442B-BFE7-6358C1FD52E8}" type="parTrans" cxnId="{69BFB19F-277D-44D9-88A1-AA5B83E3481B}">
      <dgm:prSet/>
      <dgm:spPr/>
      <dgm:t>
        <a:bodyPr/>
        <a:lstStyle/>
        <a:p>
          <a:endParaRPr lang="id-ID"/>
        </a:p>
      </dgm:t>
    </dgm:pt>
    <dgm:pt modelId="{30E7872A-1B36-4A9E-AD5C-142BC9A35C62}" type="sibTrans" cxnId="{69BFB19F-277D-44D9-88A1-AA5B83E3481B}">
      <dgm:prSet/>
      <dgm:spPr/>
      <dgm:t>
        <a:bodyPr/>
        <a:lstStyle/>
        <a:p>
          <a:endParaRPr lang="id-ID"/>
        </a:p>
      </dgm:t>
    </dgm:pt>
    <dgm:pt modelId="{07D84378-D630-403A-9DAE-956BDBCD69F9}">
      <dgm:prSet phldrT="[Text]"/>
      <dgm:spPr/>
      <dgm:t>
        <a:bodyPr/>
        <a:lstStyle/>
        <a:p>
          <a:r>
            <a:rPr lang="id-ID" dirty="0" smtClean="0"/>
            <a:t>Implikasi dan Tautologi</a:t>
          </a:r>
          <a:endParaRPr lang="id-ID" dirty="0"/>
        </a:p>
      </dgm:t>
    </dgm:pt>
    <dgm:pt modelId="{E2334AE0-9999-4728-8124-2E8F5A6D361E}" type="parTrans" cxnId="{5FCAFB42-8951-4D59-BDF2-D7A749205A75}">
      <dgm:prSet/>
      <dgm:spPr/>
      <dgm:t>
        <a:bodyPr/>
        <a:lstStyle/>
        <a:p>
          <a:endParaRPr lang="id-ID"/>
        </a:p>
      </dgm:t>
    </dgm:pt>
    <dgm:pt modelId="{556509AF-91E5-4C95-955F-CCE4AD57CE7B}" type="sibTrans" cxnId="{5FCAFB42-8951-4D59-BDF2-D7A749205A75}">
      <dgm:prSet/>
      <dgm:spPr/>
      <dgm:t>
        <a:bodyPr/>
        <a:lstStyle/>
        <a:p>
          <a:endParaRPr lang="id-ID"/>
        </a:p>
      </dgm:t>
    </dgm:pt>
    <dgm:pt modelId="{7EB854DF-4E64-4ABF-8B02-D621482F607B}">
      <dgm:prSet phldrT="[Text]"/>
      <dgm:spPr/>
      <dgm:t>
        <a:bodyPr/>
        <a:lstStyle/>
        <a:p>
          <a:r>
            <a:rPr lang="id-ID" dirty="0" smtClean="0"/>
            <a:t>UAS</a:t>
          </a:r>
          <a:endParaRPr lang="id-ID" dirty="0"/>
        </a:p>
      </dgm:t>
    </dgm:pt>
    <dgm:pt modelId="{88D55FCC-AD23-4D4E-8B6D-F133B214CC81}" type="parTrans" cxnId="{BA7E32C4-628F-4705-8616-9D1655189292}">
      <dgm:prSet/>
      <dgm:spPr/>
      <dgm:t>
        <a:bodyPr/>
        <a:lstStyle/>
        <a:p>
          <a:endParaRPr lang="id-ID"/>
        </a:p>
      </dgm:t>
    </dgm:pt>
    <dgm:pt modelId="{1DDD61DC-C3E0-40DB-949D-86ADBD68BFBC}" type="sibTrans" cxnId="{BA7E32C4-628F-4705-8616-9D1655189292}">
      <dgm:prSet/>
      <dgm:spPr/>
      <dgm:t>
        <a:bodyPr/>
        <a:lstStyle/>
        <a:p>
          <a:endParaRPr lang="id-ID"/>
        </a:p>
      </dgm:t>
    </dgm:pt>
    <dgm:pt modelId="{743D4346-A888-491E-B693-32201760D04B}">
      <dgm:prSet phldrT="[Text]"/>
      <dgm:spPr/>
      <dgm:t>
        <a:bodyPr/>
        <a:lstStyle/>
        <a:p>
          <a:r>
            <a:rPr lang="id-ID" dirty="0" smtClean="0"/>
            <a:t>Pembahasan dan Evaluasi</a:t>
          </a:r>
          <a:endParaRPr lang="id-ID" dirty="0"/>
        </a:p>
      </dgm:t>
    </dgm:pt>
    <dgm:pt modelId="{F2FB08AF-FF20-47DD-A058-06F880CF1CD7}" type="parTrans" cxnId="{9F4BD750-787A-4B85-918D-349118CAC68F}">
      <dgm:prSet/>
      <dgm:spPr/>
      <dgm:t>
        <a:bodyPr/>
        <a:lstStyle/>
        <a:p>
          <a:endParaRPr lang="id-ID"/>
        </a:p>
      </dgm:t>
    </dgm:pt>
    <dgm:pt modelId="{7B056B71-349A-4A95-ACAB-E59DF28AF9A0}" type="sibTrans" cxnId="{9F4BD750-787A-4B85-918D-349118CAC68F}">
      <dgm:prSet/>
      <dgm:spPr/>
      <dgm:t>
        <a:bodyPr/>
        <a:lstStyle/>
        <a:p>
          <a:endParaRPr lang="id-ID"/>
        </a:p>
      </dgm:t>
    </dgm:pt>
    <dgm:pt modelId="{E70FDADD-7BAD-4A7E-9037-541C2C272BEC}">
      <dgm:prSet phldrT="[Text]"/>
      <dgm:spPr/>
      <dgm:t>
        <a:bodyPr/>
        <a:lstStyle/>
        <a:p>
          <a:r>
            <a:rPr lang="id-ID" dirty="0" smtClean="0"/>
            <a:t>Prinsip Resolusi dan inferensi Klausul</a:t>
          </a:r>
          <a:endParaRPr lang="id-ID" dirty="0"/>
        </a:p>
      </dgm:t>
    </dgm:pt>
    <dgm:pt modelId="{6142C649-157E-42E3-A5AD-83AAA57A2032}" type="parTrans" cxnId="{17671C73-F3F0-4123-B005-3E56B3256347}">
      <dgm:prSet/>
      <dgm:spPr/>
      <dgm:t>
        <a:bodyPr/>
        <a:lstStyle/>
        <a:p>
          <a:endParaRPr lang="id-ID"/>
        </a:p>
      </dgm:t>
    </dgm:pt>
    <dgm:pt modelId="{9DB7854E-2359-4CA2-A293-73861883FAA5}" type="sibTrans" cxnId="{17671C73-F3F0-4123-B005-3E56B3256347}">
      <dgm:prSet/>
      <dgm:spPr/>
      <dgm:t>
        <a:bodyPr/>
        <a:lstStyle/>
        <a:p>
          <a:endParaRPr lang="id-ID"/>
        </a:p>
      </dgm:t>
    </dgm:pt>
    <dgm:pt modelId="{543E90FA-1F8E-46F2-9C45-199EB7EC478F}">
      <dgm:prSet phldrT="[Text]"/>
      <dgm:spPr/>
      <dgm:t>
        <a:bodyPr/>
        <a:lstStyle/>
        <a:p>
          <a:r>
            <a:rPr lang="id-ID" dirty="0" smtClean="0"/>
            <a:t>Inferensi Pada Proposinal Logic</a:t>
          </a:r>
          <a:endParaRPr lang="id-ID" dirty="0"/>
        </a:p>
      </dgm:t>
    </dgm:pt>
    <dgm:pt modelId="{5668B6E7-90A9-4BDD-8B4D-66365C85D2DA}" type="parTrans" cxnId="{3B2BB15A-3BB9-45CF-AAF1-3F72936D6381}">
      <dgm:prSet/>
      <dgm:spPr/>
      <dgm:t>
        <a:bodyPr/>
        <a:lstStyle/>
        <a:p>
          <a:endParaRPr lang="id-ID"/>
        </a:p>
      </dgm:t>
    </dgm:pt>
    <dgm:pt modelId="{591673D2-0D3F-4A3F-AE37-3F5A5BCEE14C}" type="sibTrans" cxnId="{3B2BB15A-3BB9-45CF-AAF1-3F72936D6381}">
      <dgm:prSet/>
      <dgm:spPr/>
      <dgm:t>
        <a:bodyPr/>
        <a:lstStyle/>
        <a:p>
          <a:endParaRPr lang="id-ID"/>
        </a:p>
      </dgm:t>
    </dgm:pt>
    <dgm:pt modelId="{4C497CFF-5FFD-4480-AC4D-CCC286724253}">
      <dgm:prSet phldrT="[Text]"/>
      <dgm:spPr/>
      <dgm:t>
        <a:bodyPr/>
        <a:lstStyle/>
        <a:p>
          <a:r>
            <a:rPr lang="id-ID" dirty="0" smtClean="0"/>
            <a:t>Inferensi dan Kuantor</a:t>
          </a:r>
          <a:endParaRPr lang="id-ID" dirty="0"/>
        </a:p>
      </dgm:t>
    </dgm:pt>
    <dgm:pt modelId="{0B31D816-E7C6-497A-A1C9-216C2E5502A1}" type="parTrans" cxnId="{D8F43F1B-978F-4D93-A8CB-643BC181B3C2}">
      <dgm:prSet/>
      <dgm:spPr/>
      <dgm:t>
        <a:bodyPr/>
        <a:lstStyle/>
        <a:p>
          <a:endParaRPr lang="id-ID"/>
        </a:p>
      </dgm:t>
    </dgm:pt>
    <dgm:pt modelId="{C004D016-6B42-4588-8BB8-DD6DB23B1E9A}" type="sibTrans" cxnId="{D8F43F1B-978F-4D93-A8CB-643BC181B3C2}">
      <dgm:prSet/>
      <dgm:spPr/>
      <dgm:t>
        <a:bodyPr/>
        <a:lstStyle/>
        <a:p>
          <a:endParaRPr lang="id-ID"/>
        </a:p>
      </dgm:t>
    </dgm:pt>
    <dgm:pt modelId="{C29D37B8-4E19-4AB0-AAB7-0EFBD1421646}">
      <dgm:prSet phldrT="[Text]"/>
      <dgm:spPr/>
      <dgm:t>
        <a:bodyPr/>
        <a:lstStyle/>
        <a:p>
          <a:r>
            <a:rPr lang="id-ID" dirty="0" smtClean="0"/>
            <a:t>Deduksi dan Logika Entailment</a:t>
          </a:r>
          <a:endParaRPr lang="id-ID" dirty="0"/>
        </a:p>
      </dgm:t>
    </dgm:pt>
    <dgm:pt modelId="{DB496B5C-A0F7-4024-AA91-896017BB8CD6}" type="parTrans" cxnId="{4211804D-9A13-4C53-89BE-E9722C3FE638}">
      <dgm:prSet/>
      <dgm:spPr/>
      <dgm:t>
        <a:bodyPr/>
        <a:lstStyle/>
        <a:p>
          <a:endParaRPr lang="id-ID"/>
        </a:p>
      </dgm:t>
    </dgm:pt>
    <dgm:pt modelId="{B959C604-0212-4135-A98E-A3315E964CFA}" type="sibTrans" cxnId="{4211804D-9A13-4C53-89BE-E9722C3FE638}">
      <dgm:prSet/>
      <dgm:spPr/>
      <dgm:t>
        <a:bodyPr/>
        <a:lstStyle/>
        <a:p>
          <a:endParaRPr lang="id-ID"/>
        </a:p>
      </dgm:t>
    </dgm:pt>
    <dgm:pt modelId="{ECA381BF-D5C7-4F4A-950F-4D4DF5F54105}">
      <dgm:prSet phldrT="[Text]"/>
      <dgm:spPr/>
      <dgm:t>
        <a:bodyPr/>
        <a:lstStyle/>
        <a:p>
          <a:r>
            <a:rPr lang="id-ID" dirty="0" smtClean="0"/>
            <a:t>Rule of Inference dan Standar Axiom Schemata</a:t>
          </a:r>
          <a:endParaRPr lang="id-ID" dirty="0"/>
        </a:p>
      </dgm:t>
    </dgm:pt>
    <dgm:pt modelId="{8B6153CD-E348-40D0-B0DD-35D0CBAB3E6C}" type="parTrans" cxnId="{01F037A6-BB6F-44BD-AF6E-371858851FA0}">
      <dgm:prSet/>
      <dgm:spPr/>
      <dgm:t>
        <a:bodyPr/>
        <a:lstStyle/>
        <a:p>
          <a:endParaRPr lang="id-ID"/>
        </a:p>
      </dgm:t>
    </dgm:pt>
    <dgm:pt modelId="{5F83CF85-2F47-4D7A-8CCA-A29578EABCF8}" type="sibTrans" cxnId="{01F037A6-BB6F-44BD-AF6E-371858851FA0}">
      <dgm:prSet/>
      <dgm:spPr/>
      <dgm:t>
        <a:bodyPr/>
        <a:lstStyle/>
        <a:p>
          <a:endParaRPr lang="id-ID"/>
        </a:p>
      </dgm:t>
    </dgm:pt>
    <dgm:pt modelId="{3FD31FB6-DF8B-4D70-9954-F41B769752E6}">
      <dgm:prSet phldrT="[Text]"/>
      <dgm:spPr/>
      <dgm:t>
        <a:bodyPr/>
        <a:lstStyle/>
        <a:p>
          <a:r>
            <a:rPr lang="id-ID" dirty="0" smtClean="0"/>
            <a:t>Kalusul</a:t>
          </a:r>
          <a:endParaRPr lang="id-ID" dirty="0"/>
        </a:p>
      </dgm:t>
    </dgm:pt>
    <dgm:pt modelId="{CE756818-646C-4653-903E-D297ACC8783A}" type="parTrans" cxnId="{799F6F5B-9B8D-49F1-B9F8-86ECAE2B9A0E}">
      <dgm:prSet/>
      <dgm:spPr/>
      <dgm:t>
        <a:bodyPr/>
        <a:lstStyle/>
        <a:p>
          <a:endParaRPr lang="id-ID"/>
        </a:p>
      </dgm:t>
    </dgm:pt>
    <dgm:pt modelId="{A6B3583B-27C0-4552-878F-3C9C9E8F67E9}" type="sibTrans" cxnId="{799F6F5B-9B8D-49F1-B9F8-86ECAE2B9A0E}">
      <dgm:prSet/>
      <dgm:spPr/>
      <dgm:t>
        <a:bodyPr/>
        <a:lstStyle/>
        <a:p>
          <a:endParaRPr lang="id-ID"/>
        </a:p>
      </dgm:t>
    </dgm:pt>
    <dgm:pt modelId="{5CE08BA5-41E5-49F8-9C64-5C71CB853B3D}">
      <dgm:prSet phldrT="[Text]"/>
      <dgm:spPr/>
      <dgm:t>
        <a:bodyPr/>
        <a:lstStyle/>
        <a:p>
          <a:r>
            <a:rPr lang="id-ID" dirty="0" smtClean="0"/>
            <a:t>Logika Relasional</a:t>
          </a:r>
          <a:endParaRPr lang="id-ID" dirty="0"/>
        </a:p>
      </dgm:t>
    </dgm:pt>
    <dgm:pt modelId="{0C29019B-6550-4F8C-A508-36953333D7F5}" type="parTrans" cxnId="{D26943A2-74F8-42F5-9DD9-EF7D8C74E5CE}">
      <dgm:prSet/>
      <dgm:spPr/>
      <dgm:t>
        <a:bodyPr/>
        <a:lstStyle/>
        <a:p>
          <a:endParaRPr lang="id-ID"/>
        </a:p>
      </dgm:t>
    </dgm:pt>
    <dgm:pt modelId="{A65D369F-DDFE-472D-B6D5-1998FB08B801}" type="sibTrans" cxnId="{D26943A2-74F8-42F5-9DD9-EF7D8C74E5CE}">
      <dgm:prSet/>
      <dgm:spPr/>
      <dgm:t>
        <a:bodyPr/>
        <a:lstStyle/>
        <a:p>
          <a:endParaRPr lang="id-ID"/>
        </a:p>
      </dgm:t>
    </dgm:pt>
    <dgm:pt modelId="{75C14D98-47E9-4EA7-9697-D243B39AA1AE}">
      <dgm:prSet phldrT="[Text]"/>
      <dgm:spPr/>
      <dgm:t>
        <a:bodyPr/>
        <a:lstStyle/>
        <a:p>
          <a:r>
            <a:rPr lang="id-ID" dirty="0" smtClean="0"/>
            <a:t>FOL</a:t>
          </a:r>
          <a:endParaRPr lang="id-ID" dirty="0"/>
        </a:p>
      </dgm:t>
    </dgm:pt>
    <dgm:pt modelId="{2F337B03-5E50-4754-AE5B-C45838E7EDB1}" type="parTrans" cxnId="{76CF12CF-EBDA-4BEC-96D9-60DB9727AA53}">
      <dgm:prSet/>
      <dgm:spPr/>
      <dgm:t>
        <a:bodyPr/>
        <a:lstStyle/>
        <a:p>
          <a:endParaRPr lang="id-ID"/>
        </a:p>
      </dgm:t>
    </dgm:pt>
    <dgm:pt modelId="{1B6FC269-6A4F-439F-B6FE-B6F4FD03E9DB}" type="sibTrans" cxnId="{76CF12CF-EBDA-4BEC-96D9-60DB9727AA53}">
      <dgm:prSet/>
      <dgm:spPr/>
      <dgm:t>
        <a:bodyPr/>
        <a:lstStyle/>
        <a:p>
          <a:endParaRPr lang="id-ID"/>
        </a:p>
      </dgm:t>
    </dgm:pt>
    <dgm:pt modelId="{271DBC8B-6298-47C3-80D1-A6A1E4DB4677}">
      <dgm:prSet phldrT="[Text]"/>
      <dgm:spPr/>
      <dgm:t>
        <a:bodyPr/>
        <a:lstStyle/>
        <a:p>
          <a:r>
            <a:rPr lang="id-ID" dirty="0" smtClean="0"/>
            <a:t>Responsi</a:t>
          </a:r>
          <a:endParaRPr lang="id-ID" dirty="0"/>
        </a:p>
      </dgm:t>
    </dgm:pt>
    <dgm:pt modelId="{A3E501B3-FA05-4132-BCB7-4FA0DF5C4568}" type="parTrans" cxnId="{4D6CB97F-E21B-41F8-8DD7-3AE9F2160E7A}">
      <dgm:prSet/>
      <dgm:spPr/>
      <dgm:t>
        <a:bodyPr/>
        <a:lstStyle/>
        <a:p>
          <a:endParaRPr lang="id-ID"/>
        </a:p>
      </dgm:t>
    </dgm:pt>
    <dgm:pt modelId="{43CE038E-D734-4469-971B-3A5E018E92FE}" type="sibTrans" cxnId="{4D6CB97F-E21B-41F8-8DD7-3AE9F2160E7A}">
      <dgm:prSet/>
      <dgm:spPr/>
      <dgm:t>
        <a:bodyPr/>
        <a:lstStyle/>
        <a:p>
          <a:endParaRPr lang="id-ID"/>
        </a:p>
      </dgm:t>
    </dgm:pt>
    <dgm:pt modelId="{FC91D042-6555-49F6-9ED8-1FCA80B270BD}">
      <dgm:prSet phldrT="[Text]"/>
      <dgm:spPr/>
      <dgm:t>
        <a:bodyPr/>
        <a:lstStyle/>
        <a:p>
          <a:r>
            <a:rPr lang="id-ID" dirty="0" smtClean="0"/>
            <a:t>Inferensi pada FOL</a:t>
          </a:r>
          <a:endParaRPr lang="id-ID" dirty="0"/>
        </a:p>
      </dgm:t>
    </dgm:pt>
    <dgm:pt modelId="{62AF21A6-4DCF-435C-AD58-098FCDB2CCAC}" type="parTrans" cxnId="{20726084-D49C-4BBF-8AB3-40A5CB971A30}">
      <dgm:prSet/>
      <dgm:spPr/>
      <dgm:t>
        <a:bodyPr/>
        <a:lstStyle/>
        <a:p>
          <a:endParaRPr lang="id-ID"/>
        </a:p>
      </dgm:t>
    </dgm:pt>
    <dgm:pt modelId="{94E5B899-1350-4A8B-BA5F-29ADB5B297C6}" type="sibTrans" cxnId="{20726084-D49C-4BBF-8AB3-40A5CB971A30}">
      <dgm:prSet/>
      <dgm:spPr/>
      <dgm:t>
        <a:bodyPr/>
        <a:lstStyle/>
        <a:p>
          <a:endParaRPr lang="id-ID"/>
        </a:p>
      </dgm:t>
    </dgm:pt>
    <dgm:pt modelId="{78F565EA-1783-4B4C-949B-582C1FB32341}" type="pres">
      <dgm:prSet presAssocID="{76F790DB-FBD4-4A49-ABE5-3EF750698831}" presName="layout" presStyleCnt="0">
        <dgm:presLayoutVars>
          <dgm:chMax/>
          <dgm:chPref/>
          <dgm:dir/>
          <dgm:resizeHandles/>
        </dgm:presLayoutVars>
      </dgm:prSet>
      <dgm:spPr/>
    </dgm:pt>
    <dgm:pt modelId="{C71FC0A1-8162-40DE-9B62-C0056BB9E32B}" type="pres">
      <dgm:prSet presAssocID="{F0F84C86-D388-4054-B393-2AC688161FAF}" presName="root" presStyleCnt="0">
        <dgm:presLayoutVars>
          <dgm:chMax/>
          <dgm:chPref/>
        </dgm:presLayoutVars>
      </dgm:prSet>
      <dgm:spPr/>
    </dgm:pt>
    <dgm:pt modelId="{CBC2AC62-86CE-4DB6-8955-827C50F8AF08}" type="pres">
      <dgm:prSet presAssocID="{F0F84C86-D388-4054-B393-2AC688161FAF}" presName="rootComposite" presStyleCnt="0">
        <dgm:presLayoutVars/>
      </dgm:prSet>
      <dgm:spPr/>
    </dgm:pt>
    <dgm:pt modelId="{58311DDE-71E6-4563-8A81-A1897017EFC5}" type="pres">
      <dgm:prSet presAssocID="{F0F84C86-D388-4054-B393-2AC688161FAF}" presName="ParentAccent" presStyleLbl="alignNode1" presStyleIdx="0" presStyleCnt="2"/>
      <dgm:spPr/>
    </dgm:pt>
    <dgm:pt modelId="{8D86D2AE-0CE6-43B7-8666-AA5F97427DF7}" type="pres">
      <dgm:prSet presAssocID="{F0F84C86-D388-4054-B393-2AC688161FAF}" presName="ParentSmallAccent" presStyleLbl="fgAcc1" presStyleIdx="0" presStyleCnt="2"/>
      <dgm:spPr/>
    </dgm:pt>
    <dgm:pt modelId="{9F4BAB74-3E62-46BF-B366-F6B36D6BF661}" type="pres">
      <dgm:prSet presAssocID="{F0F84C86-D388-4054-B393-2AC688161FAF}" presName="Parent" presStyleLbl="revTx" presStyleIdx="0" presStyleCnt="16">
        <dgm:presLayoutVars>
          <dgm:chMax/>
          <dgm:chPref val="4"/>
          <dgm:bulletEnabled val="1"/>
        </dgm:presLayoutVars>
      </dgm:prSet>
      <dgm:spPr/>
    </dgm:pt>
    <dgm:pt modelId="{3C5A2E89-C22D-42AD-AEAF-ACDB0D8038BB}" type="pres">
      <dgm:prSet presAssocID="{F0F84C86-D388-4054-B393-2AC688161FAF}" presName="childShape" presStyleCnt="0">
        <dgm:presLayoutVars>
          <dgm:chMax val="0"/>
          <dgm:chPref val="0"/>
        </dgm:presLayoutVars>
      </dgm:prSet>
      <dgm:spPr/>
    </dgm:pt>
    <dgm:pt modelId="{18B3C89B-4328-48AE-9E6F-91F5FF766029}" type="pres">
      <dgm:prSet presAssocID="{1722F026-2A15-46F9-A993-F070B3794392}" presName="childComposite" presStyleCnt="0">
        <dgm:presLayoutVars>
          <dgm:chMax val="0"/>
          <dgm:chPref val="0"/>
        </dgm:presLayoutVars>
      </dgm:prSet>
      <dgm:spPr/>
    </dgm:pt>
    <dgm:pt modelId="{0FA0F6E5-520F-4300-B6F7-C59EBACADB49}" type="pres">
      <dgm:prSet presAssocID="{1722F026-2A15-46F9-A993-F070B3794392}" presName="ChildAccent" presStyleLbl="solidFgAcc1" presStyleIdx="0" presStyleCnt="14"/>
      <dgm:spPr/>
    </dgm:pt>
    <dgm:pt modelId="{CB9C00A0-255F-45DC-984F-6F3A8334293D}" type="pres">
      <dgm:prSet presAssocID="{1722F026-2A15-46F9-A993-F070B3794392}" presName="Child" presStyleLbl="revTx" presStyleIdx="1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23B1B2-D0D2-473B-8A86-B2EA5F2A730C}" type="pres">
      <dgm:prSet presAssocID="{0D9102B4-F7E8-4C6D-AFC2-6BEB89877EF1}" presName="childComposite" presStyleCnt="0">
        <dgm:presLayoutVars>
          <dgm:chMax val="0"/>
          <dgm:chPref val="0"/>
        </dgm:presLayoutVars>
      </dgm:prSet>
      <dgm:spPr/>
    </dgm:pt>
    <dgm:pt modelId="{D8F05F39-B988-41EB-ABF9-28AEAC7E4400}" type="pres">
      <dgm:prSet presAssocID="{0D9102B4-F7E8-4C6D-AFC2-6BEB89877EF1}" presName="ChildAccent" presStyleLbl="solidFgAcc1" presStyleIdx="1" presStyleCnt="14"/>
      <dgm:spPr/>
    </dgm:pt>
    <dgm:pt modelId="{1B4A472B-3707-49AC-8F5D-1FF999BD9233}" type="pres">
      <dgm:prSet presAssocID="{0D9102B4-F7E8-4C6D-AFC2-6BEB89877EF1}" presName="Child" presStyleLbl="revTx" presStyleIdx="2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A0FFA4-DD71-4944-8BCB-AA82D5E781EF}" type="pres">
      <dgm:prSet presAssocID="{07D84378-D630-403A-9DAE-956BDBCD69F9}" presName="childComposite" presStyleCnt="0">
        <dgm:presLayoutVars>
          <dgm:chMax val="0"/>
          <dgm:chPref val="0"/>
        </dgm:presLayoutVars>
      </dgm:prSet>
      <dgm:spPr/>
    </dgm:pt>
    <dgm:pt modelId="{B60D1B8D-A36A-4E69-A63E-D7A202B751D2}" type="pres">
      <dgm:prSet presAssocID="{07D84378-D630-403A-9DAE-956BDBCD69F9}" presName="ChildAccent" presStyleLbl="solidFgAcc1" presStyleIdx="2" presStyleCnt="14"/>
      <dgm:spPr/>
    </dgm:pt>
    <dgm:pt modelId="{720D13F3-C918-4037-AD57-E9B740608776}" type="pres">
      <dgm:prSet presAssocID="{07D84378-D630-403A-9DAE-956BDBCD69F9}" presName="Child" presStyleLbl="revTx" presStyleIdx="3" presStyleCnt="16">
        <dgm:presLayoutVars>
          <dgm:chMax val="0"/>
          <dgm:chPref val="0"/>
          <dgm:bulletEnabled val="1"/>
        </dgm:presLayoutVars>
      </dgm:prSet>
      <dgm:spPr/>
    </dgm:pt>
    <dgm:pt modelId="{EC12DA19-1DDD-4885-9361-7C26BDF2DC1A}" type="pres">
      <dgm:prSet presAssocID="{4C497CFF-5FFD-4480-AC4D-CCC286724253}" presName="childComposite" presStyleCnt="0">
        <dgm:presLayoutVars>
          <dgm:chMax val="0"/>
          <dgm:chPref val="0"/>
        </dgm:presLayoutVars>
      </dgm:prSet>
      <dgm:spPr/>
    </dgm:pt>
    <dgm:pt modelId="{72D1002E-0FF3-4014-AC4E-B9FA7797938F}" type="pres">
      <dgm:prSet presAssocID="{4C497CFF-5FFD-4480-AC4D-CCC286724253}" presName="ChildAccent" presStyleLbl="solidFgAcc1" presStyleIdx="3" presStyleCnt="14"/>
      <dgm:spPr/>
    </dgm:pt>
    <dgm:pt modelId="{83260DC9-746F-4523-95B8-51F29DB16FCD}" type="pres">
      <dgm:prSet presAssocID="{4C497CFF-5FFD-4480-AC4D-CCC286724253}" presName="Child" presStyleLbl="revTx" presStyleIdx="4" presStyleCnt="16">
        <dgm:presLayoutVars>
          <dgm:chMax val="0"/>
          <dgm:chPref val="0"/>
          <dgm:bulletEnabled val="1"/>
        </dgm:presLayoutVars>
      </dgm:prSet>
      <dgm:spPr/>
    </dgm:pt>
    <dgm:pt modelId="{C945ECEF-C283-4536-BC00-7F9751591C2D}" type="pres">
      <dgm:prSet presAssocID="{C29D37B8-4E19-4AB0-AAB7-0EFBD1421646}" presName="childComposite" presStyleCnt="0">
        <dgm:presLayoutVars>
          <dgm:chMax val="0"/>
          <dgm:chPref val="0"/>
        </dgm:presLayoutVars>
      </dgm:prSet>
      <dgm:spPr/>
    </dgm:pt>
    <dgm:pt modelId="{7DC86DA1-FBCA-4F0D-8349-E0713FD096DE}" type="pres">
      <dgm:prSet presAssocID="{C29D37B8-4E19-4AB0-AAB7-0EFBD1421646}" presName="ChildAccent" presStyleLbl="solidFgAcc1" presStyleIdx="4" presStyleCnt="14"/>
      <dgm:spPr/>
    </dgm:pt>
    <dgm:pt modelId="{A790CEE2-F64D-49A0-9491-F1EEEDB87148}" type="pres">
      <dgm:prSet presAssocID="{C29D37B8-4E19-4AB0-AAB7-0EFBD1421646}" presName="Child" presStyleLbl="revTx" presStyleIdx="5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2A454D-3FC8-4E09-92C9-1C057DCB0D97}" type="pres">
      <dgm:prSet presAssocID="{ECA381BF-D5C7-4F4A-950F-4D4DF5F54105}" presName="childComposite" presStyleCnt="0">
        <dgm:presLayoutVars>
          <dgm:chMax val="0"/>
          <dgm:chPref val="0"/>
        </dgm:presLayoutVars>
      </dgm:prSet>
      <dgm:spPr/>
    </dgm:pt>
    <dgm:pt modelId="{A3B049B3-92A5-404B-9A23-99E2E47846E9}" type="pres">
      <dgm:prSet presAssocID="{ECA381BF-D5C7-4F4A-950F-4D4DF5F54105}" presName="ChildAccent" presStyleLbl="solidFgAcc1" presStyleIdx="5" presStyleCnt="14"/>
      <dgm:spPr/>
    </dgm:pt>
    <dgm:pt modelId="{655971BD-F4D9-4772-8668-F28D21EDEBC3}" type="pres">
      <dgm:prSet presAssocID="{ECA381BF-D5C7-4F4A-950F-4D4DF5F54105}" presName="Child" presStyleLbl="revTx" presStyleIdx="6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CF52DF-675C-4BA8-B8C7-D463FB76B172}" type="pres">
      <dgm:prSet presAssocID="{3FD31FB6-DF8B-4D70-9954-F41B769752E6}" presName="childComposite" presStyleCnt="0">
        <dgm:presLayoutVars>
          <dgm:chMax val="0"/>
          <dgm:chPref val="0"/>
        </dgm:presLayoutVars>
      </dgm:prSet>
      <dgm:spPr/>
    </dgm:pt>
    <dgm:pt modelId="{62C5AFDB-803E-46BF-826D-3082618C8441}" type="pres">
      <dgm:prSet presAssocID="{3FD31FB6-DF8B-4D70-9954-F41B769752E6}" presName="ChildAccent" presStyleLbl="solidFgAcc1" presStyleIdx="6" presStyleCnt="14"/>
      <dgm:spPr/>
    </dgm:pt>
    <dgm:pt modelId="{CA0E5C83-FAAF-4DE7-B4F6-A5B8CF1668F7}" type="pres">
      <dgm:prSet presAssocID="{3FD31FB6-DF8B-4D70-9954-F41B769752E6}" presName="Child" presStyleLbl="revTx" presStyleIdx="7" presStyleCnt="16">
        <dgm:presLayoutVars>
          <dgm:chMax val="0"/>
          <dgm:chPref val="0"/>
          <dgm:bulletEnabled val="1"/>
        </dgm:presLayoutVars>
      </dgm:prSet>
      <dgm:spPr/>
    </dgm:pt>
    <dgm:pt modelId="{673A6290-0726-4367-8F35-FCA555F6B05B}" type="pres">
      <dgm:prSet presAssocID="{7EB854DF-4E64-4ABF-8B02-D621482F607B}" presName="root" presStyleCnt="0">
        <dgm:presLayoutVars>
          <dgm:chMax/>
          <dgm:chPref/>
        </dgm:presLayoutVars>
      </dgm:prSet>
      <dgm:spPr/>
    </dgm:pt>
    <dgm:pt modelId="{2F70C13F-3F86-45B9-8318-F1EB93F32277}" type="pres">
      <dgm:prSet presAssocID="{7EB854DF-4E64-4ABF-8B02-D621482F607B}" presName="rootComposite" presStyleCnt="0">
        <dgm:presLayoutVars/>
      </dgm:prSet>
      <dgm:spPr/>
    </dgm:pt>
    <dgm:pt modelId="{97B4C26B-8207-4AD9-8C1A-5F07C87864ED}" type="pres">
      <dgm:prSet presAssocID="{7EB854DF-4E64-4ABF-8B02-D621482F607B}" presName="ParentAccent" presStyleLbl="alignNode1" presStyleIdx="1" presStyleCnt="2"/>
      <dgm:spPr/>
    </dgm:pt>
    <dgm:pt modelId="{D1E5AB73-5A08-4A1E-A86B-5EE94BCAFF5B}" type="pres">
      <dgm:prSet presAssocID="{7EB854DF-4E64-4ABF-8B02-D621482F607B}" presName="ParentSmallAccent" presStyleLbl="fgAcc1" presStyleIdx="1" presStyleCnt="2"/>
      <dgm:spPr/>
    </dgm:pt>
    <dgm:pt modelId="{8828FB66-FC30-460C-81C4-4EC68A704923}" type="pres">
      <dgm:prSet presAssocID="{7EB854DF-4E64-4ABF-8B02-D621482F607B}" presName="Parent" presStyleLbl="revTx" presStyleIdx="8" presStyleCnt="16">
        <dgm:presLayoutVars>
          <dgm:chMax/>
          <dgm:chPref val="4"/>
          <dgm:bulletEnabled val="1"/>
        </dgm:presLayoutVars>
      </dgm:prSet>
      <dgm:spPr/>
    </dgm:pt>
    <dgm:pt modelId="{D0A6D3C5-5EAE-4379-9578-503C27BAA766}" type="pres">
      <dgm:prSet presAssocID="{7EB854DF-4E64-4ABF-8B02-D621482F607B}" presName="childShape" presStyleCnt="0">
        <dgm:presLayoutVars>
          <dgm:chMax val="0"/>
          <dgm:chPref val="0"/>
        </dgm:presLayoutVars>
      </dgm:prSet>
      <dgm:spPr/>
    </dgm:pt>
    <dgm:pt modelId="{EE594E32-5656-4ED6-B59F-E830A1FA682A}" type="pres">
      <dgm:prSet presAssocID="{743D4346-A888-491E-B693-32201760D04B}" presName="childComposite" presStyleCnt="0">
        <dgm:presLayoutVars>
          <dgm:chMax val="0"/>
          <dgm:chPref val="0"/>
        </dgm:presLayoutVars>
      </dgm:prSet>
      <dgm:spPr/>
    </dgm:pt>
    <dgm:pt modelId="{68725248-ECDA-48E4-9292-3BE89BF54804}" type="pres">
      <dgm:prSet presAssocID="{743D4346-A888-491E-B693-32201760D04B}" presName="ChildAccent" presStyleLbl="solidFgAcc1" presStyleIdx="7" presStyleCnt="14"/>
      <dgm:spPr/>
    </dgm:pt>
    <dgm:pt modelId="{E3A04039-119D-463B-8728-FD6C490EDDA7}" type="pres">
      <dgm:prSet presAssocID="{743D4346-A888-491E-B693-32201760D04B}" presName="Child" presStyleLbl="revTx" presStyleIdx="9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5A636D-2439-4848-9603-F44CA41AA3B9}" type="pres">
      <dgm:prSet presAssocID="{E70FDADD-7BAD-4A7E-9037-541C2C272BEC}" presName="childComposite" presStyleCnt="0">
        <dgm:presLayoutVars>
          <dgm:chMax val="0"/>
          <dgm:chPref val="0"/>
        </dgm:presLayoutVars>
      </dgm:prSet>
      <dgm:spPr/>
    </dgm:pt>
    <dgm:pt modelId="{D4A8C3BB-F130-43B8-AD53-08C0380064CA}" type="pres">
      <dgm:prSet presAssocID="{E70FDADD-7BAD-4A7E-9037-541C2C272BEC}" presName="ChildAccent" presStyleLbl="solidFgAcc1" presStyleIdx="8" presStyleCnt="14"/>
      <dgm:spPr/>
    </dgm:pt>
    <dgm:pt modelId="{E42700E4-B2F4-42E2-B0E6-95DD61F9C039}" type="pres">
      <dgm:prSet presAssocID="{E70FDADD-7BAD-4A7E-9037-541C2C272BEC}" presName="Child" presStyleLbl="revTx" presStyleIdx="10" presStyleCnt="16">
        <dgm:presLayoutVars>
          <dgm:chMax val="0"/>
          <dgm:chPref val="0"/>
          <dgm:bulletEnabled val="1"/>
        </dgm:presLayoutVars>
      </dgm:prSet>
      <dgm:spPr/>
    </dgm:pt>
    <dgm:pt modelId="{3F22273B-7C17-45E1-B344-4ADDA2C70B5E}" type="pres">
      <dgm:prSet presAssocID="{5CE08BA5-41E5-49F8-9C64-5C71CB853B3D}" presName="childComposite" presStyleCnt="0">
        <dgm:presLayoutVars>
          <dgm:chMax val="0"/>
          <dgm:chPref val="0"/>
        </dgm:presLayoutVars>
      </dgm:prSet>
      <dgm:spPr/>
    </dgm:pt>
    <dgm:pt modelId="{8E46F2FD-67CA-4DCC-8E18-A85F45004A6D}" type="pres">
      <dgm:prSet presAssocID="{5CE08BA5-41E5-49F8-9C64-5C71CB853B3D}" presName="ChildAccent" presStyleLbl="solidFgAcc1" presStyleIdx="9" presStyleCnt="14"/>
      <dgm:spPr/>
    </dgm:pt>
    <dgm:pt modelId="{B456E839-30CA-487F-B472-3407E1A49A20}" type="pres">
      <dgm:prSet presAssocID="{5CE08BA5-41E5-49F8-9C64-5C71CB853B3D}" presName="Child" presStyleLbl="revTx" presStyleIdx="11" presStyleCnt="16">
        <dgm:presLayoutVars>
          <dgm:chMax val="0"/>
          <dgm:chPref val="0"/>
          <dgm:bulletEnabled val="1"/>
        </dgm:presLayoutVars>
      </dgm:prSet>
      <dgm:spPr/>
    </dgm:pt>
    <dgm:pt modelId="{66BF2667-90E8-42EB-9C4B-1BC6004ADBFD}" type="pres">
      <dgm:prSet presAssocID="{75C14D98-47E9-4EA7-9697-D243B39AA1AE}" presName="childComposite" presStyleCnt="0">
        <dgm:presLayoutVars>
          <dgm:chMax val="0"/>
          <dgm:chPref val="0"/>
        </dgm:presLayoutVars>
      </dgm:prSet>
      <dgm:spPr/>
    </dgm:pt>
    <dgm:pt modelId="{7DFE2206-1050-4838-872A-BD1CC1AA9565}" type="pres">
      <dgm:prSet presAssocID="{75C14D98-47E9-4EA7-9697-D243B39AA1AE}" presName="ChildAccent" presStyleLbl="solidFgAcc1" presStyleIdx="10" presStyleCnt="14"/>
      <dgm:spPr/>
    </dgm:pt>
    <dgm:pt modelId="{33E7C57A-5D08-4E47-A384-AFB53158ABE8}" type="pres">
      <dgm:prSet presAssocID="{75C14D98-47E9-4EA7-9697-D243B39AA1AE}" presName="Child" presStyleLbl="revTx" presStyleIdx="12" presStyleCnt="16">
        <dgm:presLayoutVars>
          <dgm:chMax val="0"/>
          <dgm:chPref val="0"/>
          <dgm:bulletEnabled val="1"/>
        </dgm:presLayoutVars>
      </dgm:prSet>
      <dgm:spPr/>
    </dgm:pt>
    <dgm:pt modelId="{AFC315F6-09FF-4F2B-9B2F-E5B5D3A5EF8A}" type="pres">
      <dgm:prSet presAssocID="{543E90FA-1F8E-46F2-9C45-199EB7EC478F}" presName="childComposite" presStyleCnt="0">
        <dgm:presLayoutVars>
          <dgm:chMax val="0"/>
          <dgm:chPref val="0"/>
        </dgm:presLayoutVars>
      </dgm:prSet>
      <dgm:spPr/>
    </dgm:pt>
    <dgm:pt modelId="{139CE3AE-2AB0-4856-A465-E733AE69C9C9}" type="pres">
      <dgm:prSet presAssocID="{543E90FA-1F8E-46F2-9C45-199EB7EC478F}" presName="ChildAccent" presStyleLbl="solidFgAcc1" presStyleIdx="11" presStyleCnt="14"/>
      <dgm:spPr/>
    </dgm:pt>
    <dgm:pt modelId="{F028D827-B9F6-4921-8518-7A1941E87A8F}" type="pres">
      <dgm:prSet presAssocID="{543E90FA-1F8E-46F2-9C45-199EB7EC478F}" presName="Child" presStyleLbl="revTx" presStyleIdx="13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A629DF-0067-4A73-A135-637681AC6DBC}" type="pres">
      <dgm:prSet presAssocID="{FC91D042-6555-49F6-9ED8-1FCA80B270BD}" presName="childComposite" presStyleCnt="0">
        <dgm:presLayoutVars>
          <dgm:chMax val="0"/>
          <dgm:chPref val="0"/>
        </dgm:presLayoutVars>
      </dgm:prSet>
      <dgm:spPr/>
    </dgm:pt>
    <dgm:pt modelId="{B0E725D0-E382-4142-8DD0-CB65BA02EB14}" type="pres">
      <dgm:prSet presAssocID="{FC91D042-6555-49F6-9ED8-1FCA80B270BD}" presName="ChildAccent" presStyleLbl="solidFgAcc1" presStyleIdx="12" presStyleCnt="14"/>
      <dgm:spPr/>
    </dgm:pt>
    <dgm:pt modelId="{328957D4-9FD5-4B8F-83F8-19116A92FF1A}" type="pres">
      <dgm:prSet presAssocID="{FC91D042-6555-49F6-9ED8-1FCA80B270BD}" presName="Child" presStyleLbl="revTx" presStyleIdx="14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6FD32DC-A9FC-441B-BD6B-39AC9D17E753}" type="pres">
      <dgm:prSet presAssocID="{271DBC8B-6298-47C3-80D1-A6A1E4DB4677}" presName="childComposite" presStyleCnt="0">
        <dgm:presLayoutVars>
          <dgm:chMax val="0"/>
          <dgm:chPref val="0"/>
        </dgm:presLayoutVars>
      </dgm:prSet>
      <dgm:spPr/>
    </dgm:pt>
    <dgm:pt modelId="{CA5F5DAD-3B58-4937-81F1-0A3A8F9AD7BE}" type="pres">
      <dgm:prSet presAssocID="{271DBC8B-6298-47C3-80D1-A6A1E4DB4677}" presName="ChildAccent" presStyleLbl="solidFgAcc1" presStyleIdx="13" presStyleCnt="14"/>
      <dgm:spPr/>
    </dgm:pt>
    <dgm:pt modelId="{505EDE21-7227-4011-8D63-B28E2D32D4FA}" type="pres">
      <dgm:prSet presAssocID="{271DBC8B-6298-47C3-80D1-A6A1E4DB4677}" presName="Child" presStyleLbl="revTx" presStyleIdx="15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A7E32C4-628F-4705-8616-9D1655189292}" srcId="{76F790DB-FBD4-4A49-ABE5-3EF750698831}" destId="{7EB854DF-4E64-4ABF-8B02-D621482F607B}" srcOrd="1" destOrd="0" parTransId="{88D55FCC-AD23-4D4E-8B6D-F133B214CC81}" sibTransId="{1DDD61DC-C3E0-40DB-949D-86ADBD68BFBC}"/>
    <dgm:cxn modelId="{D8E4AF7E-7CAA-4EFD-BC32-126CD7CBF4B7}" type="presOf" srcId="{FC91D042-6555-49F6-9ED8-1FCA80B270BD}" destId="{328957D4-9FD5-4B8F-83F8-19116A92FF1A}" srcOrd="0" destOrd="0" presId="urn:microsoft.com/office/officeart/2008/layout/SquareAccentList"/>
    <dgm:cxn modelId="{69BFB19F-277D-44D9-88A1-AA5B83E3481B}" srcId="{F0F84C86-D388-4054-B393-2AC688161FAF}" destId="{0D9102B4-F7E8-4C6D-AFC2-6BEB89877EF1}" srcOrd="1" destOrd="0" parTransId="{E4C25017-1AAE-442B-BFE7-6358C1FD52E8}" sibTransId="{30E7872A-1B36-4A9E-AD5C-142BC9A35C62}"/>
    <dgm:cxn modelId="{799F6F5B-9B8D-49F1-B9F8-86ECAE2B9A0E}" srcId="{F0F84C86-D388-4054-B393-2AC688161FAF}" destId="{3FD31FB6-DF8B-4D70-9954-F41B769752E6}" srcOrd="6" destOrd="0" parTransId="{CE756818-646C-4653-903E-D297ACC8783A}" sibTransId="{A6B3583B-27C0-4552-878F-3C9C9E8F67E9}"/>
    <dgm:cxn modelId="{932ACAF2-8BE0-4ABC-8058-04865F7D0EEB}" type="presOf" srcId="{07D84378-D630-403A-9DAE-956BDBCD69F9}" destId="{720D13F3-C918-4037-AD57-E9B740608776}" srcOrd="0" destOrd="0" presId="urn:microsoft.com/office/officeart/2008/layout/SquareAccentList"/>
    <dgm:cxn modelId="{5FCAFB42-8951-4D59-BDF2-D7A749205A75}" srcId="{F0F84C86-D388-4054-B393-2AC688161FAF}" destId="{07D84378-D630-403A-9DAE-956BDBCD69F9}" srcOrd="2" destOrd="0" parTransId="{E2334AE0-9999-4728-8124-2E8F5A6D361E}" sibTransId="{556509AF-91E5-4C95-955F-CCE4AD57CE7B}"/>
    <dgm:cxn modelId="{B8675CD4-686E-4BEC-B47A-5095CEA5E310}" type="presOf" srcId="{7EB854DF-4E64-4ABF-8B02-D621482F607B}" destId="{8828FB66-FC30-460C-81C4-4EC68A704923}" srcOrd="0" destOrd="0" presId="urn:microsoft.com/office/officeart/2008/layout/SquareAccentList"/>
    <dgm:cxn modelId="{7C9FBFD2-D444-4826-AE10-6A051F8D598F}" type="presOf" srcId="{75C14D98-47E9-4EA7-9697-D243B39AA1AE}" destId="{33E7C57A-5D08-4E47-A384-AFB53158ABE8}" srcOrd="0" destOrd="0" presId="urn:microsoft.com/office/officeart/2008/layout/SquareAccentList"/>
    <dgm:cxn modelId="{BAC108A9-41BD-4D7F-8A31-9D474B4EA312}" type="presOf" srcId="{1722F026-2A15-46F9-A993-F070B3794392}" destId="{CB9C00A0-255F-45DC-984F-6F3A8334293D}" srcOrd="0" destOrd="0" presId="urn:microsoft.com/office/officeart/2008/layout/SquareAccentList"/>
    <dgm:cxn modelId="{B6280E1B-A2DA-4484-8C0F-C8027663978C}" type="presOf" srcId="{543E90FA-1F8E-46F2-9C45-199EB7EC478F}" destId="{F028D827-B9F6-4921-8518-7A1941E87A8F}" srcOrd="0" destOrd="0" presId="urn:microsoft.com/office/officeart/2008/layout/SquareAccentList"/>
    <dgm:cxn modelId="{9F4BD750-787A-4B85-918D-349118CAC68F}" srcId="{7EB854DF-4E64-4ABF-8B02-D621482F607B}" destId="{743D4346-A888-491E-B693-32201760D04B}" srcOrd="0" destOrd="0" parTransId="{F2FB08AF-FF20-47DD-A058-06F880CF1CD7}" sibTransId="{7B056B71-349A-4A95-ACAB-E59DF28AF9A0}"/>
    <dgm:cxn modelId="{6AD5E77E-5454-4D41-BA38-822639B71144}" type="presOf" srcId="{5CE08BA5-41E5-49F8-9C64-5C71CB853B3D}" destId="{B456E839-30CA-487F-B472-3407E1A49A20}" srcOrd="0" destOrd="0" presId="urn:microsoft.com/office/officeart/2008/layout/SquareAccentList"/>
    <dgm:cxn modelId="{6FC5660D-C2F7-49E3-B1A0-27642C3DAA8C}" type="presOf" srcId="{3FD31FB6-DF8B-4D70-9954-F41B769752E6}" destId="{CA0E5C83-FAAF-4DE7-B4F6-A5B8CF1668F7}" srcOrd="0" destOrd="0" presId="urn:microsoft.com/office/officeart/2008/layout/SquareAccentList"/>
    <dgm:cxn modelId="{17671C73-F3F0-4123-B005-3E56B3256347}" srcId="{7EB854DF-4E64-4ABF-8B02-D621482F607B}" destId="{E70FDADD-7BAD-4A7E-9037-541C2C272BEC}" srcOrd="1" destOrd="0" parTransId="{6142C649-157E-42E3-A5AD-83AAA57A2032}" sibTransId="{9DB7854E-2359-4CA2-A293-73861883FAA5}"/>
    <dgm:cxn modelId="{8BC533A8-FCC0-4725-8D61-923F3C5C15CB}" type="presOf" srcId="{E70FDADD-7BAD-4A7E-9037-541C2C272BEC}" destId="{E42700E4-B2F4-42E2-B0E6-95DD61F9C039}" srcOrd="0" destOrd="0" presId="urn:microsoft.com/office/officeart/2008/layout/SquareAccentList"/>
    <dgm:cxn modelId="{B5945F51-A85E-42B3-BEA2-853BBF9AB176}" srcId="{76F790DB-FBD4-4A49-ABE5-3EF750698831}" destId="{F0F84C86-D388-4054-B393-2AC688161FAF}" srcOrd="0" destOrd="0" parTransId="{B9B561A0-6944-4A72-8BCC-0180D8552ED1}" sibTransId="{E0ECFC9C-C0E4-4BA8-9C19-389040EDEEF9}"/>
    <dgm:cxn modelId="{D26943A2-74F8-42F5-9DD9-EF7D8C74E5CE}" srcId="{7EB854DF-4E64-4ABF-8B02-D621482F607B}" destId="{5CE08BA5-41E5-49F8-9C64-5C71CB853B3D}" srcOrd="2" destOrd="0" parTransId="{0C29019B-6550-4F8C-A508-36953333D7F5}" sibTransId="{A65D369F-DDFE-472D-B6D5-1998FB08B801}"/>
    <dgm:cxn modelId="{01F037A6-BB6F-44BD-AF6E-371858851FA0}" srcId="{F0F84C86-D388-4054-B393-2AC688161FAF}" destId="{ECA381BF-D5C7-4F4A-950F-4D4DF5F54105}" srcOrd="5" destOrd="0" parTransId="{8B6153CD-E348-40D0-B0DD-35D0CBAB3E6C}" sibTransId="{5F83CF85-2F47-4D7A-8CCA-A29578EABCF8}"/>
    <dgm:cxn modelId="{F25943D4-B42E-45AB-B043-AA32FE332642}" srcId="{F0F84C86-D388-4054-B393-2AC688161FAF}" destId="{1722F026-2A15-46F9-A993-F070B3794392}" srcOrd="0" destOrd="0" parTransId="{D2B7537E-BF6B-4A73-9A32-0312C1AD6F2E}" sibTransId="{C3292D94-9EBE-4E87-BAFF-986F72F38418}"/>
    <dgm:cxn modelId="{58AD20B7-48D6-4DF7-B94D-B9E0F40DA854}" type="presOf" srcId="{0D9102B4-F7E8-4C6D-AFC2-6BEB89877EF1}" destId="{1B4A472B-3707-49AC-8F5D-1FF999BD9233}" srcOrd="0" destOrd="0" presId="urn:microsoft.com/office/officeart/2008/layout/SquareAccentList"/>
    <dgm:cxn modelId="{3B2BB15A-3BB9-45CF-AAF1-3F72936D6381}" srcId="{7EB854DF-4E64-4ABF-8B02-D621482F607B}" destId="{543E90FA-1F8E-46F2-9C45-199EB7EC478F}" srcOrd="4" destOrd="0" parTransId="{5668B6E7-90A9-4BDD-8B4D-66365C85D2DA}" sibTransId="{591673D2-0D3F-4A3F-AE37-3F5A5BCEE14C}"/>
    <dgm:cxn modelId="{20726084-D49C-4BBF-8AB3-40A5CB971A30}" srcId="{7EB854DF-4E64-4ABF-8B02-D621482F607B}" destId="{FC91D042-6555-49F6-9ED8-1FCA80B270BD}" srcOrd="5" destOrd="0" parTransId="{62AF21A6-4DCF-435C-AD58-098FCDB2CCAC}" sibTransId="{94E5B899-1350-4A8B-BA5F-29ADB5B297C6}"/>
    <dgm:cxn modelId="{4D6CB97F-E21B-41F8-8DD7-3AE9F2160E7A}" srcId="{7EB854DF-4E64-4ABF-8B02-D621482F607B}" destId="{271DBC8B-6298-47C3-80D1-A6A1E4DB4677}" srcOrd="6" destOrd="0" parTransId="{A3E501B3-FA05-4132-BCB7-4FA0DF5C4568}" sibTransId="{43CE038E-D734-4469-971B-3A5E018E92FE}"/>
    <dgm:cxn modelId="{7E1C6B09-92D6-4D8D-B992-505598ABEB37}" type="presOf" srcId="{ECA381BF-D5C7-4F4A-950F-4D4DF5F54105}" destId="{655971BD-F4D9-4772-8668-F28D21EDEBC3}" srcOrd="0" destOrd="0" presId="urn:microsoft.com/office/officeart/2008/layout/SquareAccentList"/>
    <dgm:cxn modelId="{D2739835-8F85-43B2-9982-E85D337B5C73}" type="presOf" srcId="{743D4346-A888-491E-B693-32201760D04B}" destId="{E3A04039-119D-463B-8728-FD6C490EDDA7}" srcOrd="0" destOrd="0" presId="urn:microsoft.com/office/officeart/2008/layout/SquareAccentList"/>
    <dgm:cxn modelId="{BC769F9F-0868-4583-893E-773EDD2543CC}" type="presOf" srcId="{271DBC8B-6298-47C3-80D1-A6A1E4DB4677}" destId="{505EDE21-7227-4011-8D63-B28E2D32D4FA}" srcOrd="0" destOrd="0" presId="urn:microsoft.com/office/officeart/2008/layout/SquareAccentList"/>
    <dgm:cxn modelId="{BB014267-C573-46BF-845B-7D06293EB912}" type="presOf" srcId="{C29D37B8-4E19-4AB0-AAB7-0EFBD1421646}" destId="{A790CEE2-F64D-49A0-9491-F1EEEDB87148}" srcOrd="0" destOrd="0" presId="urn:microsoft.com/office/officeart/2008/layout/SquareAccentList"/>
    <dgm:cxn modelId="{98DBA2E2-4864-491D-9B4C-E1C407B8C5BC}" type="presOf" srcId="{76F790DB-FBD4-4A49-ABE5-3EF750698831}" destId="{78F565EA-1783-4B4C-949B-582C1FB32341}" srcOrd="0" destOrd="0" presId="urn:microsoft.com/office/officeart/2008/layout/SquareAccentList"/>
    <dgm:cxn modelId="{77C81405-0204-49AC-AD02-325C61689A75}" type="presOf" srcId="{4C497CFF-5FFD-4480-AC4D-CCC286724253}" destId="{83260DC9-746F-4523-95B8-51F29DB16FCD}" srcOrd="0" destOrd="0" presId="urn:microsoft.com/office/officeart/2008/layout/SquareAccentList"/>
    <dgm:cxn modelId="{D8F43F1B-978F-4D93-A8CB-643BC181B3C2}" srcId="{F0F84C86-D388-4054-B393-2AC688161FAF}" destId="{4C497CFF-5FFD-4480-AC4D-CCC286724253}" srcOrd="3" destOrd="0" parTransId="{0B31D816-E7C6-497A-A1C9-216C2E5502A1}" sibTransId="{C004D016-6B42-4588-8BB8-DD6DB23B1E9A}"/>
    <dgm:cxn modelId="{4211804D-9A13-4C53-89BE-E9722C3FE638}" srcId="{F0F84C86-D388-4054-B393-2AC688161FAF}" destId="{C29D37B8-4E19-4AB0-AAB7-0EFBD1421646}" srcOrd="4" destOrd="0" parTransId="{DB496B5C-A0F7-4024-AA91-896017BB8CD6}" sibTransId="{B959C604-0212-4135-A98E-A3315E964CFA}"/>
    <dgm:cxn modelId="{76CF12CF-EBDA-4BEC-96D9-60DB9727AA53}" srcId="{7EB854DF-4E64-4ABF-8B02-D621482F607B}" destId="{75C14D98-47E9-4EA7-9697-D243B39AA1AE}" srcOrd="3" destOrd="0" parTransId="{2F337B03-5E50-4754-AE5B-C45838E7EDB1}" sibTransId="{1B6FC269-6A4F-439F-B6FE-B6F4FD03E9DB}"/>
    <dgm:cxn modelId="{11187010-01D4-4696-9E21-245C69E466A4}" type="presOf" srcId="{F0F84C86-D388-4054-B393-2AC688161FAF}" destId="{9F4BAB74-3E62-46BF-B366-F6B36D6BF661}" srcOrd="0" destOrd="0" presId="urn:microsoft.com/office/officeart/2008/layout/SquareAccentList"/>
    <dgm:cxn modelId="{316C8E33-B32C-4D86-BE93-09059A0F4273}" type="presParOf" srcId="{78F565EA-1783-4B4C-949B-582C1FB32341}" destId="{C71FC0A1-8162-40DE-9B62-C0056BB9E32B}" srcOrd="0" destOrd="0" presId="urn:microsoft.com/office/officeart/2008/layout/SquareAccentList"/>
    <dgm:cxn modelId="{C6F78E41-1B7C-4675-8B9F-9E0505E9459B}" type="presParOf" srcId="{C71FC0A1-8162-40DE-9B62-C0056BB9E32B}" destId="{CBC2AC62-86CE-4DB6-8955-827C50F8AF08}" srcOrd="0" destOrd="0" presId="urn:microsoft.com/office/officeart/2008/layout/SquareAccentList"/>
    <dgm:cxn modelId="{D73EA5E1-4D48-47AA-BDB4-8E32FBB54DF4}" type="presParOf" srcId="{CBC2AC62-86CE-4DB6-8955-827C50F8AF08}" destId="{58311DDE-71E6-4563-8A81-A1897017EFC5}" srcOrd="0" destOrd="0" presId="urn:microsoft.com/office/officeart/2008/layout/SquareAccentList"/>
    <dgm:cxn modelId="{01F0BA2B-6DDB-4131-8FC4-34E62D3AB73D}" type="presParOf" srcId="{CBC2AC62-86CE-4DB6-8955-827C50F8AF08}" destId="{8D86D2AE-0CE6-43B7-8666-AA5F97427DF7}" srcOrd="1" destOrd="0" presId="urn:microsoft.com/office/officeart/2008/layout/SquareAccentList"/>
    <dgm:cxn modelId="{CBC805FB-8C2C-48E1-A6A2-CC02C5EE084B}" type="presParOf" srcId="{CBC2AC62-86CE-4DB6-8955-827C50F8AF08}" destId="{9F4BAB74-3E62-46BF-B366-F6B36D6BF661}" srcOrd="2" destOrd="0" presId="urn:microsoft.com/office/officeart/2008/layout/SquareAccentList"/>
    <dgm:cxn modelId="{E80AFEFD-FA62-4E99-BA07-9F06C7C03C9A}" type="presParOf" srcId="{C71FC0A1-8162-40DE-9B62-C0056BB9E32B}" destId="{3C5A2E89-C22D-42AD-AEAF-ACDB0D8038BB}" srcOrd="1" destOrd="0" presId="urn:microsoft.com/office/officeart/2008/layout/SquareAccentList"/>
    <dgm:cxn modelId="{9426A674-F4A6-4463-9704-E07241611237}" type="presParOf" srcId="{3C5A2E89-C22D-42AD-AEAF-ACDB0D8038BB}" destId="{18B3C89B-4328-48AE-9E6F-91F5FF766029}" srcOrd="0" destOrd="0" presId="urn:microsoft.com/office/officeart/2008/layout/SquareAccentList"/>
    <dgm:cxn modelId="{ABB58224-98D8-439F-B008-A772D3493589}" type="presParOf" srcId="{18B3C89B-4328-48AE-9E6F-91F5FF766029}" destId="{0FA0F6E5-520F-4300-B6F7-C59EBACADB49}" srcOrd="0" destOrd="0" presId="urn:microsoft.com/office/officeart/2008/layout/SquareAccentList"/>
    <dgm:cxn modelId="{4811DDA1-0B88-4111-92F9-C2C359491C27}" type="presParOf" srcId="{18B3C89B-4328-48AE-9E6F-91F5FF766029}" destId="{CB9C00A0-255F-45DC-984F-6F3A8334293D}" srcOrd="1" destOrd="0" presId="urn:microsoft.com/office/officeart/2008/layout/SquareAccentList"/>
    <dgm:cxn modelId="{BFD865EB-BD7B-4578-86CA-949FA1DEA12D}" type="presParOf" srcId="{3C5A2E89-C22D-42AD-AEAF-ACDB0D8038BB}" destId="{BC23B1B2-D0D2-473B-8A86-B2EA5F2A730C}" srcOrd="1" destOrd="0" presId="urn:microsoft.com/office/officeart/2008/layout/SquareAccentList"/>
    <dgm:cxn modelId="{3D83F40F-B81E-461B-B4C7-B3EFEC359176}" type="presParOf" srcId="{BC23B1B2-D0D2-473B-8A86-B2EA5F2A730C}" destId="{D8F05F39-B988-41EB-ABF9-28AEAC7E4400}" srcOrd="0" destOrd="0" presId="urn:microsoft.com/office/officeart/2008/layout/SquareAccentList"/>
    <dgm:cxn modelId="{A955D489-BBC2-46D9-9F36-474C1123124C}" type="presParOf" srcId="{BC23B1B2-D0D2-473B-8A86-B2EA5F2A730C}" destId="{1B4A472B-3707-49AC-8F5D-1FF999BD9233}" srcOrd="1" destOrd="0" presId="urn:microsoft.com/office/officeart/2008/layout/SquareAccentList"/>
    <dgm:cxn modelId="{73C7E88E-B1E9-4AE5-AF7C-9E2DF66D6D2E}" type="presParOf" srcId="{3C5A2E89-C22D-42AD-AEAF-ACDB0D8038BB}" destId="{50A0FFA4-DD71-4944-8BCB-AA82D5E781EF}" srcOrd="2" destOrd="0" presId="urn:microsoft.com/office/officeart/2008/layout/SquareAccentList"/>
    <dgm:cxn modelId="{D8128BF7-1B37-4441-8D19-CCC324520E1B}" type="presParOf" srcId="{50A0FFA4-DD71-4944-8BCB-AA82D5E781EF}" destId="{B60D1B8D-A36A-4E69-A63E-D7A202B751D2}" srcOrd="0" destOrd="0" presId="urn:microsoft.com/office/officeart/2008/layout/SquareAccentList"/>
    <dgm:cxn modelId="{780277AF-D05E-44CA-B8FE-BAA77BFBB53D}" type="presParOf" srcId="{50A0FFA4-DD71-4944-8BCB-AA82D5E781EF}" destId="{720D13F3-C918-4037-AD57-E9B740608776}" srcOrd="1" destOrd="0" presId="urn:microsoft.com/office/officeart/2008/layout/SquareAccentList"/>
    <dgm:cxn modelId="{130644A0-7A77-4CAC-A726-260CDA4E1AD7}" type="presParOf" srcId="{3C5A2E89-C22D-42AD-AEAF-ACDB0D8038BB}" destId="{EC12DA19-1DDD-4885-9361-7C26BDF2DC1A}" srcOrd="3" destOrd="0" presId="urn:microsoft.com/office/officeart/2008/layout/SquareAccentList"/>
    <dgm:cxn modelId="{16374ABB-70FC-44D8-B346-24CEFA53ECCC}" type="presParOf" srcId="{EC12DA19-1DDD-4885-9361-7C26BDF2DC1A}" destId="{72D1002E-0FF3-4014-AC4E-B9FA7797938F}" srcOrd="0" destOrd="0" presId="urn:microsoft.com/office/officeart/2008/layout/SquareAccentList"/>
    <dgm:cxn modelId="{16A41C7C-666D-455C-BC02-DA12364828B5}" type="presParOf" srcId="{EC12DA19-1DDD-4885-9361-7C26BDF2DC1A}" destId="{83260DC9-746F-4523-95B8-51F29DB16FCD}" srcOrd="1" destOrd="0" presId="urn:microsoft.com/office/officeart/2008/layout/SquareAccentList"/>
    <dgm:cxn modelId="{02990B65-3D48-45D0-B35A-76CEDBF06BA1}" type="presParOf" srcId="{3C5A2E89-C22D-42AD-AEAF-ACDB0D8038BB}" destId="{C945ECEF-C283-4536-BC00-7F9751591C2D}" srcOrd="4" destOrd="0" presId="urn:microsoft.com/office/officeart/2008/layout/SquareAccentList"/>
    <dgm:cxn modelId="{9D62FDA2-EDF6-4D03-8A0C-D3EEBDCEEEFA}" type="presParOf" srcId="{C945ECEF-C283-4536-BC00-7F9751591C2D}" destId="{7DC86DA1-FBCA-4F0D-8349-E0713FD096DE}" srcOrd="0" destOrd="0" presId="urn:microsoft.com/office/officeart/2008/layout/SquareAccentList"/>
    <dgm:cxn modelId="{2EF056DC-61D1-4A02-B7DE-323C6847B48C}" type="presParOf" srcId="{C945ECEF-C283-4536-BC00-7F9751591C2D}" destId="{A790CEE2-F64D-49A0-9491-F1EEEDB87148}" srcOrd="1" destOrd="0" presId="urn:microsoft.com/office/officeart/2008/layout/SquareAccentList"/>
    <dgm:cxn modelId="{8F8D2AF9-B5F5-4170-A64C-B811386A5993}" type="presParOf" srcId="{3C5A2E89-C22D-42AD-AEAF-ACDB0D8038BB}" destId="{A92A454D-3FC8-4E09-92C9-1C057DCB0D97}" srcOrd="5" destOrd="0" presId="urn:microsoft.com/office/officeart/2008/layout/SquareAccentList"/>
    <dgm:cxn modelId="{94A1B6BC-A269-47DF-B4E7-9DB0DD594F43}" type="presParOf" srcId="{A92A454D-3FC8-4E09-92C9-1C057DCB0D97}" destId="{A3B049B3-92A5-404B-9A23-99E2E47846E9}" srcOrd="0" destOrd="0" presId="urn:microsoft.com/office/officeart/2008/layout/SquareAccentList"/>
    <dgm:cxn modelId="{F3739988-3BB4-42D8-87A4-11C3180C9F97}" type="presParOf" srcId="{A92A454D-3FC8-4E09-92C9-1C057DCB0D97}" destId="{655971BD-F4D9-4772-8668-F28D21EDEBC3}" srcOrd="1" destOrd="0" presId="urn:microsoft.com/office/officeart/2008/layout/SquareAccentList"/>
    <dgm:cxn modelId="{0CEC7107-00EB-4F0A-B77C-E5C7CDABA250}" type="presParOf" srcId="{3C5A2E89-C22D-42AD-AEAF-ACDB0D8038BB}" destId="{9FCF52DF-675C-4BA8-B8C7-D463FB76B172}" srcOrd="6" destOrd="0" presId="urn:microsoft.com/office/officeart/2008/layout/SquareAccentList"/>
    <dgm:cxn modelId="{F8BA3C1B-3AFF-4DBF-962B-16E08B23BBB8}" type="presParOf" srcId="{9FCF52DF-675C-4BA8-B8C7-D463FB76B172}" destId="{62C5AFDB-803E-46BF-826D-3082618C8441}" srcOrd="0" destOrd="0" presId="urn:microsoft.com/office/officeart/2008/layout/SquareAccentList"/>
    <dgm:cxn modelId="{8BBE9E8A-E776-4484-A076-5C92B7C72475}" type="presParOf" srcId="{9FCF52DF-675C-4BA8-B8C7-D463FB76B172}" destId="{CA0E5C83-FAAF-4DE7-B4F6-A5B8CF1668F7}" srcOrd="1" destOrd="0" presId="urn:microsoft.com/office/officeart/2008/layout/SquareAccentList"/>
    <dgm:cxn modelId="{670B228D-1390-4EC0-AEBF-6BAAF4631654}" type="presParOf" srcId="{78F565EA-1783-4B4C-949B-582C1FB32341}" destId="{673A6290-0726-4367-8F35-FCA555F6B05B}" srcOrd="1" destOrd="0" presId="urn:microsoft.com/office/officeart/2008/layout/SquareAccentList"/>
    <dgm:cxn modelId="{D6D292E3-0182-4257-894F-E59309056826}" type="presParOf" srcId="{673A6290-0726-4367-8F35-FCA555F6B05B}" destId="{2F70C13F-3F86-45B9-8318-F1EB93F32277}" srcOrd="0" destOrd="0" presId="urn:microsoft.com/office/officeart/2008/layout/SquareAccentList"/>
    <dgm:cxn modelId="{DF9E6E1F-F695-408F-8878-D12B6A7EE376}" type="presParOf" srcId="{2F70C13F-3F86-45B9-8318-F1EB93F32277}" destId="{97B4C26B-8207-4AD9-8C1A-5F07C87864ED}" srcOrd="0" destOrd="0" presId="urn:microsoft.com/office/officeart/2008/layout/SquareAccentList"/>
    <dgm:cxn modelId="{874E4265-BFEA-43A9-85AE-878421B937B8}" type="presParOf" srcId="{2F70C13F-3F86-45B9-8318-F1EB93F32277}" destId="{D1E5AB73-5A08-4A1E-A86B-5EE94BCAFF5B}" srcOrd="1" destOrd="0" presId="urn:microsoft.com/office/officeart/2008/layout/SquareAccentList"/>
    <dgm:cxn modelId="{35579B6C-62FC-4281-9050-D937E77C2DC2}" type="presParOf" srcId="{2F70C13F-3F86-45B9-8318-F1EB93F32277}" destId="{8828FB66-FC30-460C-81C4-4EC68A704923}" srcOrd="2" destOrd="0" presId="urn:microsoft.com/office/officeart/2008/layout/SquareAccentList"/>
    <dgm:cxn modelId="{8BE9CE4C-6968-4A57-A3D7-490507F08424}" type="presParOf" srcId="{673A6290-0726-4367-8F35-FCA555F6B05B}" destId="{D0A6D3C5-5EAE-4379-9578-503C27BAA766}" srcOrd="1" destOrd="0" presId="urn:microsoft.com/office/officeart/2008/layout/SquareAccentList"/>
    <dgm:cxn modelId="{661F85BA-E2E5-4366-AFD5-7EBC40B0510A}" type="presParOf" srcId="{D0A6D3C5-5EAE-4379-9578-503C27BAA766}" destId="{EE594E32-5656-4ED6-B59F-E830A1FA682A}" srcOrd="0" destOrd="0" presId="urn:microsoft.com/office/officeart/2008/layout/SquareAccentList"/>
    <dgm:cxn modelId="{5C91B9AE-58BD-4E81-BBE3-A77EDBD2E38A}" type="presParOf" srcId="{EE594E32-5656-4ED6-B59F-E830A1FA682A}" destId="{68725248-ECDA-48E4-9292-3BE89BF54804}" srcOrd="0" destOrd="0" presId="urn:microsoft.com/office/officeart/2008/layout/SquareAccentList"/>
    <dgm:cxn modelId="{1B7EC8BA-843A-46DF-B99C-EF5FEA49664B}" type="presParOf" srcId="{EE594E32-5656-4ED6-B59F-E830A1FA682A}" destId="{E3A04039-119D-463B-8728-FD6C490EDDA7}" srcOrd="1" destOrd="0" presId="urn:microsoft.com/office/officeart/2008/layout/SquareAccentList"/>
    <dgm:cxn modelId="{EBE2DFB2-A5A2-466C-906B-A9345C7C64EC}" type="presParOf" srcId="{D0A6D3C5-5EAE-4379-9578-503C27BAA766}" destId="{CE5A636D-2439-4848-9603-F44CA41AA3B9}" srcOrd="1" destOrd="0" presId="urn:microsoft.com/office/officeart/2008/layout/SquareAccentList"/>
    <dgm:cxn modelId="{28FD9215-8CCF-4455-B5E8-AD62AE4F5301}" type="presParOf" srcId="{CE5A636D-2439-4848-9603-F44CA41AA3B9}" destId="{D4A8C3BB-F130-43B8-AD53-08C0380064CA}" srcOrd="0" destOrd="0" presId="urn:microsoft.com/office/officeart/2008/layout/SquareAccentList"/>
    <dgm:cxn modelId="{2A6CCC01-6E75-4CC1-A722-F88CE1B6C29D}" type="presParOf" srcId="{CE5A636D-2439-4848-9603-F44CA41AA3B9}" destId="{E42700E4-B2F4-42E2-B0E6-95DD61F9C039}" srcOrd="1" destOrd="0" presId="urn:microsoft.com/office/officeart/2008/layout/SquareAccentList"/>
    <dgm:cxn modelId="{757504AE-6410-4AF5-89A4-0CBEF2300DBB}" type="presParOf" srcId="{D0A6D3C5-5EAE-4379-9578-503C27BAA766}" destId="{3F22273B-7C17-45E1-B344-4ADDA2C70B5E}" srcOrd="2" destOrd="0" presId="urn:microsoft.com/office/officeart/2008/layout/SquareAccentList"/>
    <dgm:cxn modelId="{861C5543-168B-4B28-BD72-A8C89C0ED3E4}" type="presParOf" srcId="{3F22273B-7C17-45E1-B344-4ADDA2C70B5E}" destId="{8E46F2FD-67CA-4DCC-8E18-A85F45004A6D}" srcOrd="0" destOrd="0" presId="urn:microsoft.com/office/officeart/2008/layout/SquareAccentList"/>
    <dgm:cxn modelId="{A503CE75-B26A-43DE-9C1A-4E264FD0E0DC}" type="presParOf" srcId="{3F22273B-7C17-45E1-B344-4ADDA2C70B5E}" destId="{B456E839-30CA-487F-B472-3407E1A49A20}" srcOrd="1" destOrd="0" presId="urn:microsoft.com/office/officeart/2008/layout/SquareAccentList"/>
    <dgm:cxn modelId="{9B755658-2983-440B-8235-9211F0FD5037}" type="presParOf" srcId="{D0A6D3C5-5EAE-4379-9578-503C27BAA766}" destId="{66BF2667-90E8-42EB-9C4B-1BC6004ADBFD}" srcOrd="3" destOrd="0" presId="urn:microsoft.com/office/officeart/2008/layout/SquareAccentList"/>
    <dgm:cxn modelId="{5F022399-4E86-4E8E-BD9B-91BD0ED5363C}" type="presParOf" srcId="{66BF2667-90E8-42EB-9C4B-1BC6004ADBFD}" destId="{7DFE2206-1050-4838-872A-BD1CC1AA9565}" srcOrd="0" destOrd="0" presId="urn:microsoft.com/office/officeart/2008/layout/SquareAccentList"/>
    <dgm:cxn modelId="{A4A49070-183B-4F81-922C-A3719C3CDD43}" type="presParOf" srcId="{66BF2667-90E8-42EB-9C4B-1BC6004ADBFD}" destId="{33E7C57A-5D08-4E47-A384-AFB53158ABE8}" srcOrd="1" destOrd="0" presId="urn:microsoft.com/office/officeart/2008/layout/SquareAccentList"/>
    <dgm:cxn modelId="{7A633023-5A09-4972-B5DB-21C09313E9EA}" type="presParOf" srcId="{D0A6D3C5-5EAE-4379-9578-503C27BAA766}" destId="{AFC315F6-09FF-4F2B-9B2F-E5B5D3A5EF8A}" srcOrd="4" destOrd="0" presId="urn:microsoft.com/office/officeart/2008/layout/SquareAccentList"/>
    <dgm:cxn modelId="{82D165B5-6DBD-43B7-9B67-44FF7726F948}" type="presParOf" srcId="{AFC315F6-09FF-4F2B-9B2F-E5B5D3A5EF8A}" destId="{139CE3AE-2AB0-4856-A465-E733AE69C9C9}" srcOrd="0" destOrd="0" presId="urn:microsoft.com/office/officeart/2008/layout/SquareAccentList"/>
    <dgm:cxn modelId="{142DA74A-AF3B-4B4E-BE2F-18082E58CBE2}" type="presParOf" srcId="{AFC315F6-09FF-4F2B-9B2F-E5B5D3A5EF8A}" destId="{F028D827-B9F6-4921-8518-7A1941E87A8F}" srcOrd="1" destOrd="0" presId="urn:microsoft.com/office/officeart/2008/layout/SquareAccentList"/>
    <dgm:cxn modelId="{F713933A-A611-481F-BE2C-E16E03A83494}" type="presParOf" srcId="{D0A6D3C5-5EAE-4379-9578-503C27BAA766}" destId="{9AA629DF-0067-4A73-A135-637681AC6DBC}" srcOrd="5" destOrd="0" presId="urn:microsoft.com/office/officeart/2008/layout/SquareAccentList"/>
    <dgm:cxn modelId="{0AB3FEC1-9707-4C93-847C-BFE29698CFAA}" type="presParOf" srcId="{9AA629DF-0067-4A73-A135-637681AC6DBC}" destId="{B0E725D0-E382-4142-8DD0-CB65BA02EB14}" srcOrd="0" destOrd="0" presId="urn:microsoft.com/office/officeart/2008/layout/SquareAccentList"/>
    <dgm:cxn modelId="{FB4E11BA-9C73-4024-883C-998A3BC5C82E}" type="presParOf" srcId="{9AA629DF-0067-4A73-A135-637681AC6DBC}" destId="{328957D4-9FD5-4B8F-83F8-19116A92FF1A}" srcOrd="1" destOrd="0" presId="urn:microsoft.com/office/officeart/2008/layout/SquareAccentList"/>
    <dgm:cxn modelId="{AE7B3C42-9936-4732-8D2B-C82DB922FC37}" type="presParOf" srcId="{D0A6D3C5-5EAE-4379-9578-503C27BAA766}" destId="{F6FD32DC-A9FC-441B-BD6B-39AC9D17E753}" srcOrd="6" destOrd="0" presId="urn:microsoft.com/office/officeart/2008/layout/SquareAccentList"/>
    <dgm:cxn modelId="{5C91B145-F103-4A76-8AFE-8DEBD072AB56}" type="presParOf" srcId="{F6FD32DC-A9FC-441B-BD6B-39AC9D17E753}" destId="{CA5F5DAD-3B58-4937-81F1-0A3A8F9AD7BE}" srcOrd="0" destOrd="0" presId="urn:microsoft.com/office/officeart/2008/layout/SquareAccentList"/>
    <dgm:cxn modelId="{04092B2E-72D0-4D65-BD2F-C73C7C1EA0E2}" type="presParOf" srcId="{F6FD32DC-A9FC-441B-BD6B-39AC9D17E753}" destId="{505EDE21-7227-4011-8D63-B28E2D32D4F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1DDE-71E6-4563-8A81-A1897017EFC5}">
      <dsp:nvSpPr>
        <dsp:cNvPr id="0" name=""/>
        <dsp:cNvSpPr/>
      </dsp:nvSpPr>
      <dsp:spPr>
        <a:xfrm>
          <a:off x="2416084" y="538795"/>
          <a:ext cx="2549380" cy="299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6D2AE-0CE6-43B7-8666-AA5F97427DF7}">
      <dsp:nvSpPr>
        <dsp:cNvPr id="0" name=""/>
        <dsp:cNvSpPr/>
      </dsp:nvSpPr>
      <dsp:spPr>
        <a:xfrm>
          <a:off x="2416084" y="651435"/>
          <a:ext cx="187286" cy="187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AB74-3E62-46BF-B366-F6B36D6BF661}">
      <dsp:nvSpPr>
        <dsp:cNvPr id="0" name=""/>
        <dsp:cNvSpPr/>
      </dsp:nvSpPr>
      <dsp:spPr>
        <a:xfrm>
          <a:off x="2416084" y="0"/>
          <a:ext cx="2549380" cy="53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UTS</a:t>
          </a:r>
          <a:endParaRPr lang="id-ID" sz="3200" kern="1200" dirty="0"/>
        </a:p>
      </dsp:txBody>
      <dsp:txXfrm>
        <a:off x="2416084" y="0"/>
        <a:ext cx="2549380" cy="538795"/>
      </dsp:txXfrm>
    </dsp:sp>
    <dsp:sp modelId="{0FA0F6E5-520F-4300-B6F7-C59EBACADB49}">
      <dsp:nvSpPr>
        <dsp:cNvPr id="0" name=""/>
        <dsp:cNvSpPr/>
      </dsp:nvSpPr>
      <dsp:spPr>
        <a:xfrm>
          <a:off x="2416084" y="108799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C00A0-255F-45DC-984F-6F3A8334293D}">
      <dsp:nvSpPr>
        <dsp:cNvPr id="0" name=""/>
        <dsp:cNvSpPr/>
      </dsp:nvSpPr>
      <dsp:spPr>
        <a:xfrm>
          <a:off x="2594541" y="963358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Kontrak Kuliah serta Kalimat dan Proposisi</a:t>
          </a:r>
          <a:endParaRPr lang="id-ID" sz="1000" kern="1200" dirty="0"/>
        </a:p>
      </dsp:txBody>
      <dsp:txXfrm>
        <a:off x="2594541" y="963358"/>
        <a:ext cx="2370924" cy="436555"/>
      </dsp:txXfrm>
    </dsp:sp>
    <dsp:sp modelId="{D8F05F39-B988-41EB-ABF9-28AEAC7E4400}">
      <dsp:nvSpPr>
        <dsp:cNvPr id="0" name=""/>
        <dsp:cNvSpPr/>
      </dsp:nvSpPr>
      <dsp:spPr>
        <a:xfrm>
          <a:off x="2416084" y="152455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A472B-3707-49AC-8F5D-1FF999BD9233}">
      <dsp:nvSpPr>
        <dsp:cNvPr id="0" name=""/>
        <dsp:cNvSpPr/>
      </dsp:nvSpPr>
      <dsp:spPr>
        <a:xfrm>
          <a:off x="2594541" y="1399913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Proposisi Majemuk dan </a:t>
          </a:r>
          <a:r>
            <a:rPr lang="id-ID" sz="1000" kern="1200" dirty="0" smtClean="0"/>
            <a:t>Tabel Kebenaran</a:t>
          </a:r>
          <a:endParaRPr lang="id-ID" sz="1000" kern="1200" dirty="0"/>
        </a:p>
      </dsp:txBody>
      <dsp:txXfrm>
        <a:off x="2594541" y="1399913"/>
        <a:ext cx="2370924" cy="436555"/>
      </dsp:txXfrm>
    </dsp:sp>
    <dsp:sp modelId="{B60D1B8D-A36A-4E69-A63E-D7A202B751D2}">
      <dsp:nvSpPr>
        <dsp:cNvPr id="0" name=""/>
        <dsp:cNvSpPr/>
      </dsp:nvSpPr>
      <dsp:spPr>
        <a:xfrm>
          <a:off x="2416084" y="196110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D13F3-C918-4037-AD57-E9B740608776}">
      <dsp:nvSpPr>
        <dsp:cNvPr id="0" name=""/>
        <dsp:cNvSpPr/>
      </dsp:nvSpPr>
      <dsp:spPr>
        <a:xfrm>
          <a:off x="2594541" y="1836468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Implikasi dan Tautologi</a:t>
          </a:r>
          <a:endParaRPr lang="id-ID" sz="1000" kern="1200" dirty="0"/>
        </a:p>
      </dsp:txBody>
      <dsp:txXfrm>
        <a:off x="2594541" y="1836468"/>
        <a:ext cx="2370924" cy="436555"/>
      </dsp:txXfrm>
    </dsp:sp>
    <dsp:sp modelId="{72D1002E-0FF3-4014-AC4E-B9FA7797938F}">
      <dsp:nvSpPr>
        <dsp:cNvPr id="0" name=""/>
        <dsp:cNvSpPr/>
      </dsp:nvSpPr>
      <dsp:spPr>
        <a:xfrm>
          <a:off x="2416084" y="239766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60DC9-746F-4523-95B8-51F29DB16FCD}">
      <dsp:nvSpPr>
        <dsp:cNvPr id="0" name=""/>
        <dsp:cNvSpPr/>
      </dsp:nvSpPr>
      <dsp:spPr>
        <a:xfrm>
          <a:off x="2594541" y="2273024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Inferensi dan Kuantor</a:t>
          </a:r>
          <a:endParaRPr lang="id-ID" sz="1000" kern="1200" dirty="0"/>
        </a:p>
      </dsp:txBody>
      <dsp:txXfrm>
        <a:off x="2594541" y="2273024"/>
        <a:ext cx="2370924" cy="436555"/>
      </dsp:txXfrm>
    </dsp:sp>
    <dsp:sp modelId="{7DC86DA1-FBCA-4F0D-8349-E0713FD096DE}">
      <dsp:nvSpPr>
        <dsp:cNvPr id="0" name=""/>
        <dsp:cNvSpPr/>
      </dsp:nvSpPr>
      <dsp:spPr>
        <a:xfrm>
          <a:off x="2416084" y="283421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0CEE2-F64D-49A0-9491-F1EEEDB87148}">
      <dsp:nvSpPr>
        <dsp:cNvPr id="0" name=""/>
        <dsp:cNvSpPr/>
      </dsp:nvSpPr>
      <dsp:spPr>
        <a:xfrm>
          <a:off x="2594541" y="2709579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Deduksi dan Logika Entailment</a:t>
          </a:r>
          <a:endParaRPr lang="id-ID" sz="1000" kern="1200" dirty="0"/>
        </a:p>
      </dsp:txBody>
      <dsp:txXfrm>
        <a:off x="2594541" y="2709579"/>
        <a:ext cx="2370924" cy="436555"/>
      </dsp:txXfrm>
    </dsp:sp>
    <dsp:sp modelId="{A3B049B3-92A5-404B-9A23-99E2E47846E9}">
      <dsp:nvSpPr>
        <dsp:cNvPr id="0" name=""/>
        <dsp:cNvSpPr/>
      </dsp:nvSpPr>
      <dsp:spPr>
        <a:xfrm>
          <a:off x="2416084" y="327077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971BD-F4D9-4772-8668-F28D21EDEBC3}">
      <dsp:nvSpPr>
        <dsp:cNvPr id="0" name=""/>
        <dsp:cNvSpPr/>
      </dsp:nvSpPr>
      <dsp:spPr>
        <a:xfrm>
          <a:off x="2594541" y="3146134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Rule of Inference dan Standar Axiom Schemata</a:t>
          </a:r>
          <a:endParaRPr lang="id-ID" sz="1000" kern="1200" dirty="0"/>
        </a:p>
      </dsp:txBody>
      <dsp:txXfrm>
        <a:off x="2594541" y="3146134"/>
        <a:ext cx="2370924" cy="436555"/>
      </dsp:txXfrm>
    </dsp:sp>
    <dsp:sp modelId="{62C5AFDB-803E-46BF-826D-3082618C8441}">
      <dsp:nvSpPr>
        <dsp:cNvPr id="0" name=""/>
        <dsp:cNvSpPr/>
      </dsp:nvSpPr>
      <dsp:spPr>
        <a:xfrm>
          <a:off x="2416084" y="370732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5C83-FAAF-4DE7-B4F6-A5B8CF1668F7}">
      <dsp:nvSpPr>
        <dsp:cNvPr id="0" name=""/>
        <dsp:cNvSpPr/>
      </dsp:nvSpPr>
      <dsp:spPr>
        <a:xfrm>
          <a:off x="2594541" y="3582689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Kalusul</a:t>
          </a:r>
          <a:endParaRPr lang="id-ID" sz="1000" kern="1200" dirty="0"/>
        </a:p>
      </dsp:txBody>
      <dsp:txXfrm>
        <a:off x="2594541" y="3582689"/>
        <a:ext cx="2370924" cy="436555"/>
      </dsp:txXfrm>
    </dsp:sp>
    <dsp:sp modelId="{97B4C26B-8207-4AD9-8C1A-5F07C87864ED}">
      <dsp:nvSpPr>
        <dsp:cNvPr id="0" name=""/>
        <dsp:cNvSpPr/>
      </dsp:nvSpPr>
      <dsp:spPr>
        <a:xfrm>
          <a:off x="5092934" y="538795"/>
          <a:ext cx="2549380" cy="299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AB73-5A08-4A1E-A86B-5EE94BCAFF5B}">
      <dsp:nvSpPr>
        <dsp:cNvPr id="0" name=""/>
        <dsp:cNvSpPr/>
      </dsp:nvSpPr>
      <dsp:spPr>
        <a:xfrm>
          <a:off x="5092934" y="651435"/>
          <a:ext cx="187286" cy="187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8FB66-FC30-460C-81C4-4EC68A704923}">
      <dsp:nvSpPr>
        <dsp:cNvPr id="0" name=""/>
        <dsp:cNvSpPr/>
      </dsp:nvSpPr>
      <dsp:spPr>
        <a:xfrm>
          <a:off x="5092934" y="0"/>
          <a:ext cx="2549380" cy="53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UAS</a:t>
          </a:r>
          <a:endParaRPr lang="id-ID" sz="3200" kern="1200" dirty="0"/>
        </a:p>
      </dsp:txBody>
      <dsp:txXfrm>
        <a:off x="5092934" y="0"/>
        <a:ext cx="2549380" cy="538795"/>
      </dsp:txXfrm>
    </dsp:sp>
    <dsp:sp modelId="{68725248-ECDA-48E4-9292-3BE89BF54804}">
      <dsp:nvSpPr>
        <dsp:cNvPr id="0" name=""/>
        <dsp:cNvSpPr/>
      </dsp:nvSpPr>
      <dsp:spPr>
        <a:xfrm>
          <a:off x="5092934" y="108799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4039-119D-463B-8728-FD6C490EDDA7}">
      <dsp:nvSpPr>
        <dsp:cNvPr id="0" name=""/>
        <dsp:cNvSpPr/>
      </dsp:nvSpPr>
      <dsp:spPr>
        <a:xfrm>
          <a:off x="5271391" y="963358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Pembahasan dan Evaluasi</a:t>
          </a:r>
          <a:endParaRPr lang="id-ID" sz="1000" kern="1200" dirty="0"/>
        </a:p>
      </dsp:txBody>
      <dsp:txXfrm>
        <a:off x="5271391" y="963358"/>
        <a:ext cx="2370924" cy="436555"/>
      </dsp:txXfrm>
    </dsp:sp>
    <dsp:sp modelId="{D4A8C3BB-F130-43B8-AD53-08C0380064CA}">
      <dsp:nvSpPr>
        <dsp:cNvPr id="0" name=""/>
        <dsp:cNvSpPr/>
      </dsp:nvSpPr>
      <dsp:spPr>
        <a:xfrm>
          <a:off x="5092934" y="152455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00E4-B2F4-42E2-B0E6-95DD61F9C039}">
      <dsp:nvSpPr>
        <dsp:cNvPr id="0" name=""/>
        <dsp:cNvSpPr/>
      </dsp:nvSpPr>
      <dsp:spPr>
        <a:xfrm>
          <a:off x="5271391" y="1399913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Prinsip Resolusi dan inferensi Klausul</a:t>
          </a:r>
          <a:endParaRPr lang="id-ID" sz="1000" kern="1200" dirty="0"/>
        </a:p>
      </dsp:txBody>
      <dsp:txXfrm>
        <a:off x="5271391" y="1399913"/>
        <a:ext cx="2370924" cy="436555"/>
      </dsp:txXfrm>
    </dsp:sp>
    <dsp:sp modelId="{8E46F2FD-67CA-4DCC-8E18-A85F45004A6D}">
      <dsp:nvSpPr>
        <dsp:cNvPr id="0" name=""/>
        <dsp:cNvSpPr/>
      </dsp:nvSpPr>
      <dsp:spPr>
        <a:xfrm>
          <a:off x="5092934" y="196110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6E839-30CA-487F-B472-3407E1A49A20}">
      <dsp:nvSpPr>
        <dsp:cNvPr id="0" name=""/>
        <dsp:cNvSpPr/>
      </dsp:nvSpPr>
      <dsp:spPr>
        <a:xfrm>
          <a:off x="5271391" y="1836468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Logika Relasional</a:t>
          </a:r>
          <a:endParaRPr lang="id-ID" sz="1000" kern="1200" dirty="0"/>
        </a:p>
      </dsp:txBody>
      <dsp:txXfrm>
        <a:off x="5271391" y="1836468"/>
        <a:ext cx="2370924" cy="436555"/>
      </dsp:txXfrm>
    </dsp:sp>
    <dsp:sp modelId="{7DFE2206-1050-4838-872A-BD1CC1AA9565}">
      <dsp:nvSpPr>
        <dsp:cNvPr id="0" name=""/>
        <dsp:cNvSpPr/>
      </dsp:nvSpPr>
      <dsp:spPr>
        <a:xfrm>
          <a:off x="5092934" y="239766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7C57A-5D08-4E47-A384-AFB53158ABE8}">
      <dsp:nvSpPr>
        <dsp:cNvPr id="0" name=""/>
        <dsp:cNvSpPr/>
      </dsp:nvSpPr>
      <dsp:spPr>
        <a:xfrm>
          <a:off x="5271391" y="2273024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FOL</a:t>
          </a:r>
          <a:endParaRPr lang="id-ID" sz="1000" kern="1200" dirty="0"/>
        </a:p>
      </dsp:txBody>
      <dsp:txXfrm>
        <a:off x="5271391" y="2273024"/>
        <a:ext cx="2370924" cy="436555"/>
      </dsp:txXfrm>
    </dsp:sp>
    <dsp:sp modelId="{139CE3AE-2AB0-4856-A465-E733AE69C9C9}">
      <dsp:nvSpPr>
        <dsp:cNvPr id="0" name=""/>
        <dsp:cNvSpPr/>
      </dsp:nvSpPr>
      <dsp:spPr>
        <a:xfrm>
          <a:off x="5092934" y="283421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8D827-B9F6-4921-8518-7A1941E87A8F}">
      <dsp:nvSpPr>
        <dsp:cNvPr id="0" name=""/>
        <dsp:cNvSpPr/>
      </dsp:nvSpPr>
      <dsp:spPr>
        <a:xfrm>
          <a:off x="5271391" y="2709579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Inferensi Pada Proposinal Logic</a:t>
          </a:r>
          <a:endParaRPr lang="id-ID" sz="1000" kern="1200" dirty="0"/>
        </a:p>
      </dsp:txBody>
      <dsp:txXfrm>
        <a:off x="5271391" y="2709579"/>
        <a:ext cx="2370924" cy="436555"/>
      </dsp:txXfrm>
    </dsp:sp>
    <dsp:sp modelId="{B0E725D0-E382-4142-8DD0-CB65BA02EB14}">
      <dsp:nvSpPr>
        <dsp:cNvPr id="0" name=""/>
        <dsp:cNvSpPr/>
      </dsp:nvSpPr>
      <dsp:spPr>
        <a:xfrm>
          <a:off x="5092934" y="3270770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957D4-9FD5-4B8F-83F8-19116A92FF1A}">
      <dsp:nvSpPr>
        <dsp:cNvPr id="0" name=""/>
        <dsp:cNvSpPr/>
      </dsp:nvSpPr>
      <dsp:spPr>
        <a:xfrm>
          <a:off x="5271391" y="3146134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Inferensi pada FOL</a:t>
          </a:r>
          <a:endParaRPr lang="id-ID" sz="1000" kern="1200" dirty="0"/>
        </a:p>
      </dsp:txBody>
      <dsp:txXfrm>
        <a:off x="5271391" y="3146134"/>
        <a:ext cx="2370924" cy="436555"/>
      </dsp:txXfrm>
    </dsp:sp>
    <dsp:sp modelId="{CA5F5DAD-3B58-4937-81F1-0A3A8F9AD7BE}">
      <dsp:nvSpPr>
        <dsp:cNvPr id="0" name=""/>
        <dsp:cNvSpPr/>
      </dsp:nvSpPr>
      <dsp:spPr>
        <a:xfrm>
          <a:off x="5092934" y="3707325"/>
          <a:ext cx="187282" cy="187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EDE21-7227-4011-8D63-B28E2D32D4FA}">
      <dsp:nvSpPr>
        <dsp:cNvPr id="0" name=""/>
        <dsp:cNvSpPr/>
      </dsp:nvSpPr>
      <dsp:spPr>
        <a:xfrm>
          <a:off x="5271391" y="3582689"/>
          <a:ext cx="2370924" cy="436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Responsi</a:t>
          </a:r>
          <a:endParaRPr lang="id-ID" sz="1000" kern="1200" dirty="0"/>
        </a:p>
      </dsp:txBody>
      <dsp:txXfrm>
        <a:off x="5271391" y="3582689"/>
        <a:ext cx="2370924" cy="436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58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69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7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91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33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3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25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7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4D6A6D-63E6-40CB-BB95-4C352588B459}" type="datetimeFigureOut">
              <a:rPr lang="id-ID" smtClean="0"/>
              <a:t>03/03/2015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0A43BD-67E1-4BD5-BC13-ECB3B0DD1262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Logika Informatika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Fajrian nur adnan, mcs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762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“Gajah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besar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daripada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tikus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81200" y="2514600"/>
            <a:ext cx="6096000" cy="685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omic Sans MS" pitchFamily="66" charset="0"/>
              </a:rPr>
              <a:t>Apakah ini suatu pernyataan?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534400" y="2514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981200" y="3429000"/>
            <a:ext cx="6096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 ini suatu proposisi?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5344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981200" y="4419600"/>
            <a:ext cx="6248400" cy="1295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 nilai kebenaran daripada proposisi tersebut?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534400" y="4953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6983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bldLvl="2" autoUpdateAnimBg="0"/>
      <p:bldP spid="35845" grpId="0" build="p" bldLvl="2" autoUpdateAnimBg="0"/>
      <p:bldP spid="35846" grpId="0" build="p" bldLvl="2" autoUpdateAnimBg="0"/>
      <p:bldP spid="35847" grpId="0" build="p" bldLvl="2" autoUpdateAnimBg="0"/>
      <p:bldP spid="35848" grpId="0" animBg="1" autoUpdateAnimBg="0"/>
      <p:bldP spid="3584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sz="3600" dirty="0"/>
              <a:t>The Statement/Proposition Game</a:t>
            </a:r>
            <a:endParaRPr lang="en-CA" sz="36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76200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“520 &lt; 111”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981200" y="2514600"/>
            <a:ext cx="6553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 ini suatu pernyataan ?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915400" y="25146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981200" y="3429000"/>
            <a:ext cx="6553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 ini suatu proposisi?</a:t>
            </a:r>
          </a:p>
        </p:txBody>
      </p:sp>
      <p:sp>
        <p:nvSpPr>
          <p:cNvPr id="38919" name="Rectangle 7" descr="Purple mesh"/>
          <p:cNvSpPr>
            <a:spLocks noChangeArrowheads="1"/>
          </p:cNvSpPr>
          <p:nvPr/>
        </p:nvSpPr>
        <p:spPr bwMode="auto">
          <a:xfrm>
            <a:off x="8915400" y="34290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981200" y="4419600"/>
            <a:ext cx="65532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nilai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kebenaran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daripada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proposisi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tersebut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38921" name="Rectangle 9" descr="Green marble"/>
          <p:cNvSpPr>
            <a:spLocks noChangeArrowheads="1"/>
          </p:cNvSpPr>
          <p:nvPr/>
        </p:nvSpPr>
        <p:spPr bwMode="auto">
          <a:xfrm>
            <a:off x="8915400" y="49530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50583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bldLvl="2" autoUpdateAnimBg="0"/>
      <p:bldP spid="38917" grpId="0" build="p" bldLvl="2" autoUpdateAnimBg="0"/>
      <p:bldP spid="38918" grpId="0" build="p" bldLvl="2" autoUpdateAnimBg="0"/>
      <p:bldP spid="38919" grpId="0" build="p" bldLvl="2" autoUpdateAnimBg="0"/>
      <p:bldP spid="38920" grpId="0" animBg="1" autoUpdateAnimBg="0"/>
      <p:bldP spid="3892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The Statement/Proposition Game</a:t>
            </a:r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14500"/>
            <a:ext cx="82296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“y &gt; 5”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828800" y="2286000"/>
            <a:ext cx="6705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 ini suatu statement?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915400" y="22860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828800" y="2971800"/>
            <a:ext cx="6705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 ini suatu proposisi?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915400" y="29718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828800" y="3581400"/>
            <a:ext cx="6705600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Nilai kebenarannya tergantung pada nilai daripada  y , tetapi nilai ini tidak diberikan  (not specified).</a:t>
            </a:r>
          </a:p>
          <a:p>
            <a:pPr>
              <a:spcBef>
                <a:spcPct val="2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Kita sebut tipe pernyataan ini suatu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fungsi proposisional atau kalimat terbuka.</a:t>
            </a:r>
          </a:p>
        </p:txBody>
      </p:sp>
    </p:spTree>
    <p:extLst>
      <p:ext uri="{BB962C8B-B14F-4D97-AF65-F5344CB8AC3E}">
        <p14:creationId xmlns:p14="http://schemas.microsoft.com/office/powerpoint/2010/main" val="209668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2" autoUpdateAnimBg="0"/>
      <p:bldP spid="41989" grpId="0" build="p" bldLvl="2" autoUpdateAnimBg="0"/>
      <p:bldP spid="41990" grpId="0" build="p" bldLvl="2" autoUpdateAnimBg="0"/>
      <p:bldP spid="41991" grpId="0" build="p" bldLvl="2" autoUpdateAnimBg="0"/>
      <p:bldP spid="4199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The Statement/Proposition Game</a:t>
            </a:r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6629400" cy="76200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r>
              <a:rPr lang="en-US" sz="2800">
                <a:solidFill>
                  <a:schemeClr val="tx1"/>
                </a:solidFill>
              </a:rPr>
              <a:t>“Hari ini  Jan. 28  and  99 &lt; 5.”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52600" y="2362200"/>
            <a:ext cx="6705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 suatu  </a:t>
            </a:r>
            <a:r>
              <a:rPr lang="en-US" sz="3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rPr>
              <a:t>statement</a:t>
            </a: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839200" y="22098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yes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3276600"/>
            <a:ext cx="6781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 ini suatu </a:t>
            </a:r>
            <a:r>
              <a:rPr lang="en-US" sz="32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adley Hand ITC" pitchFamily="66" charset="0"/>
              </a:rPr>
              <a:t>proposition</a:t>
            </a: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8839200" y="32766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yes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752600" y="4419600"/>
            <a:ext cx="67056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 is the truth value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of the proposition?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8991600" y="495300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37970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 bldLvl="2" autoUpdateAnimBg="0"/>
      <p:bldP spid="46085" grpId="0" build="p" bldLvl="2" autoUpdateAnimBg="0"/>
      <p:bldP spid="46086" grpId="0" build="p" bldLvl="2" autoUpdateAnimBg="0"/>
      <p:bldP spid="46087" grpId="0" build="p" bldLvl="2" autoUpdateAnimBg="0"/>
      <p:bldP spid="46088" grpId="0" animBg="1" autoUpdateAnimBg="0"/>
      <p:bldP spid="4608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The Statement/Proposition Game</a:t>
            </a:r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51203" name="Rectangle 3" descr="Purple mesh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762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r>
              <a:rPr lang="en-US" sz="2800">
                <a:solidFill>
                  <a:schemeClr val="tx1"/>
                </a:solidFill>
              </a:rPr>
              <a:t>“Please do not fall asleep.”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28800" y="2362200"/>
            <a:ext cx="6629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 ini suatu pernyataan?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991600" y="23622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no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828800" y="4267200"/>
            <a:ext cx="6934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merupakan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144000" y="42672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no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828800" y="5181600"/>
            <a:ext cx="78486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Only statements can be </a:t>
            </a:r>
          </a:p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propositions.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828800" y="3276600"/>
            <a:ext cx="66294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flatTx/>
          </a:bodyPr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Ia adalah suatu permintaan.</a:t>
            </a:r>
          </a:p>
        </p:txBody>
      </p:sp>
    </p:spTree>
    <p:extLst>
      <p:ext uri="{BB962C8B-B14F-4D97-AF65-F5344CB8AC3E}">
        <p14:creationId xmlns:p14="http://schemas.microsoft.com/office/powerpoint/2010/main" val="80719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bldLvl="2" autoUpdateAnimBg="0"/>
      <p:bldP spid="51205" grpId="0" build="p" bldLvl="2" autoUpdateAnimBg="0"/>
      <p:bldP spid="51206" grpId="0" build="p" bldLvl="2" autoUpdateAnimBg="0"/>
      <p:bldP spid="51207" grpId="0" build="p" bldLvl="2" autoUpdateAnimBg="0"/>
      <p:bldP spid="51208" grpId="0" animBg="1" autoUpdateAnimBg="0"/>
      <p:bldP spid="512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The Statement/Proposition Game</a:t>
            </a:r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5344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“Jika gajah berwarna merah,</a:t>
            </a:r>
          </a:p>
          <a:p>
            <a:pPr>
              <a:buFontTx/>
              <a:buNone/>
            </a:pPr>
            <a:r>
              <a:rPr lang="en-US" sz="2800">
                <a:solidFill>
                  <a:schemeClr val="tx1"/>
                </a:solidFill>
              </a:rPr>
              <a:t>     Mereka dapat sembunyi dibawah pohon perdu.”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981200" y="2743200"/>
            <a:ext cx="7010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ini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suatu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pernyataan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9296400" y="27432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981200" y="3581400"/>
            <a:ext cx="6705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ini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suatu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proposisi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372600" y="35814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981200" y="4572000"/>
            <a:ext cx="65532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 nilai kebenaran daripada proposisi tersebut?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8534400" y="4572000"/>
            <a:ext cx="1905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Probably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880543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2" autoUpdateAnimBg="0"/>
      <p:bldP spid="57349" grpId="0" build="p" bldLvl="2" autoUpdateAnimBg="0"/>
      <p:bldP spid="57350" grpId="0" build="p" bldLvl="2" autoUpdateAnimBg="0"/>
      <p:bldP spid="57351" grpId="0" build="p" bldLvl="2" autoUpdateAnimBg="0"/>
      <p:bldP spid="57352" grpId="0" animBg="1" autoUpdateAnimBg="0"/>
      <p:bldP spid="5735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The Statement/Proposition Game</a:t>
            </a:r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7010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“x &lt; y if and only if y &gt; x.” </a:t>
            </a:r>
            <a:r>
              <a:rPr lang="en-US" sz="1800" i="1">
                <a:solidFill>
                  <a:schemeClr val="tx1"/>
                </a:solidFill>
              </a:rPr>
              <a:t>(Sem.Pemb. Bilangan)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2057400"/>
            <a:ext cx="7086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suatu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?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144000" y="19050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828800" y="2819400"/>
            <a:ext cx="7086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Apakah ini suatu proposisi?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9220200" y="25146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828800" y="5334000"/>
            <a:ext cx="70866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Apa nilai kebenaran daripada proposisi tersebut?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9067800" y="5638800"/>
            <a:ext cx="1143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true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828800" y="3581400"/>
            <a:ext cx="7086600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…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karena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nilai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kebenarannya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tidak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tergantung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pada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nilai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yang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diberikan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untuk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x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dan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8700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bldLvl="2" autoUpdateAnimBg="0"/>
      <p:bldP spid="64517" grpId="0" build="p" bldLvl="2" autoUpdateAnimBg="0"/>
      <p:bldP spid="64518" grpId="0" build="p" bldLvl="2" autoUpdateAnimBg="0"/>
      <p:bldP spid="64519" grpId="0" build="p" bldLvl="2" autoUpdateAnimBg="0"/>
      <p:bldP spid="64520" grpId="0" animBg="1" autoUpdateAnimBg="0"/>
      <p:bldP spid="64521" grpId="0" build="p" bldLvl="2" autoUpdateAnimBg="0"/>
      <p:bldP spid="64522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24034" y="214291"/>
            <a:ext cx="82296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id-ID" sz="4000" dirty="0">
                <a:solidFill>
                  <a:schemeClr val="tx2"/>
                </a:solidFill>
              </a:rPr>
              <a:t>Definisi </a:t>
            </a:r>
            <a:r>
              <a:rPr lang="en-US" sz="4000" dirty="0" err="1">
                <a:solidFill>
                  <a:schemeClr val="tx2"/>
                </a:solidFill>
              </a:rPr>
              <a:t>Logika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Proposisiona</a:t>
            </a:r>
            <a:r>
              <a:rPr lang="id-ID" sz="4000" dirty="0">
                <a:solidFill>
                  <a:schemeClr val="tx2"/>
                </a:solidFill>
              </a:rPr>
              <a:t>l</a:t>
            </a:r>
            <a:endParaRPr lang="en-US" sz="4000" dirty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09720" y="1412875"/>
            <a:ext cx="85011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Definisi</a:t>
            </a:r>
            <a:r>
              <a:rPr lang="en-US" sz="2400" dirty="0"/>
              <a:t> </a:t>
            </a:r>
          </a:p>
          <a:p>
            <a:r>
              <a:rPr lang="en-US" sz="2400" dirty="0"/>
              <a:t>     </a:t>
            </a:r>
            <a:r>
              <a:rPr lang="id-ID" sz="2400" dirty="0"/>
              <a:t>-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deklaratif</a:t>
            </a:r>
            <a:r>
              <a:rPr lang="en-US" sz="2400" dirty="0"/>
              <a:t> 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) </a:t>
            </a:r>
            <a:endParaRPr lang="id-ID" sz="2400" dirty="0"/>
          </a:p>
          <a:p>
            <a:r>
              <a:rPr lang="id-ID" sz="2400" dirty="0"/>
              <a:t>     -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id-ID" sz="2400" dirty="0"/>
              <a:t>(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id-ID" sz="2400" dirty="0"/>
              <a:t>)</a:t>
            </a:r>
          </a:p>
          <a:p>
            <a:r>
              <a:rPr lang="id-ID" sz="2400" dirty="0"/>
              <a:t>     -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Proposisi</a:t>
            </a:r>
            <a:r>
              <a:rPr lang="en-US" sz="2400" dirty="0"/>
              <a:t> yang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-pro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atom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atom-atom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dikombinasikan</a:t>
            </a:r>
            <a:r>
              <a:rPr lang="en-US" sz="2400" dirty="0"/>
              <a:t> </a:t>
            </a:r>
            <a:r>
              <a:rPr lang="en-US" sz="2400" dirty="0" err="1"/>
              <a:t>unt</a:t>
            </a:r>
            <a:r>
              <a:rPr lang="id-ID" sz="2400" dirty="0"/>
              <a:t>u</a:t>
            </a:r>
            <a:r>
              <a:rPr lang="en-US" sz="2400" dirty="0"/>
              <a:t>k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operator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operator </a:t>
            </a:r>
            <a:r>
              <a:rPr lang="en-US" sz="2400" dirty="0" err="1"/>
              <a:t>sambung</a:t>
            </a:r>
            <a:r>
              <a:rPr lang="en-US" sz="2400" dirty="0"/>
              <a:t> yang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/>
              <a:t>dg</a:t>
            </a:r>
            <a:r>
              <a:rPr lang="id-ID" sz="24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274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Perkuliahan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40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Kontrak Kuliah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439258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Poin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Bobot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Keaktifan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1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Pengenalan Informal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 Kata : ??</a:t>
            </a:r>
          </a:p>
          <a:p>
            <a:pPr>
              <a:buNone/>
            </a:pPr>
            <a:r>
              <a:rPr lang="id-ID" sz="2800" dirty="0"/>
              <a:t>	Rangkaian huruf yang mengandung arti</a:t>
            </a:r>
          </a:p>
          <a:p>
            <a:pPr>
              <a:buNone/>
            </a:pPr>
            <a:endParaRPr lang="id-ID" sz="1200" dirty="0"/>
          </a:p>
          <a:p>
            <a:r>
              <a:rPr lang="id-ID" sz="2800" dirty="0"/>
              <a:t> Kalimat : ??</a:t>
            </a:r>
          </a:p>
          <a:p>
            <a:pPr>
              <a:buNone/>
            </a:pPr>
            <a:r>
              <a:rPr lang="id-ID" sz="2800" dirty="0"/>
              <a:t>	kumpulan kata yang disusun menurut aturan tata bahasa dan mengandung arti</a:t>
            </a:r>
          </a:p>
          <a:p>
            <a:pPr>
              <a:buNone/>
            </a:pPr>
            <a:endParaRPr lang="id-ID" sz="1200" dirty="0"/>
          </a:p>
          <a:p>
            <a:r>
              <a:rPr lang="id-ID" sz="2800" dirty="0"/>
              <a:t> Pernyataan : ??</a:t>
            </a:r>
          </a:p>
          <a:p>
            <a:pPr>
              <a:buNone/>
            </a:pPr>
            <a:r>
              <a:rPr lang="id-ID" sz="2800" dirty="0"/>
              <a:t>	kalimat yang bersifat menerangkan</a:t>
            </a:r>
          </a:p>
          <a:p>
            <a:pPr>
              <a:buNone/>
            </a:pPr>
            <a:endParaRPr lang="id-ID" sz="1400" dirty="0"/>
          </a:p>
          <a:p>
            <a:r>
              <a:rPr lang="id-ID" sz="2800" dirty="0"/>
              <a:t>Pernyataan = kal. Deklaratif ??</a:t>
            </a:r>
          </a:p>
          <a:p>
            <a:r>
              <a:rPr lang="id-ID" sz="2800" dirty="0"/>
              <a:t>Pernyataan = Proposisi</a:t>
            </a:r>
          </a:p>
          <a:p>
            <a:pPr>
              <a:buNone/>
            </a:pPr>
            <a:r>
              <a:rPr lang="id-ID" sz="2800" dirty="0"/>
              <a:t>	</a:t>
            </a:r>
          </a:p>
          <a:p>
            <a:pPr>
              <a:buNone/>
            </a:pP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Fika Hastarita R - UTM 2012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59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reasoning</a:t>
            </a:r>
            <a:r>
              <a:rPr lang="id-ID" b="1" i="1" u="sng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id-ID" dirty="0" smtClean="0"/>
              <a:t>	</a:t>
            </a:r>
            <a:r>
              <a:rPr lang="en-US" dirty="0" smtClean="0"/>
              <a:t>Kumpulan</a:t>
            </a:r>
            <a:r>
              <a:rPr lang="id-ID" dirty="0" smtClean="0"/>
              <a:t> </a:t>
            </a:r>
            <a:r>
              <a:rPr lang="en-US" dirty="0" smtClean="0"/>
              <a:t>aturan-2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dng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(</a:t>
            </a:r>
            <a:r>
              <a:rPr lang="en-US" i="1" dirty="0" smtClean="0"/>
              <a:t>logical reasoning</a:t>
            </a:r>
            <a:r>
              <a:rPr lang="en-US" dirty="0" smtClean="0"/>
              <a:t>)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lnSpc>
                <a:spcPct val="90000"/>
              </a:lnSpc>
              <a:buNone/>
            </a:pPr>
            <a:r>
              <a:rPr lang="id-ID" dirty="0" smtClean="0"/>
              <a:t>	-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en-US" i="1" dirty="0" smtClean="0"/>
              <a:t>true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</a:t>
            </a:r>
            <a:r>
              <a:rPr lang="en-US" i="1" dirty="0" smtClean="0"/>
              <a:t>false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lnSpc>
                <a:spcPct val="90000"/>
              </a:lnSpc>
              <a:buNone/>
            </a:pPr>
            <a:r>
              <a:rPr lang="id-ID" dirty="0" smtClean="0"/>
              <a:t>	-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/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lain.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bermacam-macam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id-ID" dirty="0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i="1" dirty="0" smtClean="0"/>
              <a:t>propositional logic</a:t>
            </a:r>
            <a:r>
              <a:rPr lang="en-US" dirty="0" smtClean="0"/>
              <a:t>).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id-ID" dirty="0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i="1" dirty="0" smtClean="0"/>
              <a:t>predicate logic</a:t>
            </a:r>
            <a:r>
              <a:rPr lang="en-US" dirty="0" smtClean="0"/>
              <a:t>)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Fika Hastarita R - UTM 2012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7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Kalimat Deklaratif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46238"/>
            <a:ext cx="8229600" cy="1997077"/>
          </a:xfrm>
        </p:spPr>
        <p:txBody>
          <a:bodyPr>
            <a:normAutofit/>
          </a:bodyPr>
          <a:lstStyle/>
          <a:p>
            <a:r>
              <a:rPr lang="id-ID" dirty="0" smtClean="0"/>
              <a:t>Kalimat yang bernilai benar atau salah tetapi tidak keduanya</a:t>
            </a:r>
          </a:p>
          <a:p>
            <a:endParaRPr lang="id-ID" dirty="0" smtClean="0"/>
          </a:p>
          <a:p>
            <a:r>
              <a:rPr lang="id-ID" dirty="0" smtClean="0"/>
              <a:t>Contoh: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Fika Hastarita R - UTM 2012</a:t>
            </a:r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4866" y="3643314"/>
            <a:ext cx="44742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02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Deklaratif = Proposisi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</a:t>
            </a:r>
            <a:r>
              <a:rPr lang="en-US" i="1" dirty="0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untaian</a:t>
            </a:r>
            <a:r>
              <a:rPr lang="en-US" dirty="0" smtClean="0"/>
              <a:t> digital (</a:t>
            </a:r>
            <a:r>
              <a:rPr lang="en-US" i="1" dirty="0" smtClean="0"/>
              <a:t>digital circuits</a:t>
            </a:r>
            <a:r>
              <a:rPr lang="en-US" dirty="0" smtClean="0"/>
              <a:t>)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1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Fika Hastarita R - UTM 2012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1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/ </a:t>
            </a:r>
            <a:r>
              <a:rPr lang="id-ID" i="1" dirty="0" smtClean="0"/>
              <a:t>Functor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1)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i="1" u="sng" dirty="0" err="1" smtClean="0">
                <a:solidFill>
                  <a:srgbClr val="FFC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lapar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2</a:t>
            </a:r>
            <a:r>
              <a:rPr lang="en-US" i="1" dirty="0" smtClean="0">
                <a:solidFill>
                  <a:srgbClr val="FFC000"/>
                </a:solidFill>
              </a:rPr>
              <a:t>) </a:t>
            </a:r>
            <a:r>
              <a:rPr lang="en-US" i="1" u="sng" dirty="0" err="1" smtClean="0">
                <a:solidFill>
                  <a:srgbClr val="FFC000"/>
                </a:solidFill>
              </a:rPr>
              <a:t>Jika</a:t>
            </a:r>
            <a:r>
              <a:rPr lang="en-US" i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/>
              <a:t>balok</a:t>
            </a:r>
            <a:r>
              <a:rPr lang="en-US" b="1" dirty="0" smtClean="0"/>
              <a:t> </a:t>
            </a:r>
            <a:r>
              <a:rPr lang="en-US" b="1" dirty="0" err="1" smtClean="0"/>
              <a:t>mempunyai</a:t>
            </a:r>
            <a:r>
              <a:rPr lang="en-US" b="1" dirty="0" smtClean="0"/>
              <a:t> </a:t>
            </a:r>
            <a:r>
              <a:rPr lang="en-US" b="1" dirty="0" err="1" smtClean="0"/>
              <a:t>berat</a:t>
            </a:r>
            <a:r>
              <a:rPr lang="en-US" b="1" dirty="0" smtClean="0"/>
              <a:t> </a:t>
            </a: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be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sar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1 </a:t>
            </a:r>
            <a:r>
              <a:rPr lang="en-US" i="1" u="sng" dirty="0" err="1" smtClean="0">
                <a:solidFill>
                  <a:srgbClr val="FFC000"/>
                </a:solidFill>
              </a:rPr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ia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tenggelam</a:t>
            </a:r>
            <a:r>
              <a:rPr lang="en-US" b="1" dirty="0" smtClean="0"/>
              <a:t> </a:t>
            </a:r>
            <a:r>
              <a:rPr lang="en-US" b="1" dirty="0" err="1" smtClean="0"/>
              <a:t>diair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id-ID" b="1" dirty="0" smtClean="0"/>
              <a:t> </a:t>
            </a:r>
            <a:r>
              <a:rPr lang="en-US" b="1" dirty="0" smtClean="0"/>
              <a:t>3) Ir. Sukarno </a:t>
            </a:r>
            <a:r>
              <a:rPr lang="en-US" b="1" dirty="0" err="1" smtClean="0"/>
              <a:t>presiden</a:t>
            </a:r>
            <a:r>
              <a:rPr lang="en-US" b="1" dirty="0" smtClean="0"/>
              <a:t> </a:t>
            </a:r>
            <a:r>
              <a:rPr lang="en-US" b="1" dirty="0" err="1" smtClean="0"/>
              <a:t>pertama</a:t>
            </a:r>
            <a:r>
              <a:rPr lang="en-US" b="1" dirty="0" smtClean="0"/>
              <a:t> RI </a:t>
            </a:r>
            <a:r>
              <a:rPr lang="en-US" i="1" u="sng" dirty="0" err="1" smtClean="0">
                <a:solidFill>
                  <a:srgbClr val="FFC000"/>
                </a:solidFill>
              </a:rPr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ia</a:t>
            </a:r>
            <a:r>
              <a:rPr lang="en-US" b="1" dirty="0" smtClean="0"/>
              <a:t> pro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klamator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RI</a:t>
            </a:r>
          </a:p>
          <a:p>
            <a:pPr>
              <a:buNone/>
            </a:pPr>
            <a:r>
              <a:rPr lang="en-US" b="1" dirty="0" smtClean="0"/>
              <a:t> 4) </a:t>
            </a:r>
            <a:r>
              <a:rPr lang="en-US" b="1" dirty="0" err="1" smtClean="0"/>
              <a:t>Saya</a:t>
            </a:r>
            <a:r>
              <a:rPr lang="en-US" b="1" dirty="0" smtClean="0"/>
              <a:t> </a:t>
            </a:r>
            <a:r>
              <a:rPr lang="en-US" b="1" dirty="0" err="1" smtClean="0"/>
              <a:t>berangkat</a:t>
            </a:r>
            <a:r>
              <a:rPr lang="en-US" b="1" dirty="0" smtClean="0"/>
              <a:t> </a:t>
            </a:r>
            <a:r>
              <a:rPr lang="en-US" b="1" dirty="0" err="1" smtClean="0"/>
              <a:t>naik</a:t>
            </a:r>
            <a:r>
              <a:rPr lang="en-US" b="1" dirty="0" smtClean="0"/>
              <a:t> </a:t>
            </a:r>
            <a:r>
              <a:rPr lang="en-US" b="1" dirty="0" err="1" smtClean="0"/>
              <a:t>becat</a:t>
            </a:r>
            <a:r>
              <a:rPr lang="en-US" b="1" dirty="0" smtClean="0"/>
              <a:t> </a:t>
            </a:r>
            <a:r>
              <a:rPr lang="en-US" i="1" u="sng" dirty="0" err="1" smtClean="0">
                <a:solidFill>
                  <a:srgbClr val="FFC000"/>
                </a:solidFill>
              </a:rPr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naik</a:t>
            </a:r>
            <a:r>
              <a:rPr lang="en-US" b="1" dirty="0" smtClean="0"/>
              <a:t> </a:t>
            </a:r>
            <a:r>
              <a:rPr lang="en-US" b="1" dirty="0" err="1" smtClean="0"/>
              <a:t>angkot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5) </a:t>
            </a:r>
            <a:r>
              <a:rPr lang="en-US" b="1" dirty="0" err="1" smtClean="0"/>
              <a:t>Lampu</a:t>
            </a:r>
            <a:r>
              <a:rPr lang="en-US" b="1" dirty="0" smtClean="0"/>
              <a:t> </a:t>
            </a:r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 smtClean="0"/>
              <a:t>mati</a:t>
            </a:r>
            <a:r>
              <a:rPr lang="en-US" b="1" dirty="0" smtClean="0"/>
              <a:t> </a:t>
            </a:r>
            <a:r>
              <a:rPr lang="en-US" b="1" dirty="0" err="1" smtClean="0"/>
              <a:t>karena</a:t>
            </a:r>
            <a:r>
              <a:rPr lang="en-US" b="1" dirty="0" smtClean="0"/>
              <a:t> </a:t>
            </a:r>
            <a:r>
              <a:rPr lang="en-US" b="1" dirty="0" err="1" smtClean="0"/>
              <a:t>plentongnya</a:t>
            </a:r>
            <a:r>
              <a:rPr lang="en-US" b="1" dirty="0" smtClean="0"/>
              <a:t> </a:t>
            </a:r>
            <a:r>
              <a:rPr lang="en-US" b="1" dirty="0" err="1" smtClean="0"/>
              <a:t>mati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i="1" u="sng" dirty="0" err="1" smtClean="0">
                <a:solidFill>
                  <a:srgbClr val="FFC000"/>
                </a:solidFill>
              </a:rPr>
              <a:t>atau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kabelnya</a:t>
            </a:r>
            <a:r>
              <a:rPr lang="en-US" b="1" dirty="0" smtClean="0"/>
              <a:t> </a:t>
            </a:r>
            <a:r>
              <a:rPr lang="en-US" b="1" dirty="0" err="1" smtClean="0"/>
              <a:t>putus</a:t>
            </a:r>
            <a:r>
              <a:rPr lang="en-US" b="1" dirty="0" smtClean="0"/>
              <a:t>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Fika Hastarita R - UTM 2012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7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573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Bradley Hand ITC</vt:lpstr>
      <vt:lpstr>Calibri</vt:lpstr>
      <vt:lpstr>Calibri Light</vt:lpstr>
      <vt:lpstr>Comic Sans MS</vt:lpstr>
      <vt:lpstr>Wingdings</vt:lpstr>
      <vt:lpstr>Retrospect</vt:lpstr>
      <vt:lpstr>Logika Informatika</vt:lpstr>
      <vt:lpstr>Materi Perkuliahan</vt:lpstr>
      <vt:lpstr>Kontrak Kuliah</vt:lpstr>
      <vt:lpstr>Role</vt:lpstr>
      <vt:lpstr>Pengenalan Informal</vt:lpstr>
      <vt:lpstr>Logika</vt:lpstr>
      <vt:lpstr>Kalimat Deklaratif</vt:lpstr>
      <vt:lpstr>Deklaratif = Proposisi</vt:lpstr>
      <vt:lpstr>Operator / Functor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Informatika</dc:title>
  <dc:creator>GIGABYTE</dc:creator>
  <cp:lastModifiedBy>GIGABYTE</cp:lastModifiedBy>
  <cp:revision>4</cp:revision>
  <dcterms:created xsi:type="dcterms:W3CDTF">2015-03-02T23:54:49Z</dcterms:created>
  <dcterms:modified xsi:type="dcterms:W3CDTF">2015-03-03T00:04:39Z</dcterms:modified>
</cp:coreProperties>
</file>