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3" r:id="rId20"/>
    <p:sldId id="278" r:id="rId21"/>
    <p:sldId id="272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F46239D-2178-4504-A0C4-6A16A69D427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F46239D-2178-4504-A0C4-6A16A69D427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F46239D-2178-4504-A0C4-6A16A69D427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F46239D-2178-4504-A0C4-6A16A69D427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M.Ko</a:t>
            </a:r>
            <a:r>
              <a:rPr lang="en-US" dirty="0" err="1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68" t="-10597" r="43049" b="10597"/>
          <a:stretch/>
        </p:blipFill>
        <p:spPr bwMode="auto">
          <a:xfrm>
            <a:off x="567813" y="1408471"/>
            <a:ext cx="6504039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2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Citation()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89" y="1823269"/>
            <a:ext cx="67151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6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24050"/>
            <a:ext cx="59055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7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asar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9" y="609600"/>
            <a:ext cx="7814122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0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9055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9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25727"/>
            <a:ext cx="59055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8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85" y="1845392"/>
            <a:ext cx="59055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0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Simpan</a:t>
            </a:r>
            <a:r>
              <a:rPr lang="en-US" dirty="0" smtClean="0"/>
              <a:t> script di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file new script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Tuliskan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helloword</a:t>
            </a:r>
            <a:r>
              <a:rPr lang="en-US" dirty="0" smtClean="0"/>
              <a:t> </a:t>
            </a:r>
            <a:r>
              <a:rPr lang="en-US" dirty="0"/>
              <a:t>&lt;-function (name) {</a:t>
            </a:r>
          </a:p>
          <a:p>
            <a:pPr marL="0" indent="0">
              <a:buNone/>
            </a:pPr>
            <a:r>
              <a:rPr lang="en-US" dirty="0" err="1"/>
              <a:t>sprintf</a:t>
            </a:r>
            <a:r>
              <a:rPr lang="en-US" dirty="0"/>
              <a:t> ("Hello  Word from</a:t>
            </a:r>
            <a:r>
              <a:rPr lang="en-US" dirty="0" smtClean="0"/>
              <a:t>, </a:t>
            </a:r>
            <a:r>
              <a:rPr lang="en-US" dirty="0"/>
              <a:t>%</a:t>
            </a:r>
            <a:r>
              <a:rPr lang="en-US" dirty="0" err="1"/>
              <a:t>s</a:t>
            </a:r>
            <a:r>
              <a:rPr lang="en-US" dirty="0" err="1" smtClean="0"/>
              <a:t>",name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simpan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printah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Perintah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setwd</a:t>
            </a:r>
            <a:r>
              <a:rPr lang="en-US" dirty="0"/>
              <a:t>("E:/</a:t>
            </a:r>
            <a:r>
              <a:rPr lang="en-US" dirty="0" err="1"/>
              <a:t>umk</a:t>
            </a:r>
            <a:r>
              <a:rPr lang="en-US" dirty="0"/>
              <a:t>/</a:t>
            </a:r>
            <a:r>
              <a:rPr lang="en-US" dirty="0" err="1"/>
              <a:t>Gasal</a:t>
            </a:r>
            <a:r>
              <a:rPr lang="en-US" dirty="0"/>
              <a:t> 17-18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source("</a:t>
            </a:r>
            <a:r>
              <a:rPr lang="en-US" dirty="0" err="1">
                <a:sym typeface="Wingdings" pitchFamily="2" charset="2"/>
              </a:rPr>
              <a:t>nama.R</a:t>
            </a:r>
            <a:r>
              <a:rPr lang="en-US" dirty="0" smtClean="0">
                <a:sym typeface="Wingdings" pitchFamily="2" charset="2"/>
              </a:rPr>
              <a:t>")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panggil</a:t>
            </a:r>
            <a:r>
              <a:rPr lang="en-US" dirty="0" smtClean="0">
                <a:sym typeface="Wingdings" pitchFamily="2" charset="2"/>
              </a:rPr>
              <a:t>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923925"/>
            <a:ext cx="67913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7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Bahasa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057400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/environment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tool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linier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memodelan</a:t>
            </a:r>
            <a:r>
              <a:rPr lang="en-US" dirty="0"/>
              <a:t> non linier, </a:t>
            </a:r>
            <a:r>
              <a:rPr lang="en-US" dirty="0" err="1" smtClean="0"/>
              <a:t>uji</a:t>
            </a:r>
            <a:r>
              <a:rPr lang="en-US" dirty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/>
              <a:t>klasik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time-series, </a:t>
            </a:r>
            <a:r>
              <a:rPr lang="en-US" dirty="0" err="1"/>
              <a:t>klasifikasi</a:t>
            </a:r>
            <a:r>
              <a:rPr lang="en-US" dirty="0"/>
              <a:t>, clustering </a:t>
            </a:r>
            <a:r>
              <a:rPr lang="en-US" dirty="0" err="1"/>
              <a:t>dan</a:t>
            </a:r>
            <a:r>
              <a:rPr lang="en-US" dirty="0"/>
              <a:t> lain-lain.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 smtClean="0"/>
              <a:t>menyediakan</a:t>
            </a:r>
            <a:r>
              <a:rPr lang="en-US" dirty="0"/>
              <a:t> </a:t>
            </a:r>
            <a:r>
              <a:rPr lang="en-US" dirty="0" smtClean="0"/>
              <a:t>tool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smtClean="0"/>
              <a:t>visual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/ </a:t>
            </a:r>
            <a:r>
              <a:rPr lang="en-US" dirty="0" err="1" smtClean="0"/>
              <a:t>Ganjil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/>
              <a:t>tampilan</a:t>
            </a:r>
            <a:r>
              <a:rPr lang="en-US" dirty="0"/>
              <a:t> program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A&gt;=86, B&gt;=70 C&gt;=50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38200"/>
            <a:ext cx="6965245" cy="1202485"/>
          </a:xfrm>
        </p:spPr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/>
              <a:t>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3,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 smtClean="0"/>
              <a:t>x,y,z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Tampilkan</a:t>
            </a:r>
            <a:r>
              <a:rPr lang="en-US" dirty="0" smtClean="0"/>
              <a:t> ke-3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program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[1] 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r>
              <a:rPr lang="en-US" dirty="0"/>
              <a:t>[1] 3</a:t>
            </a:r>
          </a:p>
          <a:p>
            <a:pPr marL="0" indent="0">
              <a:buNone/>
            </a:pPr>
            <a:r>
              <a:rPr lang="en-US" dirty="0"/>
              <a:t>[1] 4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r>
              <a:rPr lang="en-US" dirty="0"/>
              <a:t>[1] 6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r>
              <a:rPr lang="en-US" dirty="0"/>
              <a:t>[1] 8</a:t>
            </a:r>
          </a:p>
          <a:p>
            <a:pPr marL="0" indent="0">
              <a:buNone/>
            </a:pPr>
            <a:r>
              <a:rPr lang="en-US" dirty="0"/>
              <a:t>[1] 9</a:t>
            </a:r>
          </a:p>
          <a:p>
            <a:pPr marL="0" indent="0">
              <a:buNone/>
            </a:pPr>
            <a:r>
              <a:rPr lang="en-US" dirty="0"/>
              <a:t>[1]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0" y="685799"/>
            <a:ext cx="7606990" cy="5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1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Tahapan</a:t>
            </a:r>
            <a:r>
              <a:rPr lang="en-US" dirty="0" smtClean="0"/>
              <a:t> Install </a:t>
            </a:r>
            <a:r>
              <a:rPr lang="en-US" dirty="0" err="1" smtClean="0"/>
              <a:t>Bahasa</a:t>
            </a:r>
            <a:r>
              <a:rPr lang="en-US" dirty="0" smtClean="0"/>
              <a:t> 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3" t="58542" r="27497" b="17339"/>
          <a:stretch/>
        </p:blipFill>
        <p:spPr bwMode="auto">
          <a:xfrm>
            <a:off x="914400" y="1828800"/>
            <a:ext cx="755383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2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window System Properties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Environment Variables 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0" t="22291" r="27730" b="11693"/>
          <a:stretch/>
        </p:blipFill>
        <p:spPr bwMode="auto">
          <a:xfrm>
            <a:off x="2743200" y="1447800"/>
            <a:ext cx="4038600" cy="482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2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808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window Environment Variables </a:t>
            </a:r>
            <a:r>
              <a:rPr lang="en-US" sz="2200" dirty="0" err="1"/>
              <a:t>pilih</a:t>
            </a:r>
            <a:r>
              <a:rPr lang="en-US" sz="2200" dirty="0"/>
              <a:t> Path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kolom</a:t>
            </a:r>
            <a:r>
              <a:rPr lang="en-US" sz="2200" dirty="0"/>
              <a:t> </a:t>
            </a:r>
            <a:r>
              <a:rPr lang="en-US" sz="2200" dirty="0" smtClean="0"/>
              <a:t>System variables</a:t>
            </a:r>
            <a:r>
              <a:rPr lang="en-US" sz="2200" dirty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klik</a:t>
            </a:r>
            <a:r>
              <a:rPr lang="en-US" sz="2200" dirty="0" smtClean="0"/>
              <a:t> </a:t>
            </a:r>
            <a:r>
              <a:rPr lang="en-US" sz="2200" dirty="0" err="1"/>
              <a:t>tombol</a:t>
            </a:r>
            <a:r>
              <a:rPr lang="en-US" sz="2200" dirty="0"/>
              <a:t> </a:t>
            </a:r>
            <a:r>
              <a:rPr lang="en-US" sz="2200" dirty="0" smtClean="0"/>
              <a:t>Edit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2" t="23542" r="28199" b="11896"/>
          <a:stretch/>
        </p:blipFill>
        <p:spPr bwMode="auto">
          <a:xfrm>
            <a:off x="2590800" y="1828800"/>
            <a:ext cx="3992880" cy="472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6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window Edit System Variable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0" t="27916" r="22460" b="36042"/>
          <a:stretch/>
        </p:blipFill>
        <p:spPr bwMode="auto">
          <a:xfrm>
            <a:off x="1882140" y="1981200"/>
            <a:ext cx="5471160" cy="263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5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Blog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bahas</a:t>
            </a:r>
            <a:r>
              <a:rPr lang="en-US" dirty="0" smtClean="0"/>
              <a:t> R.</a:t>
            </a:r>
          </a:p>
          <a:p>
            <a:r>
              <a:rPr lang="en-US" dirty="0" err="1" smtClean="0"/>
              <a:t>Dikumpulkan</a:t>
            </a:r>
            <a:r>
              <a:rPr lang="en-US" dirty="0" smtClean="0"/>
              <a:t> paling </a:t>
            </a:r>
            <a:r>
              <a:rPr lang="en-US" dirty="0" err="1" smtClean="0"/>
              <a:t>lambat</a:t>
            </a:r>
            <a:r>
              <a:rPr lang="en-US" dirty="0" smtClean="0"/>
              <a:t> 1 </a:t>
            </a:r>
            <a:r>
              <a:rPr lang="en-US" dirty="0" err="1" smtClean="0"/>
              <a:t>minggu</a:t>
            </a:r>
            <a:r>
              <a:rPr lang="en-US" smtClean="0"/>
              <a:t>(7 </a:t>
            </a:r>
            <a:r>
              <a:rPr lang="en-US" dirty="0" err="1" smtClean="0"/>
              <a:t>Oktober</a:t>
            </a:r>
            <a:r>
              <a:rPr lang="en-US" dirty="0" smtClean="0"/>
              <a:t> 2019,</a:t>
            </a:r>
          </a:p>
          <a:p>
            <a:r>
              <a:rPr lang="en-US" dirty="0" err="1" smtClean="0"/>
              <a:t>Melalui</a:t>
            </a:r>
            <a:r>
              <a:rPr lang="en-US" dirty="0" smtClean="0"/>
              <a:t> email (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blog)</a:t>
            </a:r>
          </a:p>
          <a:p>
            <a:r>
              <a:rPr lang="en-US" dirty="0" err="1" smtClean="0"/>
              <a:t>Subjek</a:t>
            </a:r>
            <a:r>
              <a:rPr lang="en-US" dirty="0" smtClean="0"/>
              <a:t> email (</a:t>
            </a:r>
            <a:r>
              <a:rPr lang="en-US" dirty="0" err="1" smtClean="0"/>
              <a:t>Nim_nama_kelas</a:t>
            </a:r>
            <a:r>
              <a:rPr lang="en-US" dirty="0" smtClean="0"/>
              <a:t>)</a:t>
            </a:r>
            <a:r>
              <a:rPr lang="en-US" dirty="0" err="1" smtClean="0"/>
              <a:t>salah</a:t>
            </a:r>
            <a:r>
              <a:rPr lang="en-US" dirty="0" smtClean="0"/>
              <a:t> format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endParaRPr lang="en-US" dirty="0" smtClean="0"/>
          </a:p>
          <a:p>
            <a:r>
              <a:rPr lang="en-US" dirty="0" smtClean="0"/>
              <a:t>Esti.wijayanti@msi.undip.ac.id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err="1" smtClean="0"/>
              <a:t>Gui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3212"/>
          <a:stretch/>
        </p:blipFill>
        <p:spPr bwMode="auto">
          <a:xfrm>
            <a:off x="1371599" y="1828800"/>
            <a:ext cx="6505575" cy="3937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5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Menampilkan kalimat mengunkan “sprintf”</a:t>
            </a:r>
          </a:p>
          <a:p>
            <a:r>
              <a:rPr lang="pt-BR" dirty="0" smtClean="0"/>
              <a:t>sprintf</a:t>
            </a:r>
            <a:r>
              <a:rPr lang="pt-BR" dirty="0"/>
              <a:t>("Selamat Belajar Bahasa R")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3912</TotalTime>
  <Words>326</Words>
  <Application>Microsoft Office PowerPoint</Application>
  <PresentationFormat>On-screen Show (4:3)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Brush Script MT</vt:lpstr>
      <vt:lpstr>Constantia</vt:lpstr>
      <vt:lpstr>Franklin Gothic Book</vt:lpstr>
      <vt:lpstr>Rage Italic</vt:lpstr>
      <vt:lpstr>Wingdings</vt:lpstr>
      <vt:lpstr>Pushpin</vt:lpstr>
      <vt:lpstr>Pengantar Bahasa R</vt:lpstr>
      <vt:lpstr>Bahasa R</vt:lpstr>
      <vt:lpstr>Tahapan Install Bahasa R</vt:lpstr>
      <vt:lpstr>PowerPoint Presentation</vt:lpstr>
      <vt:lpstr>Kemudian pada window Environment Variables pilih Path pada kolom System variables dan klik tombol Edit</vt:lpstr>
      <vt:lpstr>Kemudian pada window Edit System Variable dapat ditambahkan baris berikut ini </vt:lpstr>
      <vt:lpstr>Tugas Individu</vt:lpstr>
      <vt:lpstr>R Gui</vt:lpstr>
      <vt:lpstr>Cetak Karakter</vt:lpstr>
      <vt:lpstr>Cetak Karakter</vt:lpstr>
      <vt:lpstr>Citation()</vt:lpstr>
      <vt:lpstr>Perhitungan Matematika</vt:lpstr>
      <vt:lpstr>Variabel Dasar</vt:lpstr>
      <vt:lpstr>Mean</vt:lpstr>
      <vt:lpstr>Variance</vt:lpstr>
      <vt:lpstr>Operator Logika</vt:lpstr>
      <vt:lpstr>Simpan script di folder</vt:lpstr>
      <vt:lpstr>Menjalankan printah script</vt:lpstr>
      <vt:lpstr>PowerPoint Presentation</vt:lpstr>
      <vt:lpstr>Latihan</vt:lpstr>
      <vt:lpstr>Latihan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Bahasa R</dc:title>
  <dc:creator>icetea</dc:creator>
  <cp:lastModifiedBy>Windows User</cp:lastModifiedBy>
  <cp:revision>73</cp:revision>
  <dcterms:created xsi:type="dcterms:W3CDTF">2017-09-23T02:33:08Z</dcterms:created>
  <dcterms:modified xsi:type="dcterms:W3CDTF">2019-11-05T11:31:56Z</dcterms:modified>
</cp:coreProperties>
</file>