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70" r:id="rId12"/>
    <p:sldId id="271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4F46239D-2178-4504-A0C4-6A16A69D427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545035C1-C52F-4025-A447-0C9D29D08F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239D-2178-4504-A0C4-6A16A69D427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35C1-C52F-4025-A447-0C9D29D08F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239D-2178-4504-A0C4-6A16A69D427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35C1-C52F-4025-A447-0C9D29D08F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239D-2178-4504-A0C4-6A16A69D427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35C1-C52F-4025-A447-0C9D29D08F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239D-2178-4504-A0C4-6A16A69D427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35C1-C52F-4025-A447-0C9D29D08F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239D-2178-4504-A0C4-6A16A69D427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35C1-C52F-4025-A447-0C9D29D08F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239D-2178-4504-A0C4-6A16A69D427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35C1-C52F-4025-A447-0C9D29D08FC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239D-2178-4504-A0C4-6A16A69D427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35C1-C52F-4025-A447-0C9D29D08F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239D-2178-4504-A0C4-6A16A69D427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35C1-C52F-4025-A447-0C9D29D08F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4F46239D-2178-4504-A0C4-6A16A69D427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545035C1-C52F-4025-A447-0C9D29D08F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4F46239D-2178-4504-A0C4-6A16A69D427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545035C1-C52F-4025-A447-0C9D29D08F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F46239D-2178-4504-A0C4-6A16A69D427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45035C1-C52F-4025-A447-0C9D29D08FC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Statistik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Esti</a:t>
            </a:r>
            <a:r>
              <a:rPr lang="en-US" dirty="0" smtClean="0"/>
              <a:t> </a:t>
            </a:r>
            <a:r>
              <a:rPr lang="en-US" dirty="0" err="1" smtClean="0"/>
              <a:t>Wijayanti</a:t>
            </a:r>
            <a:r>
              <a:rPr lang="en-US" dirty="0" smtClean="0"/>
              <a:t>, </a:t>
            </a:r>
            <a:r>
              <a:rPr lang="en-US" dirty="0" err="1" smtClean="0"/>
              <a:t>M.Ko</a:t>
            </a:r>
            <a:r>
              <a:rPr lang="en-US" dirty="0" err="1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9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2000" dirty="0" err="1"/>
              <a:t>simulasi</a:t>
            </a:r>
            <a:r>
              <a:rPr lang="fr-FR" sz="2000" dirty="0"/>
              <a:t> Tos </a:t>
            </a:r>
            <a:r>
              <a:rPr lang="fr-FR" sz="2000" dirty="0" err="1"/>
              <a:t>Uang</a:t>
            </a:r>
            <a:r>
              <a:rPr lang="fr-FR" sz="2000" dirty="0"/>
              <a:t> </a:t>
            </a:r>
            <a:r>
              <a:rPr lang="fr-FR" sz="2000" dirty="0" err="1"/>
              <a:t>logam</a:t>
            </a:r>
            <a:r>
              <a:rPr lang="fr-FR" sz="2000" dirty="0"/>
              <a:t> </a:t>
            </a:r>
            <a:r>
              <a:rPr lang="fr-FR" sz="2000" dirty="0" err="1" smtClean="0"/>
              <a:t>mengunakan</a:t>
            </a:r>
            <a:r>
              <a:rPr lang="fr-FR" sz="2000" dirty="0" smtClean="0"/>
              <a:t> </a:t>
            </a:r>
            <a:r>
              <a:rPr lang="fr-FR" sz="2000" dirty="0" err="1" smtClean="0"/>
              <a:t>scrib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err="1" smtClean="0"/>
              <a:t>sample</a:t>
            </a:r>
            <a:r>
              <a:rPr lang="fr-FR" sz="2000" dirty="0" smtClean="0"/>
              <a:t>(0:1,30,replace=T)</a:t>
            </a:r>
            <a:endParaRPr 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848599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063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b="1" dirty="0" err="1" smtClean="0"/>
              <a:t>Skalar</a:t>
            </a:r>
            <a:r>
              <a:rPr lang="en-US" sz="2400" dirty="0" smtClean="0"/>
              <a:t>, </a:t>
            </a: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</a:t>
            </a:r>
            <a:r>
              <a:rPr lang="en-US" sz="2400" dirty="0" err="1"/>
              <a:t>skalar</a:t>
            </a:r>
            <a:r>
              <a:rPr lang="en-US" sz="2400" dirty="0"/>
              <a:t> </a:t>
            </a:r>
            <a:r>
              <a:rPr lang="en-US" sz="2400" dirty="0" smtClean="0"/>
              <a:t>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1. Number, </a:t>
            </a:r>
            <a:r>
              <a:rPr lang="en-US" sz="2400" dirty="0" err="1"/>
              <a:t>secara</a:t>
            </a:r>
            <a:r>
              <a:rPr lang="en-US" sz="2400" dirty="0"/>
              <a:t> default </a:t>
            </a:r>
            <a:r>
              <a:rPr lang="en-US" sz="2400" dirty="0" err="1"/>
              <a:t>digunakan</a:t>
            </a:r>
            <a:r>
              <a:rPr lang="en-US" sz="2400" dirty="0"/>
              <a:t> double.</a:t>
            </a:r>
            <a:br>
              <a:rPr lang="en-US" sz="2400" dirty="0"/>
            </a:br>
            <a:r>
              <a:rPr lang="en-US" sz="2400" dirty="0"/>
              <a:t>2. Character, </a:t>
            </a:r>
            <a:r>
              <a:rPr lang="en-US" sz="2400" dirty="0" err="1"/>
              <a:t>selain</a:t>
            </a:r>
            <a:r>
              <a:rPr lang="en-US" sz="2400" dirty="0"/>
              <a:t> single character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 smtClean="0"/>
              <a:t>dapat</a:t>
            </a:r>
            <a:r>
              <a:rPr lang="en-US" sz="2400" dirty="0"/>
              <a:t> </a:t>
            </a:r>
            <a:r>
              <a:rPr lang="en-US" sz="2400" dirty="0" err="1" smtClean="0"/>
              <a:t>menangani</a:t>
            </a:r>
            <a:r>
              <a:rPr lang="en-US" sz="2400" dirty="0" smtClean="0"/>
              <a:t> </a:t>
            </a:r>
            <a:r>
              <a:rPr lang="en-US" sz="2400" dirty="0"/>
              <a:t>string.</a:t>
            </a:r>
            <a:br>
              <a:rPr lang="en-US" sz="2400" dirty="0"/>
            </a:br>
            <a:r>
              <a:rPr lang="en-US" sz="2400" dirty="0"/>
              <a:t>3. Logical,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bernilai</a:t>
            </a:r>
            <a:r>
              <a:rPr lang="en-US" sz="2400" dirty="0"/>
              <a:t> TRUE </a:t>
            </a:r>
            <a:r>
              <a:rPr lang="en-US" sz="2400" dirty="0" err="1"/>
              <a:t>atau</a:t>
            </a:r>
            <a:r>
              <a:rPr lang="en-US" sz="2400" dirty="0"/>
              <a:t> FALSE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28"/>
          <a:stretch/>
        </p:blipFill>
        <p:spPr bwMode="auto">
          <a:xfrm>
            <a:off x="914400" y="3048000"/>
            <a:ext cx="7364934" cy="2876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30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000" b="1" dirty="0" smtClean="0"/>
              <a:t>Vector</a:t>
            </a:r>
            <a:r>
              <a:rPr lang="en-US" sz="2000" dirty="0" smtClean="0"/>
              <a:t>,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vector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bantuan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c(). Vector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data </a:t>
            </a:r>
            <a:r>
              <a:rPr lang="en-US" sz="2000" dirty="0" err="1" smtClean="0"/>
              <a:t>skalar</a:t>
            </a:r>
            <a:r>
              <a:rPr lang="en-US" sz="2000" dirty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number, character </a:t>
            </a:r>
            <a:r>
              <a:rPr lang="en-US" sz="2000" dirty="0" err="1"/>
              <a:t>atau</a:t>
            </a:r>
            <a:r>
              <a:rPr lang="en-US" sz="2000" dirty="0"/>
              <a:t> logical.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 smtClean="0"/>
              <a:t>contoh</a:t>
            </a:r>
            <a:r>
              <a:rPr lang="en-US" sz="2000" dirty="0"/>
              <a:t> </a:t>
            </a:r>
            <a:r>
              <a:rPr lang="en-US" sz="2000" dirty="0" err="1" smtClean="0"/>
              <a:t>mendeklasikan</a:t>
            </a:r>
            <a:r>
              <a:rPr lang="en-US" sz="2000" dirty="0" smtClean="0"/>
              <a:t> variable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/>
              <a:t>vector 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78"/>
          <a:stretch/>
        </p:blipFill>
        <p:spPr bwMode="auto">
          <a:xfrm>
            <a:off x="1271656" y="1905000"/>
            <a:ext cx="6729344" cy="4396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272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1,2,3,4,5 </a:t>
            </a:r>
            <a:r>
              <a:rPr lang="en-US" dirty="0" err="1" smtClean="0"/>
              <a:t>sebanyak</a:t>
            </a:r>
            <a:r>
              <a:rPr lang="en-US" dirty="0" smtClean="0"/>
              <a:t> 5 kali</a:t>
            </a:r>
          </a:p>
          <a:p>
            <a:r>
              <a:rPr lang="en-US" dirty="0" err="1" smtClean="0"/>
              <a:t>Simulasi</a:t>
            </a:r>
            <a:r>
              <a:rPr lang="en-US" dirty="0" smtClean="0"/>
              <a:t> </a:t>
            </a:r>
            <a:r>
              <a:rPr lang="en-US" dirty="0" err="1"/>
              <a:t>Tos</a:t>
            </a:r>
            <a:r>
              <a:rPr lang="en-US" dirty="0"/>
              <a:t> </a:t>
            </a:r>
            <a:r>
              <a:rPr lang="en-US" dirty="0" err="1" smtClean="0"/>
              <a:t>Dadu</a:t>
            </a:r>
            <a:r>
              <a:rPr lang="en-US" dirty="0" smtClean="0"/>
              <a:t>, yang </a:t>
            </a:r>
            <a:r>
              <a:rPr lang="en-US" dirty="0" err="1" smtClean="0"/>
              <a:t>berulang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30kali</a:t>
            </a:r>
          </a:p>
          <a:p>
            <a:r>
              <a:rPr lang="en-US" dirty="0" smtClean="0"/>
              <a:t>Dari slide 12 </a:t>
            </a:r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Muhammad </a:t>
            </a:r>
            <a:r>
              <a:rPr lang="en-US" dirty="0" err="1" smtClean="0"/>
              <a:t>dan</a:t>
            </a:r>
            <a:r>
              <a:rPr lang="en-US" smtClean="0"/>
              <a:t> Faisal</a:t>
            </a:r>
            <a:endParaRPr lang="en-US" dirty="0" smtClean="0"/>
          </a:p>
          <a:p>
            <a:r>
              <a:rPr lang="en-US" dirty="0" smtClean="0"/>
              <a:t>Dari slide 12 </a:t>
            </a:r>
            <a:r>
              <a:rPr lang="en-US" dirty="0" err="1" smtClean="0"/>
              <a:t>tampilkan</a:t>
            </a:r>
            <a:r>
              <a:rPr lang="en-US" dirty="0" smtClean="0"/>
              <a:t> vector number 4,00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8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20574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internal di </a:t>
            </a:r>
            <a:r>
              <a:rPr lang="en-US" dirty="0" err="1"/>
              <a:t>dalam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R. </a:t>
            </a:r>
            <a:r>
              <a:rPr lang="en-US" dirty="0" err="1"/>
              <a:t>Fungsi-fungsi</a:t>
            </a:r>
            <a:r>
              <a:rPr lang="en-US" dirty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25" t="39792" r="22108" b="15625"/>
          <a:stretch/>
        </p:blipFill>
        <p:spPr bwMode="auto">
          <a:xfrm>
            <a:off x="0" y="2703731"/>
            <a:ext cx="9143999" cy="4154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903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706418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Oprasi</a:t>
            </a:r>
            <a:r>
              <a:rPr lang="en-US" sz="2800" dirty="0" smtClean="0"/>
              <a:t> </a:t>
            </a:r>
            <a:r>
              <a:rPr lang="en-US" sz="2800" dirty="0" err="1" smtClean="0"/>
              <a:t>dasar</a:t>
            </a:r>
            <a:r>
              <a:rPr lang="en-US" sz="2800" dirty="0" smtClean="0"/>
              <a:t> </a:t>
            </a:r>
            <a:r>
              <a:rPr lang="en-US" sz="2800" dirty="0" err="1" smtClean="0"/>
              <a:t>matrik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vektor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095023" y="1524001"/>
            <a:ext cx="75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yang </a:t>
            </a:r>
            <a:r>
              <a:rPr lang="en-US" dirty="0" err="1"/>
              <a:t>berdimensi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 smtClean="0"/>
              <a:t>hitung</a:t>
            </a:r>
            <a:r>
              <a:rPr lang="en-US" dirty="0"/>
              <a:t>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unsurunsur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bersesuaian</a:t>
            </a:r>
            <a:r>
              <a:rPr lang="en-US" dirty="0" smtClean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.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/>
              <a:t> </a:t>
            </a:r>
            <a:r>
              <a:rPr lang="en-US" dirty="0" err="1" smtClean="0"/>
              <a:t>opersi</a:t>
            </a:r>
            <a:r>
              <a:rPr lang="en-US" dirty="0" smtClean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, R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7" t="30833" r="23046" b="12701"/>
          <a:stretch/>
        </p:blipFill>
        <p:spPr bwMode="auto">
          <a:xfrm>
            <a:off x="0" y="2743200"/>
            <a:ext cx="9144000" cy="4130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422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533400"/>
            <a:ext cx="82296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barisan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awal</a:t>
            </a:r>
            <a:r>
              <a:rPr lang="en-US" dirty="0"/>
              <a:t> 0,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10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unsur</a:t>
            </a:r>
            <a:r>
              <a:rPr lang="en-US" dirty="0"/>
              <a:t> 10,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 smtClean="0"/>
              <a:t>perintah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  x=</a:t>
            </a:r>
            <a:r>
              <a:rPr lang="en-US" dirty="0" err="1"/>
              <a:t>seq</a:t>
            </a:r>
            <a:r>
              <a:rPr lang="en-US" dirty="0"/>
              <a:t>(0,10, length=8)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1676400"/>
            <a:ext cx="4772025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52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808038"/>
            <a:ext cx="8229600" cy="563562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Perintah</a:t>
            </a:r>
            <a:r>
              <a:rPr lang="en-US" sz="2800" dirty="0" smtClean="0"/>
              <a:t> rep(c(</a:t>
            </a:r>
            <a:r>
              <a:rPr lang="en-US" sz="2800" dirty="0"/>
              <a:t>"A","B","C"),5)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1676400"/>
            <a:ext cx="4772025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867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914399"/>
            <a:ext cx="6220177" cy="685801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Kemudian</a:t>
            </a:r>
            <a:r>
              <a:rPr lang="en-US" sz="2000" dirty="0" smtClean="0"/>
              <a:t> rep(1:3,each=5)</a:t>
            </a: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78180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56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2000" dirty="0" smtClean="0"/>
                  <a:t>Misalnya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kita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memiliki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dua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vektor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yaitu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x=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4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5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3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6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dan</a:t>
                </a:r>
                <a:r>
                  <a:rPr lang="en-US" sz="2000" dirty="0" smtClean="0"/>
                  <a:t> y</a:t>
                </a:r>
                <a:r>
                  <a:rPr lang="en-US" sz="3100" dirty="0" smtClean="0">
                    <a:latin typeface="Cambria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3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eqArr>
                              <m:eqArrPr>
                                <m:ctrlPr>
                                  <a:rPr lang="en-US" sz="31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3100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100" i="1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100" i="1">
                                    <a:latin typeface="Cambria Math"/>
                                  </a:rPr>
                                  <m:t>3</m:t>
                                </m:r>
                              </m:e>
                            </m:eqArr>
                          </m:num>
                          <m:den>
                            <m:r>
                              <a:rPr lang="en-US" sz="3100" i="1">
                                <a:latin typeface="Cambria Math"/>
                              </a:rPr>
                              <m:t>6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:r>
                  <a:rPr lang="en-US" sz="2000" dirty="0" err="1"/>
                  <a:t>maka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hasil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berbagai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operasi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hitung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biasa</a:t>
                </a:r>
                <a:r>
                  <a:rPr lang="en-US" sz="2000" dirty="0"/>
                  <a:t> di </a:t>
                </a:r>
                <a:r>
                  <a:rPr lang="en-US" sz="2000" dirty="0" err="1"/>
                  <a:t>antara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kedua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vektor</a:t>
                </a:r>
                <a:r>
                  <a:rPr lang="en-US" sz="2000" dirty="0"/>
                  <a:t> </a:t>
                </a: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7766" b="-27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200"/>
            <a:ext cx="861060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95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9200"/>
            <a:ext cx="5723468" cy="1447800"/>
          </a:xfrm>
        </p:spPr>
        <p:txBody>
          <a:bodyPr>
            <a:noAutofit/>
          </a:bodyPr>
          <a:lstStyle/>
          <a:p>
            <a:pPr algn="l"/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Dasar</a:t>
            </a:r>
            <a:r>
              <a:rPr lang="en-US" sz="1800" dirty="0"/>
              <a:t> </a:t>
            </a:r>
            <a:r>
              <a:rPr lang="en-US" sz="1800" dirty="0" err="1" smtClean="0"/>
              <a:t>Statistika</a:t>
            </a:r>
            <a:r>
              <a:rPr lang="en-US" sz="1800" dirty="0" smtClean="0"/>
              <a:t>, </a:t>
            </a:r>
            <a:r>
              <a:rPr lang="en-US" sz="1800" dirty="0" err="1"/>
              <a:t>Selain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dasar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matematika</a:t>
            </a:r>
            <a:r>
              <a:rPr lang="en-US" sz="1800" dirty="0"/>
              <a:t>, R </a:t>
            </a:r>
            <a:r>
              <a:rPr lang="en-US" sz="1800" dirty="0" err="1"/>
              <a:t>juga</a:t>
            </a:r>
            <a:r>
              <a:rPr lang="en-US" sz="1800" dirty="0"/>
              <a:t> </a:t>
            </a:r>
            <a:r>
              <a:rPr lang="en-US" sz="1800" dirty="0" err="1"/>
              <a:t>mempunyai</a:t>
            </a:r>
            <a:r>
              <a:rPr lang="en-US" sz="1800" dirty="0"/>
              <a:t> </a:t>
            </a:r>
            <a:r>
              <a:rPr lang="en-US" sz="1800" dirty="0" err="1"/>
              <a:t>sekumpulan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dasar</a:t>
            </a:r>
            <a:r>
              <a:rPr lang="en-US" sz="1800" dirty="0"/>
              <a:t> yang </a:t>
            </a:r>
            <a:r>
              <a:rPr lang="en-US" sz="1800" dirty="0" err="1"/>
              <a:t>biasa</a:t>
            </a:r>
            <a:r>
              <a:rPr lang="en-US" sz="1800" dirty="0"/>
              <a:t> </a:t>
            </a:r>
            <a:r>
              <a:rPr lang="en-US" sz="1800" dirty="0" err="1"/>
              <a:t>dipergunakan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bidang</a:t>
            </a:r>
            <a:r>
              <a:rPr lang="en-US" sz="1800" dirty="0"/>
              <a:t> </a:t>
            </a:r>
            <a:r>
              <a:rPr lang="en-US" sz="1800" dirty="0" err="1"/>
              <a:t>statistika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 err="1"/>
              <a:t>Variabel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statistika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berupa</a:t>
            </a:r>
            <a:r>
              <a:rPr lang="en-US" sz="1800" dirty="0"/>
              <a:t> </a:t>
            </a:r>
            <a:r>
              <a:rPr lang="en-US" sz="1800" dirty="0" err="1"/>
              <a:t>vektor</a:t>
            </a:r>
            <a:r>
              <a:rPr lang="en-US" sz="1800" dirty="0"/>
              <a:t> data. </a:t>
            </a:r>
            <a:r>
              <a:rPr lang="en-US" sz="1800" dirty="0" err="1"/>
              <a:t>Fungsifungsi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24" t="67083" r="23397" b="13333"/>
          <a:stretch/>
        </p:blipFill>
        <p:spPr bwMode="auto">
          <a:xfrm>
            <a:off x="762000" y="2590800"/>
            <a:ext cx="8187285" cy="275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847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err="1"/>
              <a:t>Diketahui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vektor</a:t>
            </a:r>
            <a:r>
              <a:rPr lang="en-US" sz="2000" dirty="0"/>
              <a:t> </a:t>
            </a:r>
            <a:r>
              <a:rPr lang="en-US" sz="2000" b="1" dirty="0"/>
              <a:t>X</a:t>
            </a:r>
            <a:r>
              <a:rPr lang="en-US" sz="2000" i="1" dirty="0"/>
              <a:t>; </a:t>
            </a:r>
            <a:r>
              <a:rPr lang="en-US" sz="2000" b="1" dirty="0"/>
              <a:t>Y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sebelumnya</a:t>
            </a:r>
            <a:r>
              <a:rPr lang="en-US" sz="2000" dirty="0"/>
              <a:t>.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masing-masing</a:t>
            </a:r>
            <a:r>
              <a:rPr lang="en-US" sz="2000" dirty="0"/>
              <a:t> </a:t>
            </a:r>
            <a:r>
              <a:rPr lang="en-US" sz="2000" dirty="0" err="1"/>
              <a:t>vektor</a:t>
            </a:r>
            <a:r>
              <a:rPr lang="en-US" sz="2000" dirty="0"/>
              <a:t> </a:t>
            </a:r>
            <a:r>
              <a:rPr lang="en-US" sz="2000" dirty="0" err="1"/>
              <a:t>diperlakukan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data,</a:t>
            </a:r>
            <a:br>
              <a:rPr lang="en-US" sz="2000" dirty="0"/>
            </a:b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statistika</a:t>
            </a:r>
            <a:r>
              <a:rPr lang="en-US" sz="2000" dirty="0"/>
              <a:t>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69242"/>
            <a:ext cx="830580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825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1516</TotalTime>
  <Words>209</Words>
  <Application>Microsoft Office PowerPoint</Application>
  <PresentationFormat>On-screen Show (4:3)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Brush Script MT</vt:lpstr>
      <vt:lpstr>Cambria</vt:lpstr>
      <vt:lpstr>Cambria Math</vt:lpstr>
      <vt:lpstr>Constantia</vt:lpstr>
      <vt:lpstr>Franklin Gothic Book</vt:lpstr>
      <vt:lpstr>Rage Italic</vt:lpstr>
      <vt:lpstr>Pushpin</vt:lpstr>
      <vt:lpstr>Fungsi Dasar Statistik</vt:lpstr>
      <vt:lpstr>Fungsi Dasar Matematika</vt:lpstr>
      <vt:lpstr>Oprasi dasar matrik dan vektor</vt:lpstr>
      <vt:lpstr>PowerPoint Presentation</vt:lpstr>
      <vt:lpstr>Perintah rep(c("A","B","C"),5) </vt:lpstr>
      <vt:lpstr>Kemudian rep(1:3,each=5)</vt:lpstr>
      <vt:lpstr>Misalnya, kita memiliki dua vektor, yaitu x=(█(4@5@3@6)) dan y=(█(2@4@3)¦6) maka hasil berbagai operasi hitung biasa di antara kedua vektor  </vt:lpstr>
      <vt:lpstr>Fungsi Dasar Statistika, Selain fungsi dasar dalam matematika, R juga mempunyai sekumpulan fungsi dasar yang biasa dipergunakan dalam bidang statistika. Variabel dalam fungsi statistika ini berupa vektor data. Fungsifungsi ini  </vt:lpstr>
      <vt:lpstr>Diketahui dua vektor X; Y seperti pada contoh sebelumnya. Jika masing-masing vektor diperlakukan sebagai data, maka hasil terhadap beberapa fungsi statistika </vt:lpstr>
      <vt:lpstr>simulasi Tos Uang logam mengunakan scrib sample(0:1,30,replace=T)</vt:lpstr>
      <vt:lpstr>Skalar, Contoh tipe skalar : 1. Number, secara default digunakan double. 2. Character, selain single character juga dapat menangani string. 3. Logical, yaitu bernilai TRUE atau FALSE </vt:lpstr>
      <vt:lpstr>Vector, Untuk membuat vector digunakan bantuan fungsi c(). Vector dapat berisi tipe data skalar seperti number, character atau logical. Berikut ini adalah contoh mendeklasikan variable sebagai vector  </vt:lpstr>
      <vt:lpstr>Latihan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Bahasa R</dc:title>
  <dc:creator>icetea</dc:creator>
  <cp:lastModifiedBy>Windows User</cp:lastModifiedBy>
  <cp:revision>79</cp:revision>
  <dcterms:created xsi:type="dcterms:W3CDTF">2017-09-23T02:33:08Z</dcterms:created>
  <dcterms:modified xsi:type="dcterms:W3CDTF">2019-10-08T14:19:00Z</dcterms:modified>
</cp:coreProperties>
</file>