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72" r:id="rId7"/>
    <p:sldId id="260" r:id="rId8"/>
    <p:sldId id="261" r:id="rId9"/>
    <p:sldId id="271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F46239D-2178-4504-A0C4-6A16A69D427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239D-2178-4504-A0C4-6A16A69D427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F46239D-2178-4504-A0C4-6A16A69D427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F46239D-2178-4504-A0C4-6A16A69D427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F46239D-2178-4504-A0C4-6A16A69D427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45035C1-C52F-4025-A447-0C9D29D08F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Pemograman</a:t>
            </a:r>
            <a:r>
              <a:rPr lang="en-US" b="1" dirty="0" smtClean="0"/>
              <a:t> </a:t>
            </a:r>
            <a:r>
              <a:rPr lang="en-US" b="1" dirty="0" err="1" smtClean="0"/>
              <a:t>Grafik</a:t>
            </a:r>
            <a:r>
              <a:rPr lang="en-US" b="1" dirty="0" smtClean="0"/>
              <a:t> Customize </a:t>
            </a:r>
            <a:r>
              <a:rPr lang="en-US" b="1" dirty="0" err="1" smtClean="0"/>
              <a:t>Bahasa</a:t>
            </a:r>
            <a:r>
              <a:rPr lang="en-US" b="1" dirty="0" smtClean="0"/>
              <a:t> 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Esti</a:t>
            </a:r>
            <a:r>
              <a:rPr lang="en-US" dirty="0" smtClean="0"/>
              <a:t> </a:t>
            </a:r>
            <a:r>
              <a:rPr lang="en-US" dirty="0" err="1" smtClean="0"/>
              <a:t>Wijayanti</a:t>
            </a:r>
            <a:r>
              <a:rPr lang="en-US" dirty="0" smtClean="0"/>
              <a:t>, </a:t>
            </a:r>
            <a:r>
              <a:rPr lang="en-US" dirty="0" err="1" smtClean="0"/>
              <a:t>M.Ko</a:t>
            </a:r>
            <a:r>
              <a:rPr lang="en-US" dirty="0" err="1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22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Intruksi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0574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memelajari</a:t>
            </a:r>
            <a:r>
              <a:rPr lang="en-US" dirty="0"/>
              <a:t> Bab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 smtClean="0"/>
              <a:t>mampu</a:t>
            </a:r>
            <a:r>
              <a:rPr lang="en-US" dirty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3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Grafik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Custom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&gt;x=c(2009,2011,2015)</a:t>
            </a:r>
          </a:p>
          <a:p>
            <a:pPr marL="0" indent="0">
              <a:buNone/>
            </a:pPr>
            <a:r>
              <a:rPr lang="en-US" dirty="0" smtClean="0"/>
              <a:t>&gt;y=c(100,200,300)</a:t>
            </a:r>
          </a:p>
          <a:p>
            <a:pPr marL="0" indent="0">
              <a:buNone/>
            </a:pPr>
            <a:r>
              <a:rPr lang="en-US" dirty="0" smtClean="0"/>
              <a:t>&gt;plot(</a:t>
            </a:r>
            <a:r>
              <a:rPr lang="en-US" dirty="0" err="1" smtClean="0"/>
              <a:t>x,y</a:t>
            </a:r>
            <a:r>
              <a:rPr lang="en-US" dirty="0"/>
              <a:t>, </a:t>
            </a:r>
            <a:r>
              <a:rPr lang="en-US" dirty="0" err="1"/>
              <a:t>xlab</a:t>
            </a:r>
            <a:r>
              <a:rPr lang="en-US" dirty="0"/>
              <a:t>="</a:t>
            </a:r>
            <a:r>
              <a:rPr lang="en-US" dirty="0" err="1"/>
              <a:t>tahun</a:t>
            </a:r>
            <a:r>
              <a:rPr lang="en-US" dirty="0"/>
              <a:t>", </a:t>
            </a:r>
            <a:r>
              <a:rPr lang="en-US" dirty="0" err="1"/>
              <a:t>ylab</a:t>
            </a:r>
            <a:r>
              <a:rPr lang="en-US" dirty="0"/>
              <a:t>="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mhs</a:t>
            </a:r>
            <a:r>
              <a:rPr lang="en-US" dirty="0"/>
              <a:t> lulus", </a:t>
            </a:r>
            <a:r>
              <a:rPr lang="en-US" dirty="0" err="1"/>
              <a:t>pch</a:t>
            </a:r>
            <a:r>
              <a:rPr lang="en-US" dirty="0"/>
              <a:t>=4, col="blue",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smtClean="0"/>
              <a:t>type=</a:t>
            </a:r>
            <a:r>
              <a:rPr lang="en-US" dirty="0"/>
              <a:t>"</a:t>
            </a:r>
            <a:r>
              <a:rPr lang="en-US" dirty="0" smtClean="0"/>
              <a:t>l", </a:t>
            </a:r>
            <a:r>
              <a:rPr lang="en-US" dirty="0"/>
              <a:t>main="data </a:t>
            </a:r>
            <a:r>
              <a:rPr lang="en-US" dirty="0" err="1" smtClean="0"/>
              <a:t>kelulusan</a:t>
            </a:r>
            <a:r>
              <a:rPr lang="en-US" dirty="0"/>
              <a:t>"</a:t>
            </a:r>
            <a:r>
              <a:rPr lang="en-US" dirty="0" smtClean="0"/>
              <a:t>,</a:t>
            </a:r>
            <a:r>
              <a:rPr lang="en-US" dirty="0" err="1" smtClean="0"/>
              <a:t>cex</a:t>
            </a:r>
            <a:r>
              <a:rPr lang="en-US" dirty="0" smtClean="0"/>
              <a:t>=5)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Properti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94565"/>
            <a:ext cx="5853113" cy="573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2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dirty="0" smtClean="0"/>
              <a:t>1. </a:t>
            </a:r>
            <a:r>
              <a:rPr lang="en-US" sz="1800" dirty="0" err="1" smtClean="0"/>
              <a:t>Buatlah</a:t>
            </a:r>
            <a:r>
              <a:rPr lang="en-US" sz="1800" dirty="0" smtClean="0"/>
              <a:t> </a:t>
            </a:r>
            <a:r>
              <a:rPr lang="en-US" sz="1800" dirty="0" err="1" smtClean="0"/>
              <a:t>grafik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menapilkan</a:t>
            </a:r>
            <a:r>
              <a:rPr lang="en-US" sz="1800" dirty="0" smtClean="0"/>
              <a:t>, data </a:t>
            </a:r>
            <a:r>
              <a:rPr lang="en-US" sz="1800" dirty="0" err="1" smtClean="0"/>
              <a:t>titik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sumbu</a:t>
            </a:r>
            <a:r>
              <a:rPr lang="en-US" sz="1800" dirty="0" smtClean="0"/>
              <a:t> x </a:t>
            </a:r>
            <a:r>
              <a:rPr lang="en-US" sz="1800" dirty="0" err="1" smtClean="0"/>
              <a:t>dan</a:t>
            </a:r>
            <a:r>
              <a:rPr lang="en-US" sz="1800" dirty="0" smtClean="0"/>
              <a:t> y (</a:t>
            </a:r>
            <a:r>
              <a:rPr lang="en-US" sz="1800" dirty="0" err="1" smtClean="0"/>
              <a:t>selain</a:t>
            </a:r>
            <a:r>
              <a:rPr lang="en-US" sz="1800" dirty="0" smtClean="0"/>
              <a:t> model x ) </a:t>
            </a:r>
            <a:r>
              <a:rPr lang="en-US" sz="1800" dirty="0" err="1" smtClean="0"/>
              <a:t>berserta</a:t>
            </a:r>
            <a:r>
              <a:rPr lang="en-US" sz="1800" dirty="0" smtClean="0"/>
              <a:t> </a:t>
            </a:r>
            <a:r>
              <a:rPr lang="en-US" sz="1800" dirty="0" err="1" smtClean="0"/>
              <a:t>keterangan</a:t>
            </a:r>
            <a:r>
              <a:rPr lang="en-US" sz="1800" dirty="0" smtClean="0"/>
              <a:t> (</a:t>
            </a:r>
            <a:r>
              <a:rPr lang="en-US" sz="1800" dirty="0" err="1" smtClean="0"/>
              <a:t>legenda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5712179" cy="152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Latihan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5123"/>
            <a:ext cx="760595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16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696200" cy="2163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plot(x, y, </a:t>
            </a:r>
            <a:r>
              <a:rPr lang="en-US" dirty="0" err="1"/>
              <a:t>xlab</a:t>
            </a:r>
            <a:r>
              <a:rPr lang="en-US" dirty="0"/>
              <a:t>="Ten random values",</a:t>
            </a:r>
            <a:r>
              <a:rPr lang="en-US" dirty="0" err="1"/>
              <a:t>ylab</a:t>
            </a:r>
            <a:r>
              <a:rPr lang="en-US" dirty="0"/>
              <a:t>="Ten other values", </a:t>
            </a:r>
            <a:r>
              <a:rPr lang="en-US" dirty="0" err="1"/>
              <a:t>pch</a:t>
            </a:r>
            <a:r>
              <a:rPr lang="en-US" dirty="0"/>
              <a:t>=22,col="red",</a:t>
            </a:r>
            <a:r>
              <a:rPr lang="en-US" dirty="0" err="1"/>
              <a:t>bg</a:t>
            </a:r>
            <a:r>
              <a:rPr lang="en-US" dirty="0"/>
              <a:t>="yellow", </a:t>
            </a:r>
            <a:r>
              <a:rPr lang="en-US" dirty="0" err="1"/>
              <a:t>bty</a:t>
            </a:r>
            <a:r>
              <a:rPr lang="en-US" dirty="0"/>
              <a:t>="l", </a:t>
            </a:r>
            <a:r>
              <a:rPr lang="en-US" dirty="0" err="1"/>
              <a:t>tcl</a:t>
            </a:r>
            <a:r>
              <a:rPr lang="en-US" dirty="0"/>
              <a:t>=0.4,main="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R", </a:t>
            </a:r>
            <a:r>
              <a:rPr lang="en-US" dirty="0" err="1"/>
              <a:t>las</a:t>
            </a:r>
            <a:r>
              <a:rPr lang="en-US" dirty="0"/>
              <a:t>=1, </a:t>
            </a:r>
            <a:r>
              <a:rPr lang="en-US" dirty="0" err="1"/>
              <a:t>cex</a:t>
            </a:r>
            <a:r>
              <a:rPr lang="en-US" dirty="0"/>
              <a:t>=1.5)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066800"/>
            <a:ext cx="670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Untuk</a:t>
            </a:r>
            <a:r>
              <a:rPr lang="en-US" sz="3200" dirty="0"/>
              <a:t> plot </a:t>
            </a:r>
            <a:r>
              <a:rPr lang="en-US" sz="3200" dirty="0" err="1"/>
              <a:t>grafik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 smtClean="0"/>
              <a:t>dengan</a:t>
            </a:r>
            <a:r>
              <a:rPr lang="en-US" sz="3200" dirty="0"/>
              <a:t> </a:t>
            </a:r>
            <a:r>
              <a:rPr lang="en-US" sz="3200" dirty="0" err="1" smtClean="0"/>
              <a:t>beberapa</a:t>
            </a:r>
            <a:r>
              <a:rPr lang="en-US" sz="3200" dirty="0" smtClean="0"/>
              <a:t> parameter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warna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867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Macam</a:t>
            </a:r>
            <a:r>
              <a:rPr lang="en-US" sz="2000" dirty="0" smtClean="0"/>
              <a:t> model </a:t>
            </a:r>
            <a:r>
              <a:rPr lang="en-US" sz="2000" dirty="0" err="1" smtClean="0"/>
              <a:t>grafik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09600"/>
            <a:ext cx="5395913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5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Remember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lines()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, boxplot() </a:t>
            </a:r>
            <a:r>
              <a:rPr lang="en-US" dirty="0" err="1"/>
              <a:t>dan</a:t>
            </a:r>
            <a:r>
              <a:rPr lang="en-US" dirty="0"/>
              <a:t> pie().</a:t>
            </a:r>
          </a:p>
        </p:txBody>
      </p:sp>
    </p:spTree>
    <p:extLst>
      <p:ext uri="{BB962C8B-B14F-4D97-AF65-F5344CB8AC3E}">
        <p14:creationId xmlns:p14="http://schemas.microsoft.com/office/powerpoint/2010/main" val="37791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2311</TotalTime>
  <Words>124</Words>
  <Application>Microsoft Office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Pushpin</vt:lpstr>
      <vt:lpstr>Pemograman Grafik Customize Bahasa R</vt:lpstr>
      <vt:lpstr>Tujuan Intruksi Umum</vt:lpstr>
      <vt:lpstr>Grafik </vt:lpstr>
      <vt:lpstr>Properti</vt:lpstr>
      <vt:lpstr>1. Buatlah grafik dengan menapilkan, data titik pada sumbu x dan y (selain model x ) berserta keterangan (legenda)</vt:lpstr>
      <vt:lpstr>PowerPoint Presentation</vt:lpstr>
      <vt:lpstr>plot(x, y, xlab="Ten random values",ylab="Ten other values", pch=22,col="red",bg="yellow", bty="l", tcl=0.4,main="Tampilan menarik R", las=1, cex=1.5)</vt:lpstr>
      <vt:lpstr>Macam model grafik</vt:lpstr>
      <vt:lpstr>Remember 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Bahasa R</dc:title>
  <dc:creator>icetea</dc:creator>
  <cp:lastModifiedBy>icetea</cp:lastModifiedBy>
  <cp:revision>112</cp:revision>
  <dcterms:created xsi:type="dcterms:W3CDTF">2017-09-23T02:33:08Z</dcterms:created>
  <dcterms:modified xsi:type="dcterms:W3CDTF">2019-11-13T07:03:18Z</dcterms:modified>
</cp:coreProperties>
</file>