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65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3" autoAdjust="0"/>
    <p:restoredTop sz="94660"/>
  </p:normalViewPr>
  <p:slideViewPr>
    <p:cSldViewPr>
      <p:cViewPr>
        <p:scale>
          <a:sx n="50" d="100"/>
          <a:sy n="50" d="100"/>
        </p:scale>
        <p:origin x="-102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m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3792"/>
          <a:stretch>
            <a:fillRect/>
          </a:stretch>
        </p:blipFill>
        <p:spPr bwMode="ltGray">
          <a:xfrm>
            <a:off x="6292850" y="-1588"/>
            <a:ext cx="28575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4864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C0A36-68B6-4866-A2CC-7A9CB069B2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21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1835-EECA-4A53-B79A-5C89925296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26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136A4-3C6E-4722-A3B2-21E62D9319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268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2B1C-083C-4041-ADFB-221EF52C8E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95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CF71-C075-4297-A6C5-D063D1D71F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89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543AF-FE8D-47F5-9DC8-63AF36AB1F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40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58F6-C6BD-4C8F-9252-C4E183304B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580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97BBF-475E-4AE5-9D91-85930BFB82E2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A3B6BE-B0B9-4026-83A5-4BCA6063F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D347D-5F12-47E4-B1BE-56204B724B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297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F869-B74E-4F2A-AB65-F42722D029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551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7BCC-5767-4D55-84DC-061F14C4F8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2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DB8EF-D1CF-48C8-B97E-99FADA1FF9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3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09A4-DDB5-421F-A904-0C3EB63DE8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367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960D0-376B-4967-9773-BF2AEE531A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23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4708-174F-4025-989B-0CDBFD53A4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952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mbo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7467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3732A-CABB-4107-99FA-AEFC0BFCDCD2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46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3732A-CABB-4107-99FA-AEFC0BFCDCD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716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8" y="260647"/>
            <a:ext cx="8777950" cy="634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546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model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predict().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170,</a:t>
            </a:r>
            <a:br>
              <a:rPr lang="en-US" dirty="0"/>
            </a:b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029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9"/>
            <a:ext cx="8229600" cy="2520280"/>
          </a:xfrm>
        </p:spPr>
        <p:txBody>
          <a:bodyPr>
            <a:norm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orang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170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variable</a:t>
            </a:r>
            <a:br>
              <a:rPr lang="en-US" dirty="0"/>
            </a:br>
            <a:r>
              <a:rPr lang="en-US" dirty="0" err="1"/>
              <a:t>prediksi_data_baru</a:t>
            </a:r>
            <a:r>
              <a:rPr lang="en-US" dirty="0"/>
              <a:t>.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beratnya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76.22869 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10514"/>
            <a:ext cx="7920879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7448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6377"/>
            <a:ext cx="8136904" cy="565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8641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4936" cy="561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410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>
          <a:xfrm>
            <a:off x="755576" y="-459432"/>
            <a:ext cx="6248400" cy="1431925"/>
          </a:xfrm>
        </p:spPr>
        <p:txBody>
          <a:bodyPr/>
          <a:lstStyle/>
          <a:p>
            <a:r>
              <a:rPr lang="en-US" dirty="0" err="1" smtClean="0"/>
              <a:t>Latihan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328564"/>
            <a:ext cx="6019800" cy="1752600"/>
          </a:xfrm>
        </p:spPr>
        <p:txBody>
          <a:bodyPr/>
          <a:lstStyle/>
          <a:p>
            <a:pPr algn="l"/>
            <a:r>
              <a:rPr lang="sv-SE" sz="1600" dirty="0" smtClean="0"/>
              <a:t>Carilah prediksi </a:t>
            </a:r>
            <a:r>
              <a:rPr lang="sv-SE" sz="1600" dirty="0"/>
              <a:t>data baru untuk tinggi 185 cm yang</a:t>
            </a:r>
            <a:br>
              <a:rPr lang="sv-SE" sz="1600" dirty="0"/>
            </a:br>
            <a:r>
              <a:rPr lang="sv-SE" sz="1600" dirty="0"/>
              <a:t>hasilnya bisa dilihat pada titik warna hijau. </a:t>
            </a:r>
            <a:br>
              <a:rPr lang="sv-SE" sz="1600" dirty="0"/>
            </a:b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383" t="35218" r="22577" b="6521"/>
          <a:stretch/>
        </p:blipFill>
        <p:spPr bwMode="auto">
          <a:xfrm>
            <a:off x="1403648" y="2204864"/>
            <a:ext cx="5730240" cy="408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842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550"/>
          </a:xfrm>
        </p:spPr>
        <p:txBody>
          <a:bodyPr/>
          <a:lstStyle/>
          <a:p>
            <a:r>
              <a:rPr lang="id-ID" dirty="0" smtClean="0"/>
              <a:t>Pembuktian perhitungan kelas teori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33349" b="23764"/>
          <a:stretch>
            <a:fillRect/>
          </a:stretch>
        </p:blipFill>
        <p:spPr bwMode="auto">
          <a:xfrm>
            <a:off x="642910" y="1571612"/>
            <a:ext cx="6500826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0302" r="33349" b="23764"/>
          <a:stretch>
            <a:fillRect/>
          </a:stretch>
        </p:blipFill>
        <p:spPr bwMode="auto">
          <a:xfrm>
            <a:off x="285752" y="1928802"/>
            <a:ext cx="650082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46550"/>
          </a:xfrm>
        </p:spPr>
        <p:txBody>
          <a:bodyPr/>
          <a:lstStyle/>
          <a:p>
            <a:r>
              <a:rPr lang="id-ID" dirty="0" smtClean="0"/>
              <a:t>Nilai prediksi bila ikalan sebayak 20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28544"/>
          <a:stretch>
            <a:fillRect/>
          </a:stretch>
        </p:blipFill>
        <p:spPr bwMode="auto">
          <a:xfrm>
            <a:off x="428596" y="2071678"/>
            <a:ext cx="4429125" cy="357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membangun</a:t>
            </a:r>
            <a:r>
              <a:rPr lang="en-US" dirty="0"/>
              <a:t> </a:t>
            </a:r>
            <a:r>
              <a:rPr lang="en-US" dirty="0" smtClean="0"/>
              <a:t>model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variable.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smtClean="0"/>
              <a:t>yang</a:t>
            </a:r>
            <a:br>
              <a:rPr lang="en-US" dirty="0" smtClean="0"/>
            </a:b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lain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 smtClean="0"/>
              <a:t>nilainya</a:t>
            </a:r>
            <a:r>
              <a:rPr lang="en-US" dirty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ANALISIS REGRESI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5784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580" t="25000" r="16252" b="4782"/>
          <a:stretch/>
        </p:blipFill>
        <p:spPr bwMode="auto">
          <a:xfrm>
            <a:off x="323528" y="764704"/>
            <a:ext cx="8064896" cy="553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713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err="1"/>
              <a:t>Titik-titik</a:t>
            </a:r>
            <a:r>
              <a:rPr lang="en-US" sz="2000" dirty="0"/>
              <a:t> </a:t>
            </a:r>
            <a:r>
              <a:rPr lang="en-US" sz="2000" dirty="0" err="1"/>
              <a:t>biru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data-data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berat</a:t>
            </a:r>
            <a:r>
              <a:rPr lang="en-US" sz="2000" dirty="0"/>
              <a:t> </a:t>
            </a:r>
            <a:r>
              <a:rPr lang="en-US" sz="2000" dirty="0" err="1" smtClean="0"/>
              <a:t>badan</a:t>
            </a:r>
            <a:r>
              <a:rPr lang="en-US" sz="2000" dirty="0" smtClean="0"/>
              <a:t>.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biru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badan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128 </a:t>
            </a:r>
            <a:r>
              <a:rPr lang="en-US" sz="2000" dirty="0" smtClean="0"/>
              <a:t>cm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berat</a:t>
            </a:r>
            <a:r>
              <a:rPr lang="en-US" sz="2000" dirty="0"/>
              <a:t> </a:t>
            </a:r>
            <a:r>
              <a:rPr lang="en-US" sz="2000" dirty="0" err="1"/>
              <a:t>badan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47 kg </a:t>
            </a:r>
            <a:endParaRPr lang="en-US" sz="2000" dirty="0" smtClean="0"/>
          </a:p>
          <a:p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hitam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yang paling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 smtClean="0"/>
              <a:t>hubungan</a:t>
            </a:r>
            <a:r>
              <a:rPr lang="en-US" sz="2000" dirty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titik-titik</a:t>
            </a:r>
            <a:r>
              <a:rPr lang="en-US" sz="2000" dirty="0"/>
              <a:t> </a:t>
            </a:r>
            <a:r>
              <a:rPr lang="en-US" sz="2000" dirty="0" err="1"/>
              <a:t>biru</a:t>
            </a:r>
            <a:r>
              <a:rPr lang="en-US" sz="2000" dirty="0"/>
              <a:t>.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linear</a:t>
            </a:r>
            <a:r>
              <a:rPr lang="id-ID" sz="2000" dirty="0" smtClean="0"/>
              <a:t> </a:t>
            </a:r>
            <a:r>
              <a:rPr lang="en-US" sz="2000" dirty="0" smtClean="0"/>
              <a:t>regression </a:t>
            </a:r>
          </a:p>
          <a:p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orang yang </a:t>
            </a:r>
            <a:r>
              <a:rPr lang="en-US" sz="2000" dirty="0" err="1" smtClean="0"/>
              <a:t>memiliki</a:t>
            </a:r>
            <a:r>
              <a:rPr lang="en-US" sz="2000" dirty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/>
              <a:t>170 cm.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170,0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menyentuh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hitam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y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orang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170 cm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berat</a:t>
            </a:r>
            <a:r>
              <a:rPr lang="en-US" sz="2000" dirty="0"/>
              <a:t> </a:t>
            </a:r>
            <a:r>
              <a:rPr lang="en-US" sz="2000" dirty="0" err="1"/>
              <a:t>kira-kira</a:t>
            </a:r>
            <a:r>
              <a:rPr lang="en-US" sz="2000" dirty="0"/>
              <a:t> 76 kg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424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linear regression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lingkuran</a:t>
            </a:r>
            <a:r>
              <a:rPr lang="en-US" dirty="0"/>
              <a:t> 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langkah-langkah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id-ID" dirty="0" smtClean="0"/>
          </a:p>
          <a:p>
            <a:pPr marL="907542" lvl="1" indent="-514350">
              <a:buFont typeface="+mj-lt"/>
              <a:buAutoNum type="romanUcPeriod"/>
            </a:pPr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.</a:t>
            </a:r>
            <a:endParaRPr lang="id-ID" dirty="0" smtClean="0"/>
          </a:p>
          <a:p>
            <a:pPr marL="907542" lvl="1" indent="-514350">
              <a:buFont typeface="+mj-lt"/>
              <a:buAutoNum type="romanU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lm</a:t>
            </a:r>
            <a:r>
              <a:rPr lang="en-US" dirty="0" smtClean="0"/>
              <a:t>()</a:t>
            </a:r>
            <a:r>
              <a:rPr lang="id-ID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smtClean="0"/>
              <a:t>R.</a:t>
            </a:r>
            <a:endParaRPr lang="id-ID" dirty="0" smtClean="0"/>
          </a:p>
          <a:p>
            <a:pPr marL="907542" lvl="1" indent="-514350">
              <a:buFont typeface="+mj-lt"/>
              <a:buAutoNum type="romanUcPeriod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id-ID" dirty="0" smtClean="0"/>
              <a:t> </a:t>
            </a:r>
            <a:r>
              <a:rPr lang="en-US" dirty="0" err="1" smtClean="0"/>
              <a:t>persamaan</a:t>
            </a:r>
            <a:r>
              <a:rPr lang="id-ID" dirty="0" smtClean="0"/>
              <a:t> </a:t>
            </a:r>
            <a:r>
              <a:rPr lang="en-US" dirty="0" err="1" smtClean="0"/>
              <a:t>matematikanya</a:t>
            </a:r>
            <a:r>
              <a:rPr lang="en-US" dirty="0" smtClean="0"/>
              <a:t>.</a:t>
            </a:r>
            <a:endParaRPr lang="id-ID" dirty="0" smtClean="0"/>
          </a:p>
          <a:p>
            <a:pPr marL="907542" lvl="1" indent="-514350">
              <a:buFont typeface="+mj-lt"/>
              <a:buAutoNum type="romanUcPeriod"/>
            </a:pPr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/>
              <a:t>rangkuman</a:t>
            </a:r>
            <a:r>
              <a:rPr lang="en-US" dirty="0"/>
              <a:t> (summary)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rata-rata error </a:t>
            </a:r>
            <a:r>
              <a:rPr lang="en-US" dirty="0" err="1" smtClean="0"/>
              <a:t>pada</a:t>
            </a:r>
            <a:r>
              <a:rPr lang="id-ID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/>
              <a:t>prediksi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residual.</a:t>
            </a:r>
            <a:endParaRPr lang="id-ID" dirty="0" smtClean="0"/>
          </a:p>
          <a:p>
            <a:pPr marL="907542" lvl="1" indent="-514350">
              <a:buFont typeface="+mj-lt"/>
              <a:buAutoNum type="romanUcPeriod"/>
            </a:pP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predict()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baru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27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variable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variable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variable </a:t>
            </a:r>
            <a:r>
              <a:rPr lang="en-US" dirty="0" err="1" smtClean="0"/>
              <a:t>respon</a:t>
            </a:r>
            <a:r>
              <a:rPr lang="en-US" dirty="0" smtClean="0"/>
              <a:t>.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lm(). </a:t>
            </a:r>
            <a:r>
              <a:rPr lang="en-US" dirty="0" err="1" smtClean="0"/>
              <a:t>Fungsi</a:t>
            </a:r>
            <a:r>
              <a:rPr lang="en-US" dirty="0"/>
              <a:t> </a:t>
            </a:r>
            <a:r>
              <a:rPr lang="en-US" dirty="0" smtClean="0"/>
              <a:t>lm</a:t>
            </a:r>
            <a:r>
              <a:rPr lang="en-US" dirty="0"/>
              <a:t>()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371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lm(formula, 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5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" y="188639"/>
            <a:ext cx="9057132" cy="654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20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" y="188640"/>
            <a:ext cx="8949628" cy="646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880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rangkuman</a:t>
            </a:r>
            <a:r>
              <a:rPr lang="en-US" dirty="0"/>
              <a:t> (summary)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summary()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summary.lm</a:t>
            </a:r>
            <a:r>
              <a:rPr lang="en-US" dirty="0"/>
              <a:t>(),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summary.lm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= </a:t>
            </a:r>
            <a:r>
              <a:rPr lang="en-US" dirty="0" smtClean="0"/>
              <a:t>0.6746x - 38.4551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41587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322</Words>
  <Application>Microsoft Office PowerPoint</Application>
  <PresentationFormat>On-screen Show (4:3)</PresentationFormat>
  <Paragraphs>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Bamboo</vt:lpstr>
      <vt:lpstr>Concourse</vt:lpstr>
      <vt:lpstr>Linear Regression </vt:lpstr>
      <vt:lpstr>ANALISIS REGRESI </vt:lpstr>
      <vt:lpstr>Slide 3</vt:lpstr>
      <vt:lpstr>Keterangan </vt:lpstr>
      <vt:lpstr>IMPLEMENTASI</vt:lpstr>
      <vt:lpstr>lm(formula, data)</vt:lpstr>
      <vt:lpstr>Slide 7</vt:lpstr>
      <vt:lpstr>Slide 8</vt:lpstr>
      <vt:lpstr>y = 0.6746x - 38.4551</vt:lpstr>
      <vt:lpstr>Slide 10</vt:lpstr>
      <vt:lpstr>Slide 11</vt:lpstr>
      <vt:lpstr>Slide 12</vt:lpstr>
      <vt:lpstr>Visualisasi</vt:lpstr>
      <vt:lpstr>Slide 14</vt:lpstr>
      <vt:lpstr>Latihan</vt:lpstr>
      <vt:lpstr>Pembuktian perhitungan kelas teori</vt:lpstr>
      <vt:lpstr>Slide 17</vt:lpstr>
      <vt:lpstr>Nilai prediksi bila ikalan sebayak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 Linier Sederhana</dc:title>
  <dc:creator>icetea</dc:creator>
  <cp:lastModifiedBy>LAB_TI</cp:lastModifiedBy>
  <cp:revision>32</cp:revision>
  <dcterms:created xsi:type="dcterms:W3CDTF">2018-11-07T03:20:20Z</dcterms:created>
  <dcterms:modified xsi:type="dcterms:W3CDTF">2019-11-26T09:02:00Z</dcterms:modified>
</cp:coreProperties>
</file>