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94660"/>
  </p:normalViewPr>
  <p:slideViewPr>
    <p:cSldViewPr>
      <p:cViewPr varScale="1">
        <p:scale>
          <a:sx n="39" d="100"/>
          <a:sy n="39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1DF441B-EC1F-4F60-A573-1F695CBD9AF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89FA909-CE05-444C-B0DF-C091665E9F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smtClean="0"/>
              <a:t>Responsi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/>
          <a:lstStyle/>
          <a:p>
            <a:r>
              <a:rPr lang="es-ES" dirty="0" err="1"/>
              <a:t>Jadi</a:t>
            </a:r>
            <a:r>
              <a:rPr lang="es-ES" dirty="0"/>
              <a:t> </a:t>
            </a:r>
            <a:r>
              <a:rPr lang="es-ES" dirty="0" err="1"/>
              <a:t>persamaan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 </a:t>
            </a:r>
            <a:r>
              <a:rPr lang="es-ES" dirty="0" err="1"/>
              <a:t>jumlah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PT </a:t>
            </a:r>
            <a:r>
              <a:rPr lang="es-ES" dirty="0" err="1" smtClean="0"/>
              <a:t>Delanotermasuk</a:t>
            </a:r>
            <a:r>
              <a:rPr lang="es-ES" dirty="0" smtClean="0"/>
              <a:t> </a:t>
            </a:r>
            <a:r>
              <a:rPr lang="es-ES" dirty="0" err="1"/>
              <a:t>jenis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 yang </a:t>
            </a:r>
            <a:r>
              <a:rPr lang="es-ES" dirty="0" err="1"/>
              <a:t>positif</a:t>
            </a:r>
            <a:r>
              <a:rPr lang="es-ES" dirty="0"/>
              <a:t>, </a:t>
            </a:r>
            <a:r>
              <a:rPr lang="es-ES" dirty="0" err="1"/>
              <a:t>sehingga</a:t>
            </a:r>
            <a:r>
              <a:rPr lang="es-ES" dirty="0"/>
              <a:t> apabila </a:t>
            </a:r>
            <a:r>
              <a:rPr lang="es-ES" dirty="0" err="1"/>
              <a:t>nilai</a:t>
            </a:r>
            <a:r>
              <a:rPr lang="es-ES" dirty="0"/>
              <a:t> X </a:t>
            </a:r>
            <a:r>
              <a:rPr lang="es-ES" dirty="0" err="1"/>
              <a:t>meningkat</a:t>
            </a:r>
            <a:r>
              <a:rPr lang="es-ES" dirty="0"/>
              <a:t>,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dirty="0" err="1"/>
              <a:t>nilai</a:t>
            </a:r>
            <a:r>
              <a:rPr lang="es-ES" dirty="0"/>
              <a:t> Y, </a:t>
            </a:r>
            <a:r>
              <a:rPr lang="es-ES" dirty="0" err="1"/>
              <a:t>yaitu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juga </a:t>
            </a:r>
            <a:r>
              <a:rPr lang="es-ES" dirty="0" err="1"/>
              <a:t>meningkat</a:t>
            </a:r>
            <a:r>
              <a:rPr lang="es-ES" dirty="0"/>
              <a:t>.</a:t>
            </a:r>
          </a:p>
          <a:p>
            <a:r>
              <a:rPr lang="es-ES" dirty="0" err="1"/>
              <a:t>Berapa</a:t>
            </a:r>
            <a:r>
              <a:rPr lang="es-ES" dirty="0"/>
              <a:t> </a:t>
            </a:r>
            <a:r>
              <a:rPr lang="es-ES" dirty="0" err="1"/>
              <a:t>nilai</a:t>
            </a:r>
            <a:r>
              <a:rPr lang="es-ES" dirty="0"/>
              <a:t> </a:t>
            </a:r>
            <a:r>
              <a:rPr lang="es-ES" dirty="0" err="1"/>
              <a:t>peramalan</a:t>
            </a:r>
            <a:r>
              <a:rPr lang="es-ES" dirty="0"/>
              <a:t> </a:t>
            </a:r>
            <a:r>
              <a:rPr lang="es-ES" dirty="0" err="1"/>
              <a:t>pelanggan</a:t>
            </a:r>
            <a:r>
              <a:rPr lang="es-ES" dirty="0"/>
              <a:t> PT </a:t>
            </a:r>
            <a:r>
              <a:rPr lang="es-ES" dirty="0" err="1" smtClean="0"/>
              <a:t>Delano</a:t>
            </a:r>
            <a:r>
              <a:rPr lang="es-ES" dirty="0" smtClean="0"/>
              <a:t> </a:t>
            </a:r>
            <a:r>
              <a:rPr lang="es-ES" dirty="0" err="1" smtClean="0"/>
              <a:t>Jaya</a:t>
            </a:r>
            <a:r>
              <a:rPr lang="es-ES" dirty="0" smtClean="0"/>
              <a:t> </a:t>
            </a: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dirty="0" err="1"/>
              <a:t>tahun</a:t>
            </a:r>
            <a:r>
              <a:rPr lang="es-ES" dirty="0"/>
              <a:t>  </a:t>
            </a:r>
            <a:r>
              <a:rPr lang="es-ES" dirty="0" smtClean="0"/>
              <a:t>2020</a:t>
            </a:r>
            <a:r>
              <a:rPr lang="es-ES" dirty="0"/>
              <a:t>, </a:t>
            </a:r>
            <a:r>
              <a:rPr lang="es-ES" dirty="0" smtClean="0"/>
              <a:t>2022 </a:t>
            </a:r>
            <a:r>
              <a:rPr lang="es-ES" dirty="0"/>
              <a:t>dan </a:t>
            </a:r>
            <a:r>
              <a:rPr lang="es-ES" dirty="0" smtClean="0"/>
              <a:t>2025</a:t>
            </a:r>
            <a:r>
              <a:rPr lang="es-E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6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44752"/>
          </a:xfrm>
        </p:spPr>
        <p:txBody>
          <a:bodyPr/>
          <a:lstStyle/>
          <a:p>
            <a:r>
              <a:rPr lang="en-US" dirty="0"/>
              <a:t>1.Buatlah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28" y="2348880"/>
            <a:ext cx="583264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7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Grafik</a:t>
            </a:r>
            <a:r>
              <a:rPr lang="en-US" dirty="0" smtClean="0"/>
              <a:t> pie</a:t>
            </a:r>
            <a:br>
              <a:rPr lang="en-US" dirty="0" smtClean="0"/>
            </a:b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PIE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5" t="33103" r="20494" b="19686"/>
          <a:stretch/>
        </p:blipFill>
        <p:spPr bwMode="auto">
          <a:xfrm>
            <a:off x="1331640" y="1623451"/>
            <a:ext cx="6480720" cy="506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9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</a:t>
            </a:r>
            <a:r>
              <a:rPr lang="en-US" dirty="0" smtClean="0"/>
              <a:t> linier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Pembuktian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kisi-kisi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,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berserta</a:t>
            </a:r>
            <a:r>
              <a:rPr lang="en-US" dirty="0" smtClean="0"/>
              <a:t> data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5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dirty="0" smtClean="0"/>
              <a:t>2.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 smtClean="0"/>
              <a:t>pelayanan</a:t>
            </a:r>
            <a:r>
              <a:rPr lang="en-US" dirty="0"/>
              <a:t>.</a:t>
            </a:r>
          </a:p>
          <a:p>
            <a:pPr marL="45720" indent="0" algn="just">
              <a:buNone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55826"/>
              </p:ext>
            </p:extLst>
          </p:nvPr>
        </p:nvGraphicFramePr>
        <p:xfrm>
          <a:off x="749837" y="-9068"/>
          <a:ext cx="5047175" cy="7281456"/>
        </p:xfrm>
        <a:graphic>
          <a:graphicData uri="http://schemas.openxmlformats.org/drawingml/2006/table">
            <a:tbl>
              <a:tblPr/>
              <a:tblGrid>
                <a:gridCol w="692107"/>
                <a:gridCol w="2174390"/>
                <a:gridCol w="2180678"/>
              </a:tblGrid>
              <a:tr h="603378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No.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Kualitas Layanan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(X)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Penjualan Barang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(Y)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54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53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173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174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60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63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 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73425" y="159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36905"/>
              </p:ext>
            </p:extLst>
          </p:nvPr>
        </p:nvGraphicFramePr>
        <p:xfrm>
          <a:off x="1043608" y="836712"/>
          <a:ext cx="5097328" cy="7281456"/>
        </p:xfrm>
        <a:graphic>
          <a:graphicData uri="http://schemas.openxmlformats.org/drawingml/2006/table">
            <a:tbl>
              <a:tblPr/>
              <a:tblGrid>
                <a:gridCol w="698984"/>
                <a:gridCol w="2195997"/>
                <a:gridCol w="220234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No.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Kualitas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Layanan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/>
                      </a:r>
                      <a:b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(X)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Penjualan Barang</a:t>
                      </a:r>
                      <a:b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(Y)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172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25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150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162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29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168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30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166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31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59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177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32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47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149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33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48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155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577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34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56 </a:t>
                      </a:r>
                      <a:endParaRPr lang="en-US" sz="200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Book Antiqua"/>
                        </a:rPr>
                        <a:t>160</a:t>
                      </a:r>
                      <a:endParaRPr lang="en-US" sz="2000" dirty="0">
                        <a:effectLst/>
                      </a:endParaRPr>
                    </a:p>
                  </a:txBody>
                  <a:tcPr marL="82792" marR="82792" marT="41396" marB="4139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593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series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Pembuktian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kisi-kisi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.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203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PT </a:t>
            </a:r>
            <a:r>
              <a:rPr lang="en-US" dirty="0" smtClean="0"/>
              <a:t>Delano Jaya </a:t>
            </a:r>
            <a:r>
              <a:rPr lang="en-US" dirty="0" err="1" smtClean="0"/>
              <a:t>dari</a:t>
            </a:r>
            <a:r>
              <a:rPr lang="en-US" dirty="0" smtClean="0"/>
              <a:t> 2015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2019</a:t>
            </a:r>
            <a:r>
              <a:rPr lang="en-US" dirty="0"/>
              <a:t>.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trend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i="1" dirty="0"/>
              <a:t>LEAST </a:t>
            </a:r>
            <a:r>
              <a:rPr lang="en-US" b="1" i="1" dirty="0" smtClean="0"/>
              <a:t>SQUARE</a:t>
            </a:r>
          </a:p>
          <a:p>
            <a:pPr marL="4572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59834"/>
              </p:ext>
            </p:extLst>
          </p:nvPr>
        </p:nvGraphicFramePr>
        <p:xfrm>
          <a:off x="1475656" y="2492896"/>
          <a:ext cx="4064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Juta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68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626</TotalTime>
  <Words>258</Words>
  <Application>Microsoft Office PowerPoint</Application>
  <PresentationFormat>On-screen Show (4:3)</PresentationFormat>
  <Paragraphs>137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Responsi</vt:lpstr>
      <vt:lpstr>PowerPoint Presentation</vt:lpstr>
      <vt:lpstr>Grafik pie Tampilkan grafik PIE</vt:lpstr>
      <vt:lpstr>Regresi linier</vt:lpstr>
      <vt:lpstr>PowerPoint Presentation</vt:lpstr>
      <vt:lpstr>PowerPoint Presentation</vt:lpstr>
      <vt:lpstr>PowerPoint Presentation</vt:lpstr>
      <vt:lpstr>Time series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Tabel Dengan Data Batas Akhir Kelas, Titik Tengah, Frekuensi</dc:title>
  <dc:creator>icetea</dc:creator>
  <cp:lastModifiedBy>icetea</cp:lastModifiedBy>
  <cp:revision>39</cp:revision>
  <dcterms:created xsi:type="dcterms:W3CDTF">2018-10-23T04:47:58Z</dcterms:created>
  <dcterms:modified xsi:type="dcterms:W3CDTF">2019-12-04T02:10:39Z</dcterms:modified>
</cp:coreProperties>
</file>