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7" autoAdjust="0"/>
    <p:restoredTop sz="94660"/>
  </p:normalViewPr>
  <p:slideViewPr>
    <p:cSldViewPr>
      <p:cViewPr varScale="1">
        <p:scale>
          <a:sx n="39" d="100"/>
          <a:sy n="39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1DF441B-EC1F-4F60-A573-1F695CBD9AF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/>
              <a:t>Membuat</a:t>
            </a:r>
            <a:r>
              <a:rPr lang="en-US" sz="4400" b="1" dirty="0"/>
              <a:t> </a:t>
            </a:r>
            <a:r>
              <a:rPr lang="en-US" sz="4400" b="1" dirty="0" err="1"/>
              <a:t>Tabel</a:t>
            </a:r>
            <a:r>
              <a:rPr lang="en-US" sz="4400" b="1" dirty="0"/>
              <a:t> </a:t>
            </a:r>
            <a:r>
              <a:rPr lang="en-US" sz="4400" b="1" dirty="0" err="1"/>
              <a:t>Dengan</a:t>
            </a:r>
            <a:r>
              <a:rPr lang="en-US" sz="4400" b="1" dirty="0"/>
              <a:t> Data Batas </a:t>
            </a:r>
            <a:r>
              <a:rPr lang="en-US" sz="4400" b="1" dirty="0" err="1"/>
              <a:t>Akhir</a:t>
            </a:r>
            <a:r>
              <a:rPr lang="en-US" sz="4400" b="1" dirty="0"/>
              <a:t> </a:t>
            </a:r>
            <a:r>
              <a:rPr lang="en-US" sz="4400" b="1" dirty="0" err="1"/>
              <a:t>Kelas</a:t>
            </a:r>
            <a:r>
              <a:rPr lang="en-US" sz="4400" b="1" dirty="0"/>
              <a:t>, </a:t>
            </a:r>
            <a:r>
              <a:rPr lang="en-US" sz="4400" b="1" dirty="0" err="1"/>
              <a:t>Titik</a:t>
            </a:r>
            <a:r>
              <a:rPr lang="en-US" sz="4400" b="1" dirty="0"/>
              <a:t> Tengah, </a:t>
            </a:r>
            <a:r>
              <a:rPr lang="en-US" sz="4400" b="1" dirty="0" err="1"/>
              <a:t>Frekuensi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Cari</a:t>
            </a:r>
            <a:r>
              <a:rPr lang="en-US" dirty="0" smtClean="0"/>
              <a:t> Q1, Q2, Q3, D3, D8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presentil</a:t>
            </a:r>
            <a:r>
              <a:rPr lang="en-US" dirty="0" smtClean="0"/>
              <a:t> 20 </a:t>
            </a:r>
            <a:r>
              <a:rPr lang="en-US" dirty="0" err="1" smtClean="0"/>
              <a:t>dan</a:t>
            </a:r>
            <a:r>
              <a:rPr lang="en-US" dirty="0" smtClean="0"/>
              <a:t> P 80, </a:t>
            </a:r>
            <a:r>
              <a:rPr lang="en-US" dirty="0" err="1" smtClean="0"/>
              <a:t>tampilkan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betuk</a:t>
            </a:r>
            <a:r>
              <a:rPr lang="en-US" dirty="0" smtClean="0"/>
              <a:t> diagram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3292475" cy="360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tabel</a:t>
            </a:r>
            <a:r>
              <a:rPr lang="en-US" dirty="0"/>
              <a:t>=edit(</a:t>
            </a:r>
            <a:r>
              <a:rPr lang="en-US" dirty="0" err="1"/>
              <a:t>data.frame</a:t>
            </a:r>
            <a:r>
              <a:rPr lang="en-US" dirty="0"/>
              <a:t>())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26593"/>
            <a:ext cx="46958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Mencari</a:t>
            </a:r>
            <a:r>
              <a:rPr lang="en-US" dirty="0" smtClean="0"/>
              <a:t>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2" t="22762" r="31339" b="28904"/>
          <a:stretch/>
        </p:blipFill>
        <p:spPr bwMode="auto">
          <a:xfrm>
            <a:off x="539552" y="1556792"/>
            <a:ext cx="6552728" cy="453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5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5" t="13626" r="28433" b="15824"/>
          <a:stretch/>
        </p:blipFill>
        <p:spPr bwMode="auto">
          <a:xfrm>
            <a:off x="539552" y="1556792"/>
            <a:ext cx="7344816" cy="489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8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3" t="14066" r="28667" b="15824"/>
          <a:stretch/>
        </p:blipFill>
        <p:spPr bwMode="auto">
          <a:xfrm>
            <a:off x="467544" y="1628800"/>
            <a:ext cx="7992888" cy="486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9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Kuartil</a:t>
            </a:r>
            <a:r>
              <a:rPr lang="en-US" dirty="0" smtClean="0"/>
              <a:t> (Q)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9" t="8198" r="32645" b="15900"/>
          <a:stretch/>
        </p:blipFill>
        <p:spPr bwMode="auto">
          <a:xfrm>
            <a:off x="-11008" y="-9872"/>
            <a:ext cx="9465151" cy="686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2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8" t="19341" r="29722" b="21099"/>
          <a:stretch/>
        </p:blipFill>
        <p:spPr bwMode="auto">
          <a:xfrm>
            <a:off x="539552" y="1556792"/>
            <a:ext cx="6840760" cy="465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9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Persentil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5" t="18729" r="28774" b="22074"/>
          <a:stretch/>
        </p:blipFill>
        <p:spPr bwMode="auto">
          <a:xfrm>
            <a:off x="1043608" y="1486706"/>
            <a:ext cx="6768752" cy="501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8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5" t="9890" r="29722" b="11428"/>
          <a:stretch/>
        </p:blipFill>
        <p:spPr bwMode="auto">
          <a:xfrm>
            <a:off x="539552" y="1412776"/>
            <a:ext cx="7776864" cy="502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9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447</TotalTime>
  <Words>53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Membuat Tabel Dengan Data Batas Akhir Kelas, Titik Tengah, Frekuensi</vt:lpstr>
      <vt:lpstr>Membuat Table</vt:lpstr>
      <vt:lpstr>Mencari mean</vt:lpstr>
      <vt:lpstr>Median </vt:lpstr>
      <vt:lpstr>Modus</vt:lpstr>
      <vt:lpstr>Kuartil (Q)</vt:lpstr>
      <vt:lpstr>Desil</vt:lpstr>
      <vt:lpstr>Persentil</vt:lpstr>
      <vt:lpstr>PowerPoint Presentation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Tabel Dengan Data Batas Akhir Kelas, Titik Tengah, Frekuensi</dc:title>
  <dc:creator>icetea</dc:creator>
  <cp:lastModifiedBy>icetea</cp:lastModifiedBy>
  <cp:revision>22</cp:revision>
  <dcterms:created xsi:type="dcterms:W3CDTF">2018-10-23T04:47:58Z</dcterms:created>
  <dcterms:modified xsi:type="dcterms:W3CDTF">2018-10-26T08:03:54Z</dcterms:modified>
</cp:coreProperties>
</file>