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7" r:id="rId2"/>
    <p:sldId id="258" r:id="rId3"/>
    <p:sldId id="373" r:id="rId4"/>
    <p:sldId id="429" r:id="rId5"/>
    <p:sldId id="372" r:id="rId6"/>
    <p:sldId id="428" r:id="rId7"/>
    <p:sldId id="374" r:id="rId8"/>
    <p:sldId id="430" r:id="rId9"/>
    <p:sldId id="457" r:id="rId10"/>
    <p:sldId id="458" r:id="rId11"/>
    <p:sldId id="431" r:id="rId12"/>
    <p:sldId id="459" r:id="rId13"/>
    <p:sldId id="460" r:id="rId14"/>
    <p:sldId id="461" r:id="rId15"/>
    <p:sldId id="463" r:id="rId16"/>
    <p:sldId id="464" r:id="rId17"/>
    <p:sldId id="465" r:id="rId18"/>
    <p:sldId id="462" r:id="rId19"/>
    <p:sldId id="432" r:id="rId20"/>
    <p:sldId id="433" r:id="rId21"/>
    <p:sldId id="443" r:id="rId22"/>
    <p:sldId id="440" r:id="rId23"/>
    <p:sldId id="444" r:id="rId24"/>
    <p:sldId id="435" r:id="rId25"/>
    <p:sldId id="455" r:id="rId26"/>
    <p:sldId id="456" r:id="rId27"/>
    <p:sldId id="454" r:id="rId28"/>
    <p:sldId id="445" r:id="rId29"/>
    <p:sldId id="446" r:id="rId30"/>
    <p:sldId id="447" r:id="rId31"/>
    <p:sldId id="448" r:id="rId32"/>
    <p:sldId id="449" r:id="rId33"/>
    <p:sldId id="450" r:id="rId34"/>
    <p:sldId id="451" r:id="rId35"/>
    <p:sldId id="453" r:id="rId36"/>
    <p:sldId id="45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09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2884" autoAdjust="0"/>
  </p:normalViewPr>
  <p:slideViewPr>
    <p:cSldViewPr snapToGrid="0">
      <p:cViewPr varScale="1">
        <p:scale>
          <a:sx n="75" d="100"/>
          <a:sy n="75" d="100"/>
        </p:scale>
        <p:origin x="955" y="58"/>
      </p:cViewPr>
      <p:guideLst/>
    </p:cSldViewPr>
  </p:slideViewPr>
  <p:notesTextViewPr>
    <p:cViewPr>
      <p:scale>
        <a:sx n="1" d="1"/>
        <a:sy n="1" d="1"/>
      </p:scale>
      <p:origin x="0" y="0"/>
    </p:cViewPr>
  </p:notesTextViewPr>
  <p:notesViewPr>
    <p:cSldViewPr snapToGrid="0">
      <p:cViewPr varScale="1">
        <p:scale>
          <a:sx n="62" d="100"/>
          <a:sy n="62" d="100"/>
        </p:scale>
        <p:origin x="3226"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DA2DE2-6118-49E8-A7D9-1CEFD597DE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90FC55D-4068-415F-A7DF-875BEF2A14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30F796-2593-45CC-9323-01BD5A27CA34}" type="datetimeFigureOut">
              <a:rPr lang="en-US" smtClean="0"/>
              <a:t>10/27/2022</a:t>
            </a:fld>
            <a:endParaRPr lang="en-US"/>
          </a:p>
        </p:txBody>
      </p:sp>
      <p:sp>
        <p:nvSpPr>
          <p:cNvPr id="4" name="Footer Placeholder 3">
            <a:extLst>
              <a:ext uri="{FF2B5EF4-FFF2-40B4-BE49-F238E27FC236}">
                <a16:creationId xmlns:a16="http://schemas.microsoft.com/office/drawing/2014/main" id="{1DD19D2A-C012-4D38-8D3C-BA4AE33800C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4CDDA48-369A-469D-B8F9-A1D473CB11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06B96F-838F-4576-8739-BDC91B3CD804}" type="slidenum">
              <a:rPr lang="en-US" smtClean="0"/>
              <a:t>‹#›</a:t>
            </a:fld>
            <a:endParaRPr lang="en-US"/>
          </a:p>
        </p:txBody>
      </p:sp>
    </p:spTree>
    <p:extLst>
      <p:ext uri="{BB962C8B-B14F-4D97-AF65-F5344CB8AC3E}">
        <p14:creationId xmlns:p14="http://schemas.microsoft.com/office/powerpoint/2010/main" val="2603751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88B61-D7A8-446D-B975-C39191C9D386}" type="datetimeFigureOut">
              <a:rPr lang="en-US" smtClean="0"/>
              <a:t>10/27/2022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FC931-79C4-47CC-8E6D-EBF0484DFD59}" type="slidenum">
              <a:rPr lang="en-US" smtClean="0"/>
              <a:t>‹#›</a:t>
            </a:fld>
            <a:endParaRPr lang="en-US"/>
          </a:p>
        </p:txBody>
      </p:sp>
    </p:spTree>
    <p:extLst>
      <p:ext uri="{BB962C8B-B14F-4D97-AF65-F5344CB8AC3E}">
        <p14:creationId xmlns:p14="http://schemas.microsoft.com/office/powerpoint/2010/main" val="1897713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FC931-79C4-47CC-8E6D-EBF0484DFD59}" type="slidenum">
              <a:rPr lang="en-US" smtClean="0"/>
              <a:t>2</a:t>
            </a:fld>
            <a:endParaRPr lang="en-US"/>
          </a:p>
        </p:txBody>
      </p:sp>
    </p:spTree>
    <p:extLst>
      <p:ext uri="{BB962C8B-B14F-4D97-AF65-F5344CB8AC3E}">
        <p14:creationId xmlns:p14="http://schemas.microsoft.com/office/powerpoint/2010/main" val="3863582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32</a:t>
            </a:fld>
            <a:endParaRPr lang="en-US"/>
          </a:p>
        </p:txBody>
      </p:sp>
    </p:spTree>
    <p:extLst>
      <p:ext uri="{BB962C8B-B14F-4D97-AF65-F5344CB8AC3E}">
        <p14:creationId xmlns:p14="http://schemas.microsoft.com/office/powerpoint/2010/main" val="1241903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33</a:t>
            </a:fld>
            <a:endParaRPr lang="en-US"/>
          </a:p>
        </p:txBody>
      </p:sp>
    </p:spTree>
    <p:extLst>
      <p:ext uri="{BB962C8B-B14F-4D97-AF65-F5344CB8AC3E}">
        <p14:creationId xmlns:p14="http://schemas.microsoft.com/office/powerpoint/2010/main" val="113350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34</a:t>
            </a:fld>
            <a:endParaRPr lang="en-US"/>
          </a:p>
        </p:txBody>
      </p:sp>
    </p:spTree>
    <p:extLst>
      <p:ext uri="{BB962C8B-B14F-4D97-AF65-F5344CB8AC3E}">
        <p14:creationId xmlns:p14="http://schemas.microsoft.com/office/powerpoint/2010/main" val="173143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35</a:t>
            </a:fld>
            <a:endParaRPr lang="en-US"/>
          </a:p>
        </p:txBody>
      </p:sp>
    </p:spTree>
    <p:extLst>
      <p:ext uri="{BB962C8B-B14F-4D97-AF65-F5344CB8AC3E}">
        <p14:creationId xmlns:p14="http://schemas.microsoft.com/office/powerpoint/2010/main" val="740567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36</a:t>
            </a:fld>
            <a:endParaRPr lang="en-US"/>
          </a:p>
        </p:txBody>
      </p:sp>
    </p:spTree>
    <p:extLst>
      <p:ext uri="{BB962C8B-B14F-4D97-AF65-F5344CB8AC3E}">
        <p14:creationId xmlns:p14="http://schemas.microsoft.com/office/powerpoint/2010/main" val="364108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24</a:t>
            </a:fld>
            <a:endParaRPr lang="en-US"/>
          </a:p>
        </p:txBody>
      </p:sp>
    </p:spTree>
    <p:extLst>
      <p:ext uri="{BB962C8B-B14F-4D97-AF65-F5344CB8AC3E}">
        <p14:creationId xmlns:p14="http://schemas.microsoft.com/office/powerpoint/2010/main" val="29451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25</a:t>
            </a:fld>
            <a:endParaRPr lang="en-US"/>
          </a:p>
        </p:txBody>
      </p:sp>
    </p:spTree>
    <p:extLst>
      <p:ext uri="{BB962C8B-B14F-4D97-AF65-F5344CB8AC3E}">
        <p14:creationId xmlns:p14="http://schemas.microsoft.com/office/powerpoint/2010/main" val="128523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26</a:t>
            </a:fld>
            <a:endParaRPr lang="en-US"/>
          </a:p>
        </p:txBody>
      </p:sp>
    </p:spTree>
    <p:extLst>
      <p:ext uri="{BB962C8B-B14F-4D97-AF65-F5344CB8AC3E}">
        <p14:creationId xmlns:p14="http://schemas.microsoft.com/office/powerpoint/2010/main" val="1958745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Microsoft.AspNetCore.Mvc</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System.Net.Http</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System.Threading.Tasks</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Newtonsoft.Json</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System;</a:t>
            </a:r>
          </a:p>
          <a:p>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TahalufLearn.core.DTO</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namespace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TahalufLearn.api.Controllers</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[Route(</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api</a:t>
            </a:r>
            <a:r>
              <a:rPr lang="en-US" sz="1800" dirty="0">
                <a:solidFill>
                  <a:srgbClr val="A31515"/>
                </a:solidFill>
                <a:latin typeface="Consolas" panose="020B0609020204030204" pitchFamily="49" charset="0"/>
              </a:rPr>
              <a:t>/[controller]"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ApiController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WeatherController</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ControllerBase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HttpGet</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"weather/{city}"</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async</a:t>
            </a:r>
            <a:r>
              <a:rPr lang="en-US" sz="1800" dirty="0">
                <a:solidFill>
                  <a:srgbClr val="000000"/>
                </a:solidFill>
                <a:latin typeface="Consolas" panose="020B0609020204030204" pitchFamily="49" charset="0"/>
              </a:rPr>
              <a:t> Task&lt;</a:t>
            </a:r>
            <a:r>
              <a:rPr lang="en-US" sz="1800" dirty="0" err="1">
                <a:solidFill>
                  <a:srgbClr val="000000"/>
                </a:solidFill>
                <a:latin typeface="Consolas" panose="020B0609020204030204" pitchFamily="49" charset="0"/>
              </a:rPr>
              <a:t>IActionResult</a:t>
            </a:r>
            <a:r>
              <a:rPr lang="en-US" sz="1800" dirty="0">
                <a:solidFill>
                  <a:srgbClr val="000000"/>
                </a:solidFill>
                <a:latin typeface="Consolas" panose="020B0609020204030204" pitchFamily="49" charset="0"/>
              </a:rPr>
              <a:t>&gt; City(</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city)</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client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HttpClient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try</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client.BaseAddress</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Uri(</a:t>
            </a:r>
            <a:r>
              <a:rPr lang="en-US" sz="1800" dirty="0">
                <a:solidFill>
                  <a:srgbClr val="A31515"/>
                </a:solidFill>
                <a:latin typeface="Consolas" panose="020B0609020204030204" pitchFamily="49" charset="0"/>
              </a:rPr>
              <a:t>"http://api.openweathermap.org"</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response = </a:t>
            </a:r>
            <a:r>
              <a:rPr lang="en-US" sz="1800" dirty="0">
                <a:solidFill>
                  <a:srgbClr val="0000FF"/>
                </a:solidFill>
                <a:latin typeface="Consolas" panose="020B0609020204030204" pitchFamily="49" charset="0"/>
              </a:rPr>
              <a:t>await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client.GetAsync</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$"/data/2.5/</a:t>
            </a:r>
            <a:r>
              <a:rPr lang="en-US" sz="1800" dirty="0" err="1">
                <a:solidFill>
                  <a:srgbClr val="A31515"/>
                </a:solidFill>
                <a:latin typeface="Consolas" panose="020B0609020204030204" pitchFamily="49" charset="0"/>
              </a:rPr>
              <a:t>weather?q</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{city}</a:t>
            </a:r>
            <a:r>
              <a:rPr lang="en-US" sz="1800" dirty="0">
                <a:solidFill>
                  <a:srgbClr val="A31515"/>
                </a:solidFill>
                <a:latin typeface="Consolas" panose="020B0609020204030204" pitchFamily="49" charset="0"/>
              </a:rPr>
              <a:t>&amp;</a:t>
            </a:r>
            <a:r>
              <a:rPr lang="en-US" sz="1800" dirty="0" err="1">
                <a:solidFill>
                  <a:srgbClr val="A31515"/>
                </a:solidFill>
                <a:latin typeface="Consolas" panose="020B0609020204030204" pitchFamily="49" charset="0"/>
              </a:rPr>
              <a:t>appid</a:t>
            </a:r>
            <a:r>
              <a:rPr lang="en-US" sz="1800" dirty="0">
                <a:solidFill>
                  <a:srgbClr val="A31515"/>
                </a:solidFill>
                <a:latin typeface="Consolas" panose="020B0609020204030204" pitchFamily="49" charset="0"/>
              </a:rPr>
              <a:t>=511ba00e6b1fdebcf7456541e7a16390"</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response.EnsureSuccessStatusCode</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stringResult</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await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response.Content.ReadAsStringAsync</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weatherResult</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JsonConvert.DeserializeObject</a:t>
            </a:r>
            <a:r>
              <a:rPr lang="en-US" sz="1800" dirty="0">
                <a:solidFill>
                  <a:srgbClr val="000000"/>
                </a:solidFill>
                <a:latin typeface="Consolas" panose="020B0609020204030204" pitchFamily="49" charset="0"/>
              </a:rPr>
              <a:t>&lt;Weather&gt;(</a:t>
            </a:r>
            <a:r>
              <a:rPr lang="en-US" sz="1800" dirty="0" err="1">
                <a:solidFill>
                  <a:srgbClr val="000000"/>
                </a:solidFill>
                <a:latin typeface="Consolas" panose="020B0609020204030204" pitchFamily="49" charset="0"/>
              </a:rPr>
              <a:t>stringResult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Ok(</a:t>
            </a:r>
            <a:r>
              <a:rPr lang="en-US" sz="1800" dirty="0">
                <a:solidFill>
                  <a:srgbClr val="0000FF"/>
                </a:solidFill>
                <a:latin typeface="Consolas" panose="020B0609020204030204" pitchFamily="49" charset="0"/>
              </a:rPr>
              <a:t>new</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Temp = </a:t>
            </a:r>
            <a:r>
              <a:rPr lang="en-US" sz="1800" dirty="0" err="1">
                <a:solidFill>
                  <a:srgbClr val="000000"/>
                </a:solidFill>
                <a:latin typeface="Consolas" panose="020B0609020204030204" pitchFamily="49" charset="0"/>
              </a:rPr>
              <a:t>weatherResult.main.Temp</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City = weatherResult.name,</a:t>
            </a:r>
          </a:p>
          <a:p>
            <a:r>
              <a:rPr lang="en-US" sz="1800" dirty="0">
                <a:solidFill>
                  <a:srgbClr val="000000"/>
                </a:solidFill>
                <a:latin typeface="Consolas" panose="020B0609020204030204" pitchFamily="49" charset="0"/>
              </a:rPr>
              <a:t>                        speed = </a:t>
            </a:r>
            <a:r>
              <a:rPr lang="en-US" sz="1800" dirty="0" err="1">
                <a:solidFill>
                  <a:srgbClr val="000000"/>
                </a:solidFill>
                <a:latin typeface="Consolas" panose="020B0609020204030204" pitchFamily="49" charset="0"/>
              </a:rPr>
              <a:t>weatherResult.wind.speed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humidity = </a:t>
            </a:r>
            <a:r>
              <a:rPr lang="en-US" sz="1800" dirty="0" err="1">
                <a:solidFill>
                  <a:srgbClr val="000000"/>
                </a:solidFill>
                <a:latin typeface="Consolas" panose="020B0609020204030204" pitchFamily="49" charset="0"/>
              </a:rPr>
              <a:t>weatherResult.main.humidity</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catch</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HttpRequestException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httpRequestException</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BadRequest</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$"Error getting weather from </a:t>
            </a:r>
            <a:r>
              <a:rPr lang="en-US" sz="1800" dirty="0" err="1">
                <a:solidFill>
                  <a:srgbClr val="A31515"/>
                </a:solidFill>
                <a:latin typeface="Consolas" panose="020B0609020204030204" pitchFamily="49" charset="0"/>
              </a:rPr>
              <a:t>OpenWeather</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httpRequestException.Message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27</a:t>
            </a:fld>
            <a:endParaRPr lang="en-US"/>
          </a:p>
        </p:txBody>
      </p:sp>
    </p:spTree>
    <p:extLst>
      <p:ext uri="{BB962C8B-B14F-4D97-AF65-F5344CB8AC3E}">
        <p14:creationId xmlns:p14="http://schemas.microsoft.com/office/powerpoint/2010/main" val="1542613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Microsoft.AspNetCore.Mvc</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System.Net.Http</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System.Threading.Tasks</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Newtonsoft.Json</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System;</a:t>
            </a:r>
          </a:p>
          <a:p>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TahalufLearn.core.DTO</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namespace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TahalufLearn.api.Controllers</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[Route(</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api</a:t>
            </a:r>
            <a:r>
              <a:rPr lang="en-US" sz="1800" dirty="0">
                <a:solidFill>
                  <a:srgbClr val="A31515"/>
                </a:solidFill>
                <a:latin typeface="Consolas" panose="020B0609020204030204" pitchFamily="49" charset="0"/>
              </a:rPr>
              <a:t>/[controller]"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ApiController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WeatherController</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ControllerBase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HttpGet</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"weather/{city}"</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async</a:t>
            </a:r>
            <a:r>
              <a:rPr lang="en-US" sz="1800" dirty="0">
                <a:solidFill>
                  <a:srgbClr val="000000"/>
                </a:solidFill>
                <a:latin typeface="Consolas" panose="020B0609020204030204" pitchFamily="49" charset="0"/>
              </a:rPr>
              <a:t> Task&lt;</a:t>
            </a:r>
            <a:r>
              <a:rPr lang="en-US" sz="1800" dirty="0" err="1">
                <a:solidFill>
                  <a:srgbClr val="000000"/>
                </a:solidFill>
                <a:latin typeface="Consolas" panose="020B0609020204030204" pitchFamily="49" charset="0"/>
              </a:rPr>
              <a:t>IActionResult</a:t>
            </a:r>
            <a:r>
              <a:rPr lang="en-US" sz="1800" dirty="0">
                <a:solidFill>
                  <a:srgbClr val="000000"/>
                </a:solidFill>
                <a:latin typeface="Consolas" panose="020B0609020204030204" pitchFamily="49" charset="0"/>
              </a:rPr>
              <a:t>&gt; City(</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city)</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client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HttpClient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try</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client.BaseAddress</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Uri(</a:t>
            </a:r>
            <a:r>
              <a:rPr lang="en-US" sz="1800" dirty="0">
                <a:solidFill>
                  <a:srgbClr val="A31515"/>
                </a:solidFill>
                <a:latin typeface="Consolas" panose="020B0609020204030204" pitchFamily="49" charset="0"/>
              </a:rPr>
              <a:t>"http://api.openweathermap.org"</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response = </a:t>
            </a:r>
            <a:r>
              <a:rPr lang="en-US" sz="1800" dirty="0">
                <a:solidFill>
                  <a:srgbClr val="0000FF"/>
                </a:solidFill>
                <a:latin typeface="Consolas" panose="020B0609020204030204" pitchFamily="49" charset="0"/>
              </a:rPr>
              <a:t>await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client.GetAsync</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$"/data/2.5/</a:t>
            </a:r>
            <a:r>
              <a:rPr lang="en-US" sz="1800" dirty="0" err="1">
                <a:solidFill>
                  <a:srgbClr val="A31515"/>
                </a:solidFill>
                <a:latin typeface="Consolas" panose="020B0609020204030204" pitchFamily="49" charset="0"/>
              </a:rPr>
              <a:t>weather?q</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{city}</a:t>
            </a:r>
            <a:r>
              <a:rPr lang="en-US" sz="1800" dirty="0">
                <a:solidFill>
                  <a:srgbClr val="A31515"/>
                </a:solidFill>
                <a:latin typeface="Consolas" panose="020B0609020204030204" pitchFamily="49" charset="0"/>
              </a:rPr>
              <a:t>&amp;</a:t>
            </a:r>
            <a:r>
              <a:rPr lang="en-US" sz="1800" dirty="0" err="1">
                <a:solidFill>
                  <a:srgbClr val="A31515"/>
                </a:solidFill>
                <a:latin typeface="Consolas" panose="020B0609020204030204" pitchFamily="49" charset="0"/>
              </a:rPr>
              <a:t>appid</a:t>
            </a:r>
            <a:r>
              <a:rPr lang="en-US" sz="1800" dirty="0">
                <a:solidFill>
                  <a:srgbClr val="A31515"/>
                </a:solidFill>
                <a:latin typeface="Consolas" panose="020B0609020204030204" pitchFamily="49" charset="0"/>
              </a:rPr>
              <a:t>=511ba00e6b1fdebcf7456541e7a16390"</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response.EnsureSuccessStatusCode</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stringResult</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await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response.Content.ReadAsStringAsync</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weatherResult</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JsonConvert.DeserializeObject</a:t>
            </a:r>
            <a:r>
              <a:rPr lang="en-US" sz="1800" dirty="0">
                <a:solidFill>
                  <a:srgbClr val="000000"/>
                </a:solidFill>
                <a:latin typeface="Consolas" panose="020B0609020204030204" pitchFamily="49" charset="0"/>
              </a:rPr>
              <a:t>&lt;Weather&gt;(</a:t>
            </a:r>
            <a:r>
              <a:rPr lang="en-US" sz="1800" dirty="0" err="1">
                <a:solidFill>
                  <a:srgbClr val="000000"/>
                </a:solidFill>
                <a:latin typeface="Consolas" panose="020B0609020204030204" pitchFamily="49" charset="0"/>
              </a:rPr>
              <a:t>stringResult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Ok(</a:t>
            </a:r>
            <a:r>
              <a:rPr lang="en-US" sz="1800" dirty="0">
                <a:solidFill>
                  <a:srgbClr val="0000FF"/>
                </a:solidFill>
                <a:latin typeface="Consolas" panose="020B0609020204030204" pitchFamily="49" charset="0"/>
              </a:rPr>
              <a:t>new</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Temp = </a:t>
            </a:r>
            <a:r>
              <a:rPr lang="en-US" sz="1800" dirty="0" err="1">
                <a:solidFill>
                  <a:srgbClr val="000000"/>
                </a:solidFill>
                <a:latin typeface="Consolas" panose="020B0609020204030204" pitchFamily="49" charset="0"/>
              </a:rPr>
              <a:t>weatherResult.main.Temp</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City = weatherResult.name,</a:t>
            </a:r>
          </a:p>
          <a:p>
            <a:r>
              <a:rPr lang="en-US" sz="1800" dirty="0">
                <a:solidFill>
                  <a:srgbClr val="000000"/>
                </a:solidFill>
                <a:latin typeface="Consolas" panose="020B0609020204030204" pitchFamily="49" charset="0"/>
              </a:rPr>
              <a:t>                        speed = </a:t>
            </a:r>
            <a:r>
              <a:rPr lang="en-US" sz="1800" dirty="0" err="1">
                <a:solidFill>
                  <a:srgbClr val="000000"/>
                </a:solidFill>
                <a:latin typeface="Consolas" panose="020B0609020204030204" pitchFamily="49" charset="0"/>
              </a:rPr>
              <a:t>weatherResult.wind.speed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humidity = </a:t>
            </a:r>
            <a:r>
              <a:rPr lang="en-US" sz="1800" dirty="0" err="1">
                <a:solidFill>
                  <a:srgbClr val="000000"/>
                </a:solidFill>
                <a:latin typeface="Consolas" panose="020B0609020204030204" pitchFamily="49" charset="0"/>
              </a:rPr>
              <a:t>weatherResult.main.humidity</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catch</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HttpRequestException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httpRequestException</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BadRequest</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$"Error getting weather from </a:t>
            </a:r>
            <a:r>
              <a:rPr lang="en-US" sz="1800" dirty="0" err="1">
                <a:solidFill>
                  <a:srgbClr val="A31515"/>
                </a:solidFill>
                <a:latin typeface="Consolas" panose="020B0609020204030204" pitchFamily="49" charset="0"/>
              </a:rPr>
              <a:t>OpenWeather</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httpRequestException.Message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28</a:t>
            </a:fld>
            <a:endParaRPr lang="en-US"/>
          </a:p>
        </p:txBody>
      </p:sp>
    </p:spTree>
    <p:extLst>
      <p:ext uri="{BB962C8B-B14F-4D97-AF65-F5344CB8AC3E}">
        <p14:creationId xmlns:p14="http://schemas.microsoft.com/office/powerpoint/2010/main" val="1379232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29</a:t>
            </a:fld>
            <a:endParaRPr lang="en-US"/>
          </a:p>
        </p:txBody>
      </p:sp>
    </p:spTree>
    <p:extLst>
      <p:ext uri="{BB962C8B-B14F-4D97-AF65-F5344CB8AC3E}">
        <p14:creationId xmlns:p14="http://schemas.microsoft.com/office/powerpoint/2010/main" val="1202834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30</a:t>
            </a:fld>
            <a:endParaRPr lang="en-US"/>
          </a:p>
        </p:txBody>
      </p:sp>
    </p:spTree>
    <p:extLst>
      <p:ext uri="{BB962C8B-B14F-4D97-AF65-F5344CB8AC3E}">
        <p14:creationId xmlns:p14="http://schemas.microsoft.com/office/powerpoint/2010/main" val="4123141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31</a:t>
            </a:fld>
            <a:endParaRPr lang="en-US"/>
          </a:p>
        </p:txBody>
      </p:sp>
    </p:spTree>
    <p:extLst>
      <p:ext uri="{BB962C8B-B14F-4D97-AF65-F5344CB8AC3E}">
        <p14:creationId xmlns:p14="http://schemas.microsoft.com/office/powerpoint/2010/main" val="2709245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B0BD-3E9E-444E-9431-B0D14E2D9C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F772F5-CF47-4033-84D5-22E12A955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FBAEC-2EDC-4011-9CBD-C3969B1F68DB}"/>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5" name="Footer Placeholder 4">
            <a:extLst>
              <a:ext uri="{FF2B5EF4-FFF2-40B4-BE49-F238E27FC236}">
                <a16:creationId xmlns:a16="http://schemas.microsoft.com/office/drawing/2014/main" id="{4256BE7E-9D8E-4E0C-8AF9-146223DA4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EFBE1-29C2-4839-B009-6AAF9C0871CB}"/>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4008834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99AEA-F65D-4BD4-95DF-ADD1B9E695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B56ADE-F89B-4BC8-9722-3D647A0DFD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03955-1969-45D6-949F-FA28ECDE3A0C}"/>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5" name="Footer Placeholder 4">
            <a:extLst>
              <a:ext uri="{FF2B5EF4-FFF2-40B4-BE49-F238E27FC236}">
                <a16:creationId xmlns:a16="http://schemas.microsoft.com/office/drawing/2014/main" id="{3465A220-D602-483D-9FF6-79E29D21E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DEC27-6F4A-4988-B5E8-3DFA7ACB7DF2}"/>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1713354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D949FF-A127-418C-AC69-5811034E1F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EF78B2-3C13-46C8-8AB6-750AF64133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187EB-8D60-47B8-BD93-8623C457AE38}"/>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5" name="Footer Placeholder 4">
            <a:extLst>
              <a:ext uri="{FF2B5EF4-FFF2-40B4-BE49-F238E27FC236}">
                <a16:creationId xmlns:a16="http://schemas.microsoft.com/office/drawing/2014/main" id="{D80CAC4C-446D-4F9F-BAFA-93E9867DE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06C67-03B0-4864-A115-ECCA5CA74419}"/>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478631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699256" y="173420"/>
            <a:ext cx="10793487" cy="6093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5956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AD0FF-A167-44BA-9214-F991274577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048D79-ABF2-4CF0-B47F-D57D4D6A7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E5421-E8D4-445A-8103-F4853D051304}"/>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5" name="Footer Placeholder 4">
            <a:extLst>
              <a:ext uri="{FF2B5EF4-FFF2-40B4-BE49-F238E27FC236}">
                <a16:creationId xmlns:a16="http://schemas.microsoft.com/office/drawing/2014/main" id="{20E87E2D-EFF3-43EE-84FE-43294C92B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18C7E-ED72-4EF2-B29D-D11DD809FB83}"/>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234614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273B-E9CA-48F8-9448-C7C2F4E53B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76C8A3-C3AD-4EF1-9033-BABC3B13F2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3192AC-B413-490E-A6F0-77752232F964}"/>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5" name="Footer Placeholder 4">
            <a:extLst>
              <a:ext uri="{FF2B5EF4-FFF2-40B4-BE49-F238E27FC236}">
                <a16:creationId xmlns:a16="http://schemas.microsoft.com/office/drawing/2014/main" id="{FF66DF2E-8999-469F-8EE8-E2257A7C4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87AC0-5F66-415A-B21D-EE1C1D3D5C74}"/>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3470378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E25B-156D-44E4-AC8A-9C9A6D873E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E4F5C5-CB11-4C25-9DC2-30605C451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A7E976-DCC5-41BB-99B2-1FA9CFE87B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6441DC-A701-4962-BBF1-2CAF713C7500}"/>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6" name="Footer Placeholder 5">
            <a:extLst>
              <a:ext uri="{FF2B5EF4-FFF2-40B4-BE49-F238E27FC236}">
                <a16:creationId xmlns:a16="http://schemas.microsoft.com/office/drawing/2014/main" id="{65443FDC-B373-4E41-BAE1-14B8F579A7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9806D-3939-4182-8B7A-6E64BBABF353}"/>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3153350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32B2-4762-4AB4-92BE-7A770571FE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D46BA8-3EA1-499B-894A-B3CA35167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31A84F-BDEF-4C2C-BBA2-D4CAD6F378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12501C-9FBA-453B-B892-BBBEBA330A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8BE5E2-52B9-4D1A-A59D-DEAB1508C6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092A27-F218-43C4-9D62-73345E73E565}"/>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8" name="Footer Placeholder 7">
            <a:extLst>
              <a:ext uri="{FF2B5EF4-FFF2-40B4-BE49-F238E27FC236}">
                <a16:creationId xmlns:a16="http://schemas.microsoft.com/office/drawing/2014/main" id="{84CEB1BF-27D6-45E3-9A4F-ACAD19B22D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4F721F-2BD9-4BA5-9E92-D855774F74C6}"/>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2600538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CF431-55DB-4F2D-96F1-0B2D94343E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BA366F-2E59-401A-B799-D21B9CA041C2}"/>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4" name="Footer Placeholder 3">
            <a:extLst>
              <a:ext uri="{FF2B5EF4-FFF2-40B4-BE49-F238E27FC236}">
                <a16:creationId xmlns:a16="http://schemas.microsoft.com/office/drawing/2014/main" id="{1402B2B2-8F3A-450E-A8FA-D9A3EB6492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4CCBD5-5188-45C4-9D77-A4BC7C14887C}"/>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2893062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E10A0B-3E66-4316-8F02-90804927E838}"/>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3" name="Footer Placeholder 2">
            <a:extLst>
              <a:ext uri="{FF2B5EF4-FFF2-40B4-BE49-F238E27FC236}">
                <a16:creationId xmlns:a16="http://schemas.microsoft.com/office/drawing/2014/main" id="{4F7CDF46-C6D9-424D-9EFA-69B8A215CA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7FCB71-71D9-4A17-B5D2-4F6A41B463A3}"/>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914288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27F7-4A42-4F2A-BB86-48B5D7067D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8ACABB-060E-4488-B43D-101CB9AD1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653B32-1061-4350-8CAC-5EA98995F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E1076B-CD5A-41F6-B3D1-D568FBBCA741}"/>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6" name="Footer Placeholder 5">
            <a:extLst>
              <a:ext uri="{FF2B5EF4-FFF2-40B4-BE49-F238E27FC236}">
                <a16:creationId xmlns:a16="http://schemas.microsoft.com/office/drawing/2014/main" id="{6316F9A4-1A74-44C3-A311-9B8771A0AC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50FBF0-37A2-49E2-A528-260A8CD348D2}"/>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156513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85CD-822E-4671-AE7D-92DCAB77F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488CEB-098E-4B89-AE2C-AA83407920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D1AB54-D580-441D-822F-4CBE3C923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E6C274-DA43-41CE-81B7-07527EA7CEC4}"/>
              </a:ext>
            </a:extLst>
          </p:cNvPr>
          <p:cNvSpPr>
            <a:spLocks noGrp="1"/>
          </p:cNvSpPr>
          <p:nvPr>
            <p:ph type="dt" sz="half" idx="10"/>
          </p:nvPr>
        </p:nvSpPr>
        <p:spPr/>
        <p:txBody>
          <a:bodyPr/>
          <a:lstStyle/>
          <a:p>
            <a:fld id="{D5F5691D-6750-4618-A72B-813A88C06240}" type="datetimeFigureOut">
              <a:rPr lang="en-US" smtClean="0"/>
              <a:t>10/27/2022</a:t>
            </a:fld>
            <a:endParaRPr lang="en-US"/>
          </a:p>
        </p:txBody>
      </p:sp>
      <p:sp>
        <p:nvSpPr>
          <p:cNvPr id="6" name="Footer Placeholder 5">
            <a:extLst>
              <a:ext uri="{FF2B5EF4-FFF2-40B4-BE49-F238E27FC236}">
                <a16:creationId xmlns:a16="http://schemas.microsoft.com/office/drawing/2014/main" id="{077E972D-21D8-45FA-BDA2-2E51E73F0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B30FFA-B4C5-4DB2-A5E5-582823020701}"/>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3485426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6CD3D1-409E-4C1E-A7CB-87771C8E36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62C380-41D1-48DA-A4F6-D5D393C6C2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921FE-6DF2-47A5-88B9-2310AA84C1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5691D-6750-4618-A72B-813A88C06240}" type="datetimeFigureOut">
              <a:rPr lang="en-US" smtClean="0"/>
              <a:t>10/27/2022</a:t>
            </a:fld>
            <a:endParaRPr lang="en-US"/>
          </a:p>
        </p:txBody>
      </p:sp>
      <p:sp>
        <p:nvSpPr>
          <p:cNvPr id="5" name="Footer Placeholder 4">
            <a:extLst>
              <a:ext uri="{FF2B5EF4-FFF2-40B4-BE49-F238E27FC236}">
                <a16:creationId xmlns:a16="http://schemas.microsoft.com/office/drawing/2014/main" id="{30A781F7-F711-4380-8CB7-A5E230840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59E920-E1A2-48C9-B8AD-8B6F7EDCD9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C934A-3A46-40EF-9922-8D42271F501A}" type="slidenum">
              <a:rPr lang="en-US" smtClean="0"/>
              <a:t>‹#›</a:t>
            </a:fld>
            <a:endParaRPr lang="en-US"/>
          </a:p>
        </p:txBody>
      </p:sp>
    </p:spTree>
    <p:extLst>
      <p:ext uri="{BB962C8B-B14F-4D97-AF65-F5344CB8AC3E}">
        <p14:creationId xmlns:p14="http://schemas.microsoft.com/office/powerpoint/2010/main" val="3425676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8"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11.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12.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13.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20" Type="http://schemas.openxmlformats.org/officeDocument/2006/relationships/image" Target="../media/image66.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14.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15.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20" Type="http://schemas.openxmlformats.org/officeDocument/2006/relationships/image" Target="../media/image67.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16.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20" Type="http://schemas.openxmlformats.org/officeDocument/2006/relationships/image" Target="../media/image68.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17.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20" Type="http://schemas.openxmlformats.org/officeDocument/2006/relationships/image" Target="../media/image64.png"/><Relationship Id="rId1" Type="http://schemas.openxmlformats.org/officeDocument/2006/relationships/slideLayout" Target="../slideLayouts/slideLayout6.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18.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20" Type="http://schemas.openxmlformats.org/officeDocument/2006/relationships/image" Target="../media/image69.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19.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20" Type="http://schemas.openxmlformats.org/officeDocument/2006/relationships/image" Target="../media/image64.png"/><Relationship Id="rId1" Type="http://schemas.openxmlformats.org/officeDocument/2006/relationships/slideLayout" Target="../slideLayouts/slideLayout6.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26.png"/><Relationship Id="rId18" Type="http://schemas.openxmlformats.org/officeDocument/2006/relationships/image" Target="../media/image44.png"/><Relationship Id="rId3" Type="http://schemas.openxmlformats.org/officeDocument/2006/relationships/image" Target="../media/image33.png"/><Relationship Id="rId21" Type="http://schemas.openxmlformats.org/officeDocument/2006/relationships/image" Target="../media/image47.png"/><Relationship Id="rId7" Type="http://schemas.openxmlformats.org/officeDocument/2006/relationships/image" Target="../media/image37.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1.xml"/><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39.png"/><Relationship Id="rId5" Type="http://schemas.openxmlformats.org/officeDocument/2006/relationships/image" Target="../media/image35.png"/><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23.png"/><Relationship Id="rId19" Type="http://schemas.openxmlformats.org/officeDocument/2006/relationships/image" Target="../media/image45.png"/><Relationship Id="rId4" Type="http://schemas.openxmlformats.org/officeDocument/2006/relationships/image" Target="../media/image34.png"/><Relationship Id="rId9" Type="http://schemas.openxmlformats.org/officeDocument/2006/relationships/image" Target="../media/image22.png"/><Relationship Id="rId14" Type="http://schemas.openxmlformats.org/officeDocument/2006/relationships/image" Target="../media/image40.png"/><Relationship Id="rId22" Type="http://schemas.openxmlformats.org/officeDocument/2006/relationships/image" Target="../media/image48.png"/></Relationships>
</file>

<file path=ppt/slides/_rels/slide20.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20"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21.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20" Type="http://schemas.openxmlformats.org/officeDocument/2006/relationships/image" Target="../media/image71.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22.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23.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24.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2.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4.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7.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5.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3.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4.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7.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6.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4.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4.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7.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7.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5.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4.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7.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8.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6.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4.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7.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9.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7.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4.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7.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3.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20" Type="http://schemas.openxmlformats.org/officeDocument/2006/relationships/image" Target="../media/image64.png"/><Relationship Id="rId1" Type="http://schemas.openxmlformats.org/officeDocument/2006/relationships/slideLayout" Target="../slideLayouts/slideLayout6.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30.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8.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4.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7.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3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9.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4.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7.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3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10.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4.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7.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3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11.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4.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7.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34.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12.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4.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7.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35.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13.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4.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7.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36.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14.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4.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7.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4.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5.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20" Type="http://schemas.openxmlformats.org/officeDocument/2006/relationships/image" Target="../media/image49.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6.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20" Type="http://schemas.openxmlformats.org/officeDocument/2006/relationships/image" Target="../media/image49.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7.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20" Type="http://schemas.openxmlformats.org/officeDocument/2006/relationships/image" Target="../media/image64.png"/><Relationship Id="rId1" Type="http://schemas.openxmlformats.org/officeDocument/2006/relationships/slideLayout" Target="../slideLayouts/slideLayout6.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8.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_rels/slide9.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9.png"/><Relationship Id="rId1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44.png"/><Relationship Id="rId2" Type="http://schemas.openxmlformats.org/officeDocument/2006/relationships/image" Target="../media/image50.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4.png"/><Relationship Id="rId11" Type="http://schemas.openxmlformats.org/officeDocument/2006/relationships/image" Target="../media/image25.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24.png"/><Relationship Id="rId19"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4" cy="6857615"/>
            <a:chOff x="0" y="0"/>
            <a:chExt cx="20104100" cy="11308715"/>
          </a:xfrm>
        </p:grpSpPr>
        <p:pic>
          <p:nvPicPr>
            <p:cNvPr id="3" name="object 3"/>
            <p:cNvPicPr/>
            <p:nvPr/>
          </p:nvPicPr>
          <p:blipFill>
            <a:blip r:embed="rId2" cstate="print"/>
            <a:stretch>
              <a:fillRect/>
            </a:stretch>
          </p:blipFill>
          <p:spPr>
            <a:xfrm>
              <a:off x="0" y="0"/>
              <a:ext cx="20104099" cy="11308556"/>
            </a:xfrm>
            <a:prstGeom prst="rect">
              <a:avLst/>
            </a:prstGeom>
          </p:spPr>
        </p:pic>
        <p:sp>
          <p:nvSpPr>
            <p:cNvPr id="4" name="object 4"/>
            <p:cNvSpPr/>
            <p:nvPr/>
          </p:nvSpPr>
          <p:spPr>
            <a:xfrm>
              <a:off x="379648" y="498262"/>
              <a:ext cx="617855" cy="634365"/>
            </a:xfrm>
            <a:custGeom>
              <a:avLst/>
              <a:gdLst/>
              <a:ahLst/>
              <a:cxnLst/>
              <a:rect l="l" t="t" r="r" b="b"/>
              <a:pathLst>
                <a:path w="617855" h="634365">
                  <a:moveTo>
                    <a:pt x="308734" y="0"/>
                  </a:moveTo>
                  <a:lnTo>
                    <a:pt x="261502" y="3685"/>
                  </a:lnTo>
                  <a:lnTo>
                    <a:pt x="216520" y="14378"/>
                  </a:lnTo>
                  <a:lnTo>
                    <a:pt x="174320" y="31534"/>
                  </a:lnTo>
                  <a:lnTo>
                    <a:pt x="135432" y="54606"/>
                  </a:lnTo>
                  <a:lnTo>
                    <a:pt x="100388" y="83051"/>
                  </a:lnTo>
                  <a:lnTo>
                    <a:pt x="69717" y="116321"/>
                  </a:lnTo>
                  <a:lnTo>
                    <a:pt x="43950" y="153872"/>
                  </a:lnTo>
                  <a:lnTo>
                    <a:pt x="23620" y="195159"/>
                  </a:lnTo>
                  <a:lnTo>
                    <a:pt x="9256" y="239636"/>
                  </a:lnTo>
                  <a:lnTo>
                    <a:pt x="225647" y="239636"/>
                  </a:lnTo>
                  <a:lnTo>
                    <a:pt x="249886" y="244674"/>
                  </a:lnTo>
                  <a:lnTo>
                    <a:pt x="269706" y="258404"/>
                  </a:lnTo>
                  <a:lnTo>
                    <a:pt x="283082" y="278752"/>
                  </a:lnTo>
                  <a:lnTo>
                    <a:pt x="287991" y="303645"/>
                  </a:lnTo>
                  <a:lnTo>
                    <a:pt x="287991" y="633153"/>
                  </a:lnTo>
                  <a:lnTo>
                    <a:pt x="294441" y="633593"/>
                  </a:lnTo>
                  <a:lnTo>
                    <a:pt x="300933" y="633834"/>
                  </a:lnTo>
                  <a:lnTo>
                    <a:pt x="307488" y="633855"/>
                  </a:lnTo>
                  <a:lnTo>
                    <a:pt x="307444" y="217490"/>
                  </a:lnTo>
                  <a:lnTo>
                    <a:pt x="175848" y="217490"/>
                  </a:lnTo>
                  <a:lnTo>
                    <a:pt x="156989" y="213572"/>
                  </a:lnTo>
                  <a:lnTo>
                    <a:pt x="141574" y="202891"/>
                  </a:lnTo>
                  <a:lnTo>
                    <a:pt x="131173" y="187063"/>
                  </a:lnTo>
                  <a:lnTo>
                    <a:pt x="127357" y="167701"/>
                  </a:lnTo>
                  <a:lnTo>
                    <a:pt x="131191" y="148322"/>
                  </a:lnTo>
                  <a:lnTo>
                    <a:pt x="141574" y="132524"/>
                  </a:lnTo>
                  <a:lnTo>
                    <a:pt x="156989" y="121843"/>
                  </a:lnTo>
                  <a:lnTo>
                    <a:pt x="175848" y="117923"/>
                  </a:lnTo>
                  <a:lnTo>
                    <a:pt x="348879" y="117923"/>
                  </a:lnTo>
                  <a:lnTo>
                    <a:pt x="348879" y="2659"/>
                  </a:lnTo>
                  <a:lnTo>
                    <a:pt x="338971" y="1506"/>
                  </a:lnTo>
                  <a:lnTo>
                    <a:pt x="328975" y="674"/>
                  </a:lnTo>
                  <a:lnTo>
                    <a:pt x="318895" y="169"/>
                  </a:lnTo>
                  <a:lnTo>
                    <a:pt x="308734" y="0"/>
                  </a:lnTo>
                  <a:close/>
                </a:path>
                <a:path w="617855" h="634365">
                  <a:moveTo>
                    <a:pt x="348879" y="117923"/>
                  </a:moveTo>
                  <a:lnTo>
                    <a:pt x="175848" y="117923"/>
                  </a:lnTo>
                  <a:lnTo>
                    <a:pt x="191567" y="120611"/>
                  </a:lnTo>
                  <a:lnTo>
                    <a:pt x="205144" y="128073"/>
                  </a:lnTo>
                  <a:lnTo>
                    <a:pt x="215703" y="139404"/>
                  </a:lnTo>
                  <a:lnTo>
                    <a:pt x="222370" y="153702"/>
                  </a:lnTo>
                  <a:lnTo>
                    <a:pt x="266923" y="153702"/>
                  </a:lnTo>
                  <a:lnTo>
                    <a:pt x="310986" y="172469"/>
                  </a:lnTo>
                  <a:lnTo>
                    <a:pt x="329224" y="217490"/>
                  </a:lnTo>
                  <a:lnTo>
                    <a:pt x="329267" y="633163"/>
                  </a:lnTo>
                  <a:lnTo>
                    <a:pt x="335864" y="632724"/>
                  </a:lnTo>
                  <a:lnTo>
                    <a:pt x="342397" y="632074"/>
                  </a:lnTo>
                  <a:lnTo>
                    <a:pt x="348879" y="631205"/>
                  </a:lnTo>
                  <a:lnTo>
                    <a:pt x="348922" y="416489"/>
                  </a:lnTo>
                  <a:lnTo>
                    <a:pt x="353786" y="391823"/>
                  </a:lnTo>
                  <a:lnTo>
                    <a:pt x="367160" y="371478"/>
                  </a:lnTo>
                  <a:lnTo>
                    <a:pt x="386979" y="357749"/>
                  </a:lnTo>
                  <a:lnTo>
                    <a:pt x="411223" y="352711"/>
                  </a:lnTo>
                  <a:lnTo>
                    <a:pt x="455776" y="352711"/>
                  </a:lnTo>
                  <a:lnTo>
                    <a:pt x="462442" y="338410"/>
                  </a:lnTo>
                  <a:lnTo>
                    <a:pt x="472998" y="327079"/>
                  </a:lnTo>
                  <a:lnTo>
                    <a:pt x="486574" y="319619"/>
                  </a:lnTo>
                  <a:lnTo>
                    <a:pt x="502298" y="316932"/>
                  </a:lnTo>
                  <a:lnTo>
                    <a:pt x="617457" y="316932"/>
                  </a:lnTo>
                  <a:lnTo>
                    <a:pt x="613630" y="266886"/>
                  </a:lnTo>
                  <a:lnTo>
                    <a:pt x="610620" y="253981"/>
                  </a:lnTo>
                  <a:lnTo>
                    <a:pt x="502298" y="253981"/>
                  </a:lnTo>
                  <a:lnTo>
                    <a:pt x="486574" y="251296"/>
                  </a:lnTo>
                  <a:lnTo>
                    <a:pt x="472998" y="243839"/>
                  </a:lnTo>
                  <a:lnTo>
                    <a:pt x="462442" y="232508"/>
                  </a:lnTo>
                  <a:lnTo>
                    <a:pt x="455776" y="218202"/>
                  </a:lnTo>
                  <a:lnTo>
                    <a:pt x="411223" y="218202"/>
                  </a:lnTo>
                  <a:lnTo>
                    <a:pt x="386979" y="213165"/>
                  </a:lnTo>
                  <a:lnTo>
                    <a:pt x="367160" y="199436"/>
                  </a:lnTo>
                  <a:lnTo>
                    <a:pt x="353786" y="179091"/>
                  </a:lnTo>
                  <a:lnTo>
                    <a:pt x="348922" y="154424"/>
                  </a:lnTo>
                  <a:lnTo>
                    <a:pt x="348879" y="117923"/>
                  </a:lnTo>
                  <a:close/>
                </a:path>
                <a:path w="617855" h="634365">
                  <a:moveTo>
                    <a:pt x="262021" y="285949"/>
                  </a:moveTo>
                  <a:lnTo>
                    <a:pt x="92101" y="285949"/>
                  </a:lnTo>
                  <a:lnTo>
                    <a:pt x="107825" y="288634"/>
                  </a:lnTo>
                  <a:lnTo>
                    <a:pt x="121402" y="296091"/>
                  </a:lnTo>
                  <a:lnTo>
                    <a:pt x="131958" y="307422"/>
                  </a:lnTo>
                  <a:lnTo>
                    <a:pt x="138624" y="321728"/>
                  </a:lnTo>
                  <a:lnTo>
                    <a:pt x="183188" y="321728"/>
                  </a:lnTo>
                  <a:lnTo>
                    <a:pt x="227250" y="340494"/>
                  </a:lnTo>
                  <a:lnTo>
                    <a:pt x="245488" y="385506"/>
                  </a:lnTo>
                  <a:lnTo>
                    <a:pt x="245531" y="627206"/>
                  </a:lnTo>
                  <a:lnTo>
                    <a:pt x="252348" y="628661"/>
                  </a:lnTo>
                  <a:lnTo>
                    <a:pt x="259238" y="629897"/>
                  </a:lnTo>
                  <a:lnTo>
                    <a:pt x="266201" y="630870"/>
                  </a:lnTo>
                  <a:lnTo>
                    <a:pt x="266201" y="303645"/>
                  </a:lnTo>
                  <a:lnTo>
                    <a:pt x="263008" y="287451"/>
                  </a:lnTo>
                  <a:lnTo>
                    <a:pt x="262021" y="285949"/>
                  </a:lnTo>
                  <a:close/>
                </a:path>
                <a:path w="617855" h="634365">
                  <a:moveTo>
                    <a:pt x="454499" y="375067"/>
                  </a:moveTo>
                  <a:lnTo>
                    <a:pt x="411223" y="375067"/>
                  </a:lnTo>
                  <a:lnTo>
                    <a:pt x="395449" y="378346"/>
                  </a:lnTo>
                  <a:lnTo>
                    <a:pt x="382553" y="387281"/>
                  </a:lnTo>
                  <a:lnTo>
                    <a:pt x="373851"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98" y="416489"/>
                  </a:lnTo>
                  <a:lnTo>
                    <a:pt x="485269" y="413320"/>
                  </a:lnTo>
                  <a:lnTo>
                    <a:pt x="470871" y="404585"/>
                  </a:lnTo>
                  <a:lnTo>
                    <a:pt x="460237" y="391447"/>
                  </a:lnTo>
                  <a:lnTo>
                    <a:pt x="454499" y="375067"/>
                  </a:lnTo>
                  <a:close/>
                </a:path>
                <a:path w="617855" h="634365">
                  <a:moveTo>
                    <a:pt x="225647" y="262002"/>
                  </a:moveTo>
                  <a:lnTo>
                    <a:pt x="4628" y="262002"/>
                  </a:lnTo>
                  <a:lnTo>
                    <a:pt x="2623" y="275478"/>
                  </a:lnTo>
                  <a:lnTo>
                    <a:pt x="1228" y="288634"/>
                  </a:lnTo>
                  <a:lnTo>
                    <a:pt x="1128" y="289866"/>
                  </a:lnTo>
                  <a:lnTo>
                    <a:pt x="296" y="302956"/>
                  </a:lnTo>
                  <a:lnTo>
                    <a:pt x="0" y="316932"/>
                  </a:lnTo>
                  <a:lnTo>
                    <a:pt x="3420" y="364265"/>
                  </a:lnTo>
                  <a:lnTo>
                    <a:pt x="13351" y="409413"/>
                  </a:lnTo>
                  <a:lnTo>
                    <a:pt x="29301" y="451869"/>
                  </a:lnTo>
                  <a:lnTo>
                    <a:pt x="50775" y="491127"/>
                  </a:lnTo>
                  <a:lnTo>
                    <a:pt x="77280" y="526679"/>
                  </a:lnTo>
                  <a:lnTo>
                    <a:pt x="108324" y="558019"/>
                  </a:lnTo>
                  <a:lnTo>
                    <a:pt x="143413" y="584640"/>
                  </a:lnTo>
                  <a:lnTo>
                    <a:pt x="182053" y="606035"/>
                  </a:lnTo>
                  <a:lnTo>
                    <a:pt x="223752" y="621698"/>
                  </a:lnTo>
                  <a:lnTo>
                    <a:pt x="223708" y="385506"/>
                  </a:lnTo>
                  <a:lnTo>
                    <a:pt x="92101" y="385506"/>
                  </a:lnTo>
                  <a:lnTo>
                    <a:pt x="73243" y="381588"/>
                  </a:lnTo>
                  <a:lnTo>
                    <a:pt x="57828" y="370908"/>
                  </a:lnTo>
                  <a:lnTo>
                    <a:pt x="47427" y="355083"/>
                  </a:lnTo>
                  <a:lnTo>
                    <a:pt x="43611" y="335727"/>
                  </a:lnTo>
                  <a:lnTo>
                    <a:pt x="47427" y="316367"/>
                  </a:lnTo>
                  <a:lnTo>
                    <a:pt x="57828" y="300543"/>
                  </a:lnTo>
                  <a:lnTo>
                    <a:pt x="73243" y="289866"/>
                  </a:lnTo>
                  <a:lnTo>
                    <a:pt x="92101" y="285949"/>
                  </a:lnTo>
                  <a:lnTo>
                    <a:pt x="262021" y="285949"/>
                  </a:lnTo>
                  <a:lnTo>
                    <a:pt x="254307" y="274212"/>
                  </a:lnTo>
                  <a:lnTo>
                    <a:pt x="241415" y="265280"/>
                  </a:lnTo>
                  <a:lnTo>
                    <a:pt x="225647" y="262002"/>
                  </a:lnTo>
                  <a:close/>
                </a:path>
                <a:path w="617855" h="634365">
                  <a:moveTo>
                    <a:pt x="617457" y="316932"/>
                  </a:moveTo>
                  <a:lnTo>
                    <a:pt x="502298" y="316932"/>
                  </a:lnTo>
                  <a:lnTo>
                    <a:pt x="521157" y="320851"/>
                  </a:lnTo>
                  <a:lnTo>
                    <a:pt x="536572" y="331530"/>
                  </a:lnTo>
                  <a:lnTo>
                    <a:pt x="546974" y="347361"/>
                  </a:lnTo>
                  <a:lnTo>
                    <a:pt x="550789" y="366711"/>
                  </a:lnTo>
                  <a:lnTo>
                    <a:pt x="547040" y="385726"/>
                  </a:lnTo>
                  <a:lnTo>
                    <a:pt x="546951" y="386100"/>
                  </a:lnTo>
                  <a:lnTo>
                    <a:pt x="536572" y="401892"/>
                  </a:lnTo>
                  <a:lnTo>
                    <a:pt x="521157" y="412571"/>
                  </a:lnTo>
                  <a:lnTo>
                    <a:pt x="502298" y="416489"/>
                  </a:lnTo>
                  <a:lnTo>
                    <a:pt x="601759" y="416489"/>
                  </a:lnTo>
                  <a:lnTo>
                    <a:pt x="602538" y="414541"/>
                  </a:lnTo>
                  <a:lnTo>
                    <a:pt x="613630" y="366978"/>
                  </a:lnTo>
                  <a:lnTo>
                    <a:pt x="617457" y="316932"/>
                  </a:lnTo>
                  <a:close/>
                </a:path>
                <a:path w="617855" h="634365">
                  <a:moveTo>
                    <a:pt x="502832" y="339288"/>
                  </a:moveTo>
                  <a:lnTo>
                    <a:pt x="492435" y="341443"/>
                  </a:lnTo>
                  <a:lnTo>
                    <a:pt x="483944" y="347321"/>
                  </a:lnTo>
                  <a:lnTo>
                    <a:pt x="478220" y="356038"/>
                  </a:lnTo>
                  <a:lnTo>
                    <a:pt x="476121" y="366711"/>
                  </a:lnTo>
                  <a:lnTo>
                    <a:pt x="478220" y="377383"/>
                  </a:lnTo>
                  <a:lnTo>
                    <a:pt x="483944" y="386100"/>
                  </a:lnTo>
                  <a:lnTo>
                    <a:pt x="492435" y="391978"/>
                  </a:lnTo>
                  <a:lnTo>
                    <a:pt x="502832" y="394134"/>
                  </a:lnTo>
                  <a:lnTo>
                    <a:pt x="513230" y="391978"/>
                  </a:lnTo>
                  <a:lnTo>
                    <a:pt x="521721" y="386100"/>
                  </a:lnTo>
                  <a:lnTo>
                    <a:pt x="527445" y="377383"/>
                  </a:lnTo>
                  <a:lnTo>
                    <a:pt x="529544" y="366711"/>
                  </a:lnTo>
                  <a:lnTo>
                    <a:pt x="527445" y="356038"/>
                  </a:lnTo>
                  <a:lnTo>
                    <a:pt x="521721" y="347321"/>
                  </a:lnTo>
                  <a:lnTo>
                    <a:pt x="513230" y="341443"/>
                  </a:lnTo>
                  <a:lnTo>
                    <a:pt x="502832" y="339288"/>
                  </a:lnTo>
                  <a:close/>
                </a:path>
                <a:path w="617855" h="634365">
                  <a:moveTo>
                    <a:pt x="183188" y="344083"/>
                  </a:moveTo>
                  <a:lnTo>
                    <a:pt x="139901" y="344083"/>
                  </a:lnTo>
                  <a:lnTo>
                    <a:pt x="134164" y="360464"/>
                  </a:lnTo>
                  <a:lnTo>
                    <a:pt x="123532" y="373602"/>
                  </a:lnTo>
                  <a:lnTo>
                    <a:pt x="109135" y="382337"/>
                  </a:lnTo>
                  <a:lnTo>
                    <a:pt x="92101" y="385506"/>
                  </a:lnTo>
                  <a:lnTo>
                    <a:pt x="223708" y="385506"/>
                  </a:lnTo>
                  <a:lnTo>
                    <a:pt x="220559" y="369532"/>
                  </a:lnTo>
                  <a:lnTo>
                    <a:pt x="211857" y="356294"/>
                  </a:lnTo>
                  <a:lnTo>
                    <a:pt x="198933" y="347355"/>
                  </a:lnTo>
                  <a:lnTo>
                    <a:pt x="183188" y="344083"/>
                  </a:lnTo>
                  <a:close/>
                </a:path>
                <a:path w="617855" h="634365">
                  <a:moveTo>
                    <a:pt x="91567" y="308304"/>
                  </a:moveTo>
                  <a:lnTo>
                    <a:pt x="81170" y="310460"/>
                  </a:lnTo>
                  <a:lnTo>
                    <a:pt x="72679" y="316338"/>
                  </a:lnTo>
                  <a:lnTo>
                    <a:pt x="66955" y="325055"/>
                  </a:lnTo>
                  <a:lnTo>
                    <a:pt x="64856" y="335727"/>
                  </a:lnTo>
                  <a:lnTo>
                    <a:pt x="66955" y="346400"/>
                  </a:lnTo>
                  <a:lnTo>
                    <a:pt x="72679" y="355117"/>
                  </a:lnTo>
                  <a:lnTo>
                    <a:pt x="81170" y="360995"/>
                  </a:lnTo>
                  <a:lnTo>
                    <a:pt x="91567" y="363151"/>
                  </a:lnTo>
                  <a:lnTo>
                    <a:pt x="101965" y="360995"/>
                  </a:lnTo>
                  <a:lnTo>
                    <a:pt x="110456" y="355117"/>
                  </a:lnTo>
                  <a:lnTo>
                    <a:pt x="116180" y="346400"/>
                  </a:lnTo>
                  <a:lnTo>
                    <a:pt x="118279" y="335727"/>
                  </a:lnTo>
                  <a:lnTo>
                    <a:pt x="116180" y="325055"/>
                  </a:lnTo>
                  <a:lnTo>
                    <a:pt x="110456" y="316338"/>
                  </a:lnTo>
                  <a:lnTo>
                    <a:pt x="101965" y="310460"/>
                  </a:lnTo>
                  <a:lnTo>
                    <a:pt x="91567" y="308304"/>
                  </a:lnTo>
                  <a:close/>
                </a:path>
                <a:path w="617855" h="634365">
                  <a:moveTo>
                    <a:pt x="572820" y="154424"/>
                  </a:moveTo>
                  <a:lnTo>
                    <a:pt x="502298" y="154424"/>
                  </a:lnTo>
                  <a:lnTo>
                    <a:pt x="521157" y="158343"/>
                  </a:lnTo>
                  <a:lnTo>
                    <a:pt x="536572" y="169022"/>
                  </a:lnTo>
                  <a:lnTo>
                    <a:pt x="546973" y="184847"/>
                  </a:lnTo>
                  <a:lnTo>
                    <a:pt x="550789" y="204203"/>
                  </a:lnTo>
                  <a:lnTo>
                    <a:pt x="546973" y="223563"/>
                  </a:lnTo>
                  <a:lnTo>
                    <a:pt x="536572" y="239387"/>
                  </a:lnTo>
                  <a:lnTo>
                    <a:pt x="521157" y="250064"/>
                  </a:lnTo>
                  <a:lnTo>
                    <a:pt x="502298" y="253981"/>
                  </a:lnTo>
                  <a:lnTo>
                    <a:pt x="610620" y="253981"/>
                  </a:lnTo>
                  <a:lnTo>
                    <a:pt x="602538" y="219323"/>
                  </a:lnTo>
                  <a:lnTo>
                    <a:pt x="584766" y="174845"/>
                  </a:lnTo>
                  <a:lnTo>
                    <a:pt x="572820" y="154424"/>
                  </a:lnTo>
                  <a:close/>
                </a:path>
                <a:path w="617855" h="634365">
                  <a:moveTo>
                    <a:pt x="502832" y="176790"/>
                  </a:moveTo>
                  <a:lnTo>
                    <a:pt x="492435" y="178944"/>
                  </a:lnTo>
                  <a:lnTo>
                    <a:pt x="483926" y="184847"/>
                  </a:lnTo>
                  <a:lnTo>
                    <a:pt x="478220" y="193532"/>
                  </a:lnTo>
                  <a:lnTo>
                    <a:pt x="476121" y="204203"/>
                  </a:lnTo>
                  <a:lnTo>
                    <a:pt x="478220" y="214880"/>
                  </a:lnTo>
                  <a:lnTo>
                    <a:pt x="483944" y="223596"/>
                  </a:lnTo>
                  <a:lnTo>
                    <a:pt x="492435" y="229472"/>
                  </a:lnTo>
                  <a:lnTo>
                    <a:pt x="502832" y="231626"/>
                  </a:lnTo>
                  <a:lnTo>
                    <a:pt x="513230" y="229472"/>
                  </a:lnTo>
                  <a:lnTo>
                    <a:pt x="521721" y="223596"/>
                  </a:lnTo>
                  <a:lnTo>
                    <a:pt x="527445" y="214880"/>
                  </a:lnTo>
                  <a:lnTo>
                    <a:pt x="529544" y="204203"/>
                  </a:lnTo>
                  <a:lnTo>
                    <a:pt x="527445" y="193532"/>
                  </a:lnTo>
                  <a:lnTo>
                    <a:pt x="521721" y="184818"/>
                  </a:lnTo>
                  <a:lnTo>
                    <a:pt x="513230" y="178944"/>
                  </a:lnTo>
                  <a:lnTo>
                    <a:pt x="502832" y="176790"/>
                  </a:lnTo>
                  <a:close/>
                </a:path>
                <a:path w="617855" h="634365">
                  <a:moveTo>
                    <a:pt x="266923" y="176067"/>
                  </a:moveTo>
                  <a:lnTo>
                    <a:pt x="223637" y="176067"/>
                  </a:lnTo>
                  <a:lnTo>
                    <a:pt x="217900" y="192448"/>
                  </a:lnTo>
                  <a:lnTo>
                    <a:pt x="207269" y="205586"/>
                  </a:lnTo>
                  <a:lnTo>
                    <a:pt x="192875" y="214321"/>
                  </a:lnTo>
                  <a:lnTo>
                    <a:pt x="175848" y="217490"/>
                  </a:lnTo>
                  <a:lnTo>
                    <a:pt x="307444" y="217490"/>
                  </a:lnTo>
                  <a:lnTo>
                    <a:pt x="304295" y="201516"/>
                  </a:lnTo>
                  <a:lnTo>
                    <a:pt x="295593" y="188278"/>
                  </a:lnTo>
                  <a:lnTo>
                    <a:pt x="282697" y="179345"/>
                  </a:lnTo>
                  <a:lnTo>
                    <a:pt x="266923" y="176067"/>
                  </a:lnTo>
                  <a:close/>
                </a:path>
                <a:path w="617855" h="634365">
                  <a:moveTo>
                    <a:pt x="370658" y="6387"/>
                  </a:moveTo>
                  <a:lnTo>
                    <a:pt x="370702" y="154424"/>
                  </a:lnTo>
                  <a:lnTo>
                    <a:pt x="395449" y="192569"/>
                  </a:lnTo>
                  <a:lnTo>
                    <a:pt x="411223" y="195847"/>
                  </a:lnTo>
                  <a:lnTo>
                    <a:pt x="454499" y="195847"/>
                  </a:lnTo>
                  <a:lnTo>
                    <a:pt x="460237" y="179466"/>
                  </a:lnTo>
                  <a:lnTo>
                    <a:pt x="470871" y="166328"/>
                  </a:lnTo>
                  <a:lnTo>
                    <a:pt x="485269" y="157594"/>
                  </a:lnTo>
                  <a:lnTo>
                    <a:pt x="50229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303" y="140288"/>
                  </a:moveTo>
                  <a:lnTo>
                    <a:pt x="164905" y="142444"/>
                  </a:lnTo>
                  <a:lnTo>
                    <a:pt x="156397" y="148350"/>
                  </a:lnTo>
                  <a:lnTo>
                    <a:pt x="150691" y="157039"/>
                  </a:lnTo>
                  <a:lnTo>
                    <a:pt x="148592" y="167712"/>
                  </a:lnTo>
                  <a:lnTo>
                    <a:pt x="150691" y="178384"/>
                  </a:lnTo>
                  <a:lnTo>
                    <a:pt x="156415" y="187101"/>
                  </a:lnTo>
                  <a:lnTo>
                    <a:pt x="164905" y="192979"/>
                  </a:lnTo>
                  <a:lnTo>
                    <a:pt x="175303" y="195135"/>
                  </a:lnTo>
                  <a:lnTo>
                    <a:pt x="185701" y="192979"/>
                  </a:lnTo>
                  <a:lnTo>
                    <a:pt x="194191" y="187101"/>
                  </a:lnTo>
                  <a:lnTo>
                    <a:pt x="199915" y="178384"/>
                  </a:lnTo>
                  <a:lnTo>
                    <a:pt x="202012" y="167701"/>
                  </a:lnTo>
                  <a:lnTo>
                    <a:pt x="199915" y="157039"/>
                  </a:lnTo>
                  <a:lnTo>
                    <a:pt x="194191" y="148322"/>
                  </a:lnTo>
                  <a:lnTo>
                    <a:pt x="185701" y="142444"/>
                  </a:lnTo>
                  <a:lnTo>
                    <a:pt x="175303" y="140288"/>
                  </a:lnTo>
                  <a:close/>
                </a:path>
              </a:pathLst>
            </a:custGeom>
            <a:solidFill>
              <a:srgbClr val="E50022"/>
            </a:solidFill>
          </p:spPr>
          <p:txBody>
            <a:bodyPr wrap="square" lIns="0" tIns="0" rIns="0" bIns="0" rtlCol="0"/>
            <a:lstStyle/>
            <a:p>
              <a:endParaRPr sz="1092" dirty="0"/>
            </a:p>
          </p:txBody>
        </p:sp>
        <p:pic>
          <p:nvPicPr>
            <p:cNvPr id="5" name="object 5"/>
            <p:cNvPicPr/>
            <p:nvPr/>
          </p:nvPicPr>
          <p:blipFill>
            <a:blip r:embed="rId3" cstate="print"/>
            <a:stretch>
              <a:fillRect/>
            </a:stretch>
          </p:blipFill>
          <p:spPr>
            <a:xfrm>
              <a:off x="1936547" y="595530"/>
              <a:ext cx="171774" cy="171785"/>
            </a:xfrm>
            <a:prstGeom prst="rect">
              <a:avLst/>
            </a:prstGeom>
          </p:spPr>
        </p:pic>
      </p:grpSp>
      <p:sp>
        <p:nvSpPr>
          <p:cNvPr id="6" name="object 6"/>
          <p:cNvSpPr txBox="1"/>
          <p:nvPr/>
        </p:nvSpPr>
        <p:spPr>
          <a:xfrm>
            <a:off x="699638" y="275947"/>
            <a:ext cx="1618238"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grpSp>
        <p:nvGrpSpPr>
          <p:cNvPr id="7" name="object 7"/>
          <p:cNvGrpSpPr/>
          <p:nvPr/>
        </p:nvGrpSpPr>
        <p:grpSpPr>
          <a:xfrm>
            <a:off x="1149218" y="909553"/>
            <a:ext cx="10800676" cy="5914977"/>
            <a:chOff x="2064413" y="466354"/>
            <a:chExt cx="17811115" cy="9754235"/>
          </a:xfrm>
        </p:grpSpPr>
        <p:sp>
          <p:nvSpPr>
            <p:cNvPr id="8" name="object 8"/>
            <p:cNvSpPr/>
            <p:nvPr/>
          </p:nvSpPr>
          <p:spPr>
            <a:xfrm>
              <a:off x="3994375" y="466354"/>
              <a:ext cx="27305" cy="857250"/>
            </a:xfrm>
            <a:custGeom>
              <a:avLst/>
              <a:gdLst/>
              <a:ahLst/>
              <a:cxnLst/>
              <a:rect l="l" t="t" r="r" b="b"/>
              <a:pathLst>
                <a:path w="27304" h="857250">
                  <a:moveTo>
                    <a:pt x="20941" y="0"/>
                  </a:moveTo>
                  <a:lnTo>
                    <a:pt x="6031" y="0"/>
                  </a:lnTo>
                  <a:lnTo>
                    <a:pt x="0" y="6041"/>
                  </a:lnTo>
                  <a:lnTo>
                    <a:pt x="0" y="851031"/>
                  </a:lnTo>
                  <a:lnTo>
                    <a:pt x="6031" y="857073"/>
                  </a:lnTo>
                  <a:lnTo>
                    <a:pt x="13486" y="857073"/>
                  </a:lnTo>
                  <a:lnTo>
                    <a:pt x="20941" y="857073"/>
                  </a:lnTo>
                  <a:lnTo>
                    <a:pt x="26973" y="851031"/>
                  </a:lnTo>
                  <a:lnTo>
                    <a:pt x="26973" y="6041"/>
                  </a:lnTo>
                  <a:lnTo>
                    <a:pt x="20941" y="0"/>
                  </a:lnTo>
                  <a:close/>
                </a:path>
              </a:pathLst>
            </a:custGeom>
            <a:solidFill>
              <a:srgbClr val="C2C5CC"/>
            </a:solidFill>
          </p:spPr>
          <p:txBody>
            <a:bodyPr wrap="square" lIns="0" tIns="0" rIns="0" bIns="0" rtlCol="0"/>
            <a:lstStyle/>
            <a:p>
              <a:endParaRPr sz="1092"/>
            </a:p>
          </p:txBody>
        </p:sp>
        <p:pic>
          <p:nvPicPr>
            <p:cNvPr id="9" name="object 9"/>
            <p:cNvPicPr/>
            <p:nvPr/>
          </p:nvPicPr>
          <p:blipFill>
            <a:blip r:embed="rId4" cstate="print"/>
            <a:stretch>
              <a:fillRect/>
            </a:stretch>
          </p:blipFill>
          <p:spPr>
            <a:xfrm>
              <a:off x="4627294" y="574855"/>
              <a:ext cx="77317" cy="79369"/>
            </a:xfrm>
            <a:prstGeom prst="rect">
              <a:avLst/>
            </a:prstGeom>
          </p:spPr>
        </p:pic>
        <p:sp>
          <p:nvSpPr>
            <p:cNvPr id="10" name="object 10"/>
            <p:cNvSpPr/>
            <p:nvPr/>
          </p:nvSpPr>
          <p:spPr>
            <a:xfrm>
              <a:off x="4465587" y="623325"/>
              <a:ext cx="283845" cy="309880"/>
            </a:xfrm>
            <a:custGeom>
              <a:avLst/>
              <a:gdLst/>
              <a:ahLst/>
              <a:cxnLst/>
              <a:rect l="l" t="t" r="r" b="b"/>
              <a:pathLst>
                <a:path w="283845" h="309880">
                  <a:moveTo>
                    <a:pt x="103936" y="0"/>
                  </a:moveTo>
                  <a:lnTo>
                    <a:pt x="51623" y="15522"/>
                  </a:lnTo>
                  <a:lnTo>
                    <a:pt x="17174" y="44266"/>
                  </a:lnTo>
                  <a:lnTo>
                    <a:pt x="0" y="70839"/>
                  </a:lnTo>
                  <a:lnTo>
                    <a:pt x="35443" y="83080"/>
                  </a:lnTo>
                  <a:lnTo>
                    <a:pt x="52974" y="61684"/>
                  </a:lnTo>
                  <a:lnTo>
                    <a:pt x="72581" y="46972"/>
                  </a:lnTo>
                  <a:lnTo>
                    <a:pt x="94266" y="38946"/>
                  </a:lnTo>
                  <a:lnTo>
                    <a:pt x="118027" y="37605"/>
                  </a:lnTo>
                  <a:lnTo>
                    <a:pt x="130047" y="39246"/>
                  </a:lnTo>
                  <a:lnTo>
                    <a:pt x="180729" y="67902"/>
                  </a:lnTo>
                  <a:lnTo>
                    <a:pt x="201603" y="109714"/>
                  </a:lnTo>
                  <a:lnTo>
                    <a:pt x="202810" y="135141"/>
                  </a:lnTo>
                  <a:lnTo>
                    <a:pt x="201336" y="148224"/>
                  </a:lnTo>
                  <a:lnTo>
                    <a:pt x="198719" y="160553"/>
                  </a:lnTo>
                  <a:lnTo>
                    <a:pt x="194959" y="172125"/>
                  </a:lnTo>
                  <a:lnTo>
                    <a:pt x="190057" y="182941"/>
                  </a:lnTo>
                  <a:lnTo>
                    <a:pt x="191113" y="214644"/>
                  </a:lnTo>
                  <a:lnTo>
                    <a:pt x="204189" y="266506"/>
                  </a:lnTo>
                  <a:lnTo>
                    <a:pt x="229311" y="300847"/>
                  </a:lnTo>
                  <a:lnTo>
                    <a:pt x="244306" y="309733"/>
                  </a:lnTo>
                  <a:lnTo>
                    <a:pt x="251444" y="308407"/>
                  </a:lnTo>
                  <a:lnTo>
                    <a:pt x="260246" y="305733"/>
                  </a:lnTo>
                  <a:lnTo>
                    <a:pt x="270708" y="301708"/>
                  </a:lnTo>
                  <a:lnTo>
                    <a:pt x="282829" y="296330"/>
                  </a:lnTo>
                  <a:lnTo>
                    <a:pt x="283467" y="294393"/>
                  </a:lnTo>
                  <a:lnTo>
                    <a:pt x="265391" y="283403"/>
                  </a:lnTo>
                  <a:lnTo>
                    <a:pt x="250585" y="269752"/>
                  </a:lnTo>
                  <a:lnTo>
                    <a:pt x="230778" y="234478"/>
                  </a:lnTo>
                  <a:lnTo>
                    <a:pt x="225490" y="197757"/>
                  </a:lnTo>
                  <a:lnTo>
                    <a:pt x="240306" y="146219"/>
                  </a:lnTo>
                  <a:lnTo>
                    <a:pt x="240652" y="108610"/>
                  </a:lnTo>
                  <a:lnTo>
                    <a:pt x="216751" y="48179"/>
                  </a:lnTo>
                  <a:lnTo>
                    <a:pt x="183342" y="19323"/>
                  </a:lnTo>
                  <a:lnTo>
                    <a:pt x="134006" y="622"/>
                  </a:lnTo>
                  <a:lnTo>
                    <a:pt x="103936" y="0"/>
                  </a:lnTo>
                  <a:close/>
                </a:path>
              </a:pathLst>
            </a:custGeom>
            <a:solidFill>
              <a:srgbClr val="ED4039"/>
            </a:solidFill>
          </p:spPr>
          <p:txBody>
            <a:bodyPr wrap="square" lIns="0" tIns="0" rIns="0" bIns="0" rtlCol="0"/>
            <a:lstStyle/>
            <a:p>
              <a:endParaRPr sz="1092"/>
            </a:p>
          </p:txBody>
        </p:sp>
        <p:pic>
          <p:nvPicPr>
            <p:cNvPr id="11" name="object 11"/>
            <p:cNvPicPr/>
            <p:nvPr/>
          </p:nvPicPr>
          <p:blipFill>
            <a:blip r:embed="rId5" cstate="print"/>
            <a:stretch>
              <a:fillRect/>
            </a:stretch>
          </p:blipFill>
          <p:spPr>
            <a:xfrm>
              <a:off x="4824081" y="860898"/>
              <a:ext cx="79208" cy="77695"/>
            </a:xfrm>
            <a:prstGeom prst="rect">
              <a:avLst/>
            </a:prstGeom>
          </p:spPr>
        </p:pic>
        <p:sp>
          <p:nvSpPr>
            <p:cNvPr id="12" name="object 12"/>
            <p:cNvSpPr/>
            <p:nvPr/>
          </p:nvSpPr>
          <p:spPr>
            <a:xfrm>
              <a:off x="4576398" y="735783"/>
              <a:ext cx="259079" cy="340995"/>
            </a:xfrm>
            <a:custGeom>
              <a:avLst/>
              <a:gdLst/>
              <a:ahLst/>
              <a:cxnLst/>
              <a:rect l="l" t="t" r="r" b="b"/>
              <a:pathLst>
                <a:path w="259079" h="340994">
                  <a:moveTo>
                    <a:pt x="147409" y="0"/>
                  </a:moveTo>
                  <a:lnTo>
                    <a:pt x="147147" y="37496"/>
                  </a:lnTo>
                  <a:lnTo>
                    <a:pt x="173054" y="47167"/>
                  </a:lnTo>
                  <a:lnTo>
                    <a:pt x="193308" y="60978"/>
                  </a:lnTo>
                  <a:lnTo>
                    <a:pt x="207907" y="78930"/>
                  </a:lnTo>
                  <a:lnTo>
                    <a:pt x="216852" y="101023"/>
                  </a:lnTo>
                  <a:lnTo>
                    <a:pt x="219174" y="112932"/>
                  </a:lnTo>
                  <a:lnTo>
                    <a:pt x="220078" y="124439"/>
                  </a:lnTo>
                  <a:lnTo>
                    <a:pt x="219562" y="135545"/>
                  </a:lnTo>
                  <a:lnTo>
                    <a:pt x="194405" y="189149"/>
                  </a:lnTo>
                  <a:lnTo>
                    <a:pt x="151785" y="212726"/>
                  </a:lnTo>
                  <a:lnTo>
                    <a:pt x="114314" y="217174"/>
                  </a:lnTo>
                  <a:lnTo>
                    <a:pt x="102436" y="216077"/>
                  </a:lnTo>
                  <a:lnTo>
                    <a:pt x="72818" y="227295"/>
                  </a:lnTo>
                  <a:lnTo>
                    <a:pt x="27981" y="256352"/>
                  </a:lnTo>
                  <a:lnTo>
                    <a:pt x="3544" y="291197"/>
                  </a:lnTo>
                  <a:lnTo>
                    <a:pt x="0" y="308336"/>
                  </a:lnTo>
                  <a:lnTo>
                    <a:pt x="3555" y="314640"/>
                  </a:lnTo>
                  <a:lnTo>
                    <a:pt x="8929" y="322088"/>
                  </a:lnTo>
                  <a:lnTo>
                    <a:pt x="16120" y="330680"/>
                  </a:lnTo>
                  <a:lnTo>
                    <a:pt x="25130" y="340418"/>
                  </a:lnTo>
                  <a:lnTo>
                    <a:pt x="27067" y="340418"/>
                  </a:lnTo>
                  <a:lnTo>
                    <a:pt x="31676" y="319762"/>
                  </a:lnTo>
                  <a:lnTo>
                    <a:pt x="39849" y="301346"/>
                  </a:lnTo>
                  <a:lnTo>
                    <a:pt x="66877" y="271227"/>
                  </a:lnTo>
                  <a:lnTo>
                    <a:pt x="153461" y="251772"/>
                  </a:lnTo>
                  <a:lnTo>
                    <a:pt x="189179" y="239980"/>
                  </a:lnTo>
                  <a:lnTo>
                    <a:pt x="238721" y="197847"/>
                  </a:lnTo>
                  <a:lnTo>
                    <a:pt x="255293" y="156865"/>
                  </a:lnTo>
                  <a:lnTo>
                    <a:pt x="258599" y="123305"/>
                  </a:lnTo>
                  <a:lnTo>
                    <a:pt x="257060" y="104112"/>
                  </a:lnTo>
                  <a:lnTo>
                    <a:pt x="234380" y="51090"/>
                  </a:lnTo>
                  <a:lnTo>
                    <a:pt x="193920" y="15203"/>
                  </a:lnTo>
                  <a:lnTo>
                    <a:pt x="161450" y="2450"/>
                  </a:lnTo>
                  <a:lnTo>
                    <a:pt x="147409" y="0"/>
                  </a:lnTo>
                  <a:close/>
                </a:path>
              </a:pathLst>
            </a:custGeom>
            <a:solidFill>
              <a:srgbClr val="FC9B0E"/>
            </a:solidFill>
          </p:spPr>
          <p:txBody>
            <a:bodyPr wrap="square" lIns="0" tIns="0" rIns="0" bIns="0" rtlCol="0"/>
            <a:lstStyle/>
            <a:p>
              <a:endParaRPr sz="1092"/>
            </a:p>
          </p:txBody>
        </p:sp>
        <p:pic>
          <p:nvPicPr>
            <p:cNvPr id="13" name="object 13"/>
            <p:cNvPicPr/>
            <p:nvPr/>
          </p:nvPicPr>
          <p:blipFill>
            <a:blip r:embed="rId6" cstate="print"/>
            <a:stretch>
              <a:fillRect/>
            </a:stretch>
          </p:blipFill>
          <p:spPr>
            <a:xfrm>
              <a:off x="4296414" y="670975"/>
              <a:ext cx="79077" cy="77695"/>
            </a:xfrm>
            <a:prstGeom prst="rect">
              <a:avLst/>
            </a:prstGeom>
          </p:spPr>
        </p:pic>
        <p:sp>
          <p:nvSpPr>
            <p:cNvPr id="14" name="object 14"/>
            <p:cNvSpPr/>
            <p:nvPr/>
          </p:nvSpPr>
          <p:spPr>
            <a:xfrm>
              <a:off x="4310172" y="705509"/>
              <a:ext cx="343535" cy="219710"/>
            </a:xfrm>
            <a:custGeom>
              <a:avLst/>
              <a:gdLst/>
              <a:ahLst/>
              <a:cxnLst/>
              <a:rect l="l" t="t" r="r" b="b"/>
              <a:pathLst>
                <a:path w="343535" h="219709">
                  <a:moveTo>
                    <a:pt x="116379" y="0"/>
                  </a:moveTo>
                  <a:lnTo>
                    <a:pt x="55818" y="22420"/>
                  </a:lnTo>
                  <a:lnTo>
                    <a:pt x="24123" y="54241"/>
                  </a:lnTo>
                  <a:lnTo>
                    <a:pt x="3858" y="98639"/>
                  </a:lnTo>
                  <a:lnTo>
                    <a:pt x="0" y="126299"/>
                  </a:lnTo>
                  <a:lnTo>
                    <a:pt x="2245" y="153202"/>
                  </a:lnTo>
                  <a:lnTo>
                    <a:pt x="18775" y="194943"/>
                  </a:lnTo>
                  <a:lnTo>
                    <a:pt x="38552" y="219556"/>
                  </a:lnTo>
                  <a:lnTo>
                    <a:pt x="61358" y="189787"/>
                  </a:lnTo>
                  <a:lnTo>
                    <a:pt x="46501" y="166449"/>
                  </a:lnTo>
                  <a:lnTo>
                    <a:pt x="38651" y="143208"/>
                  </a:lnTo>
                  <a:lnTo>
                    <a:pt x="43965" y="97015"/>
                  </a:lnTo>
                  <a:lnTo>
                    <a:pt x="70635" y="60555"/>
                  </a:lnTo>
                  <a:lnTo>
                    <a:pt x="115124" y="40229"/>
                  </a:lnTo>
                  <a:lnTo>
                    <a:pt x="138744" y="40238"/>
                  </a:lnTo>
                  <a:lnTo>
                    <a:pt x="175190" y="52591"/>
                  </a:lnTo>
                  <a:lnTo>
                    <a:pt x="204641" y="74209"/>
                  </a:lnTo>
                  <a:lnTo>
                    <a:pt x="235072" y="83150"/>
                  </a:lnTo>
                  <a:lnTo>
                    <a:pt x="262976" y="87420"/>
                  </a:lnTo>
                  <a:lnTo>
                    <a:pt x="288352" y="87018"/>
                  </a:lnTo>
                  <a:lnTo>
                    <a:pt x="311203" y="81947"/>
                  </a:lnTo>
                  <a:lnTo>
                    <a:pt x="342966" y="55302"/>
                  </a:lnTo>
                  <a:lnTo>
                    <a:pt x="343184" y="46124"/>
                  </a:lnTo>
                  <a:lnTo>
                    <a:pt x="342644" y="34947"/>
                  </a:lnTo>
                  <a:lnTo>
                    <a:pt x="341349" y="21771"/>
                  </a:lnTo>
                  <a:lnTo>
                    <a:pt x="339674" y="20483"/>
                  </a:lnTo>
                  <a:lnTo>
                    <a:pt x="323590" y="34171"/>
                  </a:lnTo>
                  <a:lnTo>
                    <a:pt x="306011" y="43931"/>
                  </a:lnTo>
                  <a:lnTo>
                    <a:pt x="286934" y="49763"/>
                  </a:lnTo>
                  <a:lnTo>
                    <a:pt x="266357" y="51665"/>
                  </a:lnTo>
                  <a:lnTo>
                    <a:pt x="259729" y="51463"/>
                  </a:lnTo>
                  <a:lnTo>
                    <a:pt x="185438"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5" name="object 15"/>
            <p:cNvPicPr/>
            <p:nvPr/>
          </p:nvPicPr>
          <p:blipFill>
            <a:blip r:embed="rId7" cstate="print"/>
            <a:stretch>
              <a:fillRect/>
            </a:stretch>
          </p:blipFill>
          <p:spPr>
            <a:xfrm>
              <a:off x="4285961" y="1017755"/>
              <a:ext cx="78233" cy="78693"/>
            </a:xfrm>
            <a:prstGeom prst="rect">
              <a:avLst/>
            </a:prstGeom>
          </p:spPr>
        </p:pic>
        <p:sp>
          <p:nvSpPr>
            <p:cNvPr id="16" name="object 16"/>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9" y="40489"/>
                  </a:lnTo>
                  <a:lnTo>
                    <a:pt x="99206"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7" y="325247"/>
                  </a:lnTo>
                  <a:lnTo>
                    <a:pt x="115378" y="325471"/>
                  </a:lnTo>
                  <a:lnTo>
                    <a:pt x="73175" y="306011"/>
                  </a:lnTo>
                  <a:lnTo>
                    <a:pt x="46768" y="269290"/>
                  </a:lnTo>
                  <a:lnTo>
                    <a:pt x="40662" y="244393"/>
                  </a:lnTo>
                  <a:lnTo>
                    <a:pt x="41289" y="220719"/>
                  </a:lnTo>
                  <a:lnTo>
                    <a:pt x="62746" y="177041"/>
                  </a:lnTo>
                  <a:lnTo>
                    <a:pt x="101520" y="146246"/>
                  </a:lnTo>
                  <a:lnTo>
                    <a:pt x="119462" y="120113"/>
                  </a:lnTo>
                  <a:lnTo>
                    <a:pt x="132186" y="94929"/>
                  </a:lnTo>
                  <a:lnTo>
                    <a:pt x="139692" y="70694"/>
                  </a:lnTo>
                  <a:lnTo>
                    <a:pt x="141979" y="47412"/>
                  </a:lnTo>
                  <a:lnTo>
                    <a:pt x="141347"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7" name="object 17"/>
            <p:cNvPicPr/>
            <p:nvPr/>
          </p:nvPicPr>
          <p:blipFill>
            <a:blip r:embed="rId8" cstate="print"/>
            <a:stretch>
              <a:fillRect/>
            </a:stretch>
          </p:blipFill>
          <p:spPr>
            <a:xfrm>
              <a:off x="4613558" y="1136111"/>
              <a:ext cx="78101" cy="78814"/>
            </a:xfrm>
            <a:prstGeom prst="rect">
              <a:avLst/>
            </a:prstGeom>
          </p:spPr>
        </p:pic>
        <p:sp>
          <p:nvSpPr>
            <p:cNvPr id="18" name="object 18"/>
            <p:cNvSpPr/>
            <p:nvPr/>
          </p:nvSpPr>
          <p:spPr>
            <a:xfrm>
              <a:off x="4410450" y="937870"/>
              <a:ext cx="362585" cy="205740"/>
            </a:xfrm>
            <a:custGeom>
              <a:avLst/>
              <a:gdLst/>
              <a:ahLst/>
              <a:cxnLst/>
              <a:rect l="l" t="t" r="r" b="b"/>
              <a:pathLst>
                <a:path w="362585" h="205740">
                  <a:moveTo>
                    <a:pt x="33085" y="0"/>
                  </a:moveTo>
                  <a:lnTo>
                    <a:pt x="0" y="34611"/>
                  </a:lnTo>
                  <a:lnTo>
                    <a:pt x="513" y="36412"/>
                  </a:lnTo>
                  <a:lnTo>
                    <a:pt x="21641" y="35094"/>
                  </a:lnTo>
                  <a:lnTo>
                    <a:pt x="41613" y="37833"/>
                  </a:lnTo>
                  <a:lnTo>
                    <a:pt x="78081" y="55479"/>
                  </a:lnTo>
                  <a:lnTo>
                    <a:pt x="120729" y="133309"/>
                  </a:lnTo>
                  <a:lnTo>
                    <a:pt x="141948" y="164378"/>
                  </a:lnTo>
                  <a:lnTo>
                    <a:pt x="167081" y="186717"/>
                  </a:lnTo>
                  <a:lnTo>
                    <a:pt x="196128" y="200326"/>
                  </a:lnTo>
                  <a:lnTo>
                    <a:pt x="229092" y="205203"/>
                  </a:lnTo>
                  <a:lnTo>
                    <a:pt x="240057" y="204900"/>
                  </a:lnTo>
                  <a:lnTo>
                    <a:pt x="291195" y="191936"/>
                  </a:lnTo>
                  <a:lnTo>
                    <a:pt x="335968" y="155567"/>
                  </a:lnTo>
                  <a:lnTo>
                    <a:pt x="359224" y="106766"/>
                  </a:lnTo>
                  <a:lnTo>
                    <a:pt x="362536" y="80671"/>
                  </a:lnTo>
                  <a:lnTo>
                    <a:pt x="362449" y="71971"/>
                  </a:lnTo>
                  <a:lnTo>
                    <a:pt x="361025" y="57930"/>
                  </a:lnTo>
                  <a:lnTo>
                    <a:pt x="324817" y="67982"/>
                  </a:lnTo>
                  <a:lnTo>
                    <a:pt x="322744" y="95540"/>
                  </a:lnTo>
                  <a:lnTo>
                    <a:pt x="315096" y="118814"/>
                  </a:lnTo>
                  <a:lnTo>
                    <a:pt x="283080" y="152503"/>
                  </a:lnTo>
                  <a:lnTo>
                    <a:pt x="239783" y="165780"/>
                  </a:lnTo>
                  <a:lnTo>
                    <a:pt x="214309" y="163547"/>
                  </a:lnTo>
                  <a:lnTo>
                    <a:pt x="173268" y="141063"/>
                  </a:lnTo>
                  <a:lnTo>
                    <a:pt x="151480" y="109308"/>
                  </a:lnTo>
                  <a:lnTo>
                    <a:pt x="140822" y="74421"/>
                  </a:lnTo>
                  <a:lnTo>
                    <a:pt x="121869" y="49064"/>
                  </a:lnTo>
                  <a:lnTo>
                    <a:pt x="81539" y="13953"/>
                  </a:lnTo>
                  <a:lnTo>
                    <a:pt x="41259" y="142"/>
                  </a:lnTo>
                  <a:lnTo>
                    <a:pt x="33085" y="0"/>
                  </a:lnTo>
                  <a:close/>
                </a:path>
              </a:pathLst>
            </a:custGeom>
            <a:solidFill>
              <a:srgbClr val="5DC4C1"/>
            </a:solidFill>
          </p:spPr>
          <p:txBody>
            <a:bodyPr wrap="square" lIns="0" tIns="0" rIns="0" bIns="0" rtlCol="0"/>
            <a:lstStyle/>
            <a:p>
              <a:endParaRPr sz="1092"/>
            </a:p>
          </p:txBody>
        </p:sp>
        <p:pic>
          <p:nvPicPr>
            <p:cNvPr id="19" name="object 19"/>
            <p:cNvPicPr/>
            <p:nvPr/>
          </p:nvPicPr>
          <p:blipFill>
            <a:blip r:embed="rId9" cstate="print"/>
            <a:stretch>
              <a:fillRect/>
            </a:stretch>
          </p:blipFill>
          <p:spPr>
            <a:xfrm>
              <a:off x="2064413" y="7008060"/>
              <a:ext cx="2273525" cy="2382028"/>
            </a:xfrm>
            <a:prstGeom prst="rect">
              <a:avLst/>
            </a:prstGeom>
          </p:spPr>
        </p:pic>
        <p:pic>
          <p:nvPicPr>
            <p:cNvPr id="20" name="object 20"/>
            <p:cNvPicPr/>
            <p:nvPr/>
          </p:nvPicPr>
          <p:blipFill>
            <a:blip r:embed="rId10" cstate="print"/>
            <a:stretch>
              <a:fillRect/>
            </a:stretch>
          </p:blipFill>
          <p:spPr>
            <a:xfrm>
              <a:off x="18728106" y="3224872"/>
              <a:ext cx="1147295" cy="1077722"/>
            </a:xfrm>
            <a:prstGeom prst="rect">
              <a:avLst/>
            </a:prstGeom>
          </p:spPr>
        </p:pic>
        <p:sp>
          <p:nvSpPr>
            <p:cNvPr id="21" name="object 21"/>
            <p:cNvSpPr/>
            <p:nvPr/>
          </p:nvSpPr>
          <p:spPr>
            <a:xfrm>
              <a:off x="12112088" y="7739459"/>
              <a:ext cx="782955" cy="397510"/>
            </a:xfrm>
            <a:custGeom>
              <a:avLst/>
              <a:gdLst/>
              <a:ahLst/>
              <a:cxnLst/>
              <a:rect l="l" t="t" r="r" b="b"/>
              <a:pathLst>
                <a:path w="782954" h="397509">
                  <a:moveTo>
                    <a:pt x="782709" y="0"/>
                  </a:moveTo>
                  <a:lnTo>
                    <a:pt x="433588" y="87013"/>
                  </a:lnTo>
                  <a:lnTo>
                    <a:pt x="391349" y="92185"/>
                  </a:lnTo>
                  <a:lnTo>
                    <a:pt x="380699" y="91858"/>
                  </a:lnTo>
                  <a:lnTo>
                    <a:pt x="370119" y="90883"/>
                  </a:lnTo>
                  <a:lnTo>
                    <a:pt x="359602" y="89265"/>
                  </a:lnTo>
                  <a:lnTo>
                    <a:pt x="349141" y="87013"/>
                  </a:lnTo>
                  <a:lnTo>
                    <a:pt x="0" y="0"/>
                  </a:lnTo>
                  <a:lnTo>
                    <a:pt x="0" y="270284"/>
                  </a:lnTo>
                  <a:lnTo>
                    <a:pt x="24482" y="314496"/>
                  </a:lnTo>
                  <a:lnTo>
                    <a:pt x="92035" y="351920"/>
                  </a:lnTo>
                  <a:lnTo>
                    <a:pt x="139202" y="367192"/>
                  </a:lnTo>
                  <a:lnTo>
                    <a:pt x="193821" y="379693"/>
                  </a:lnTo>
                  <a:lnTo>
                    <a:pt x="254789" y="389065"/>
                  </a:lnTo>
                  <a:lnTo>
                    <a:pt x="321000" y="394951"/>
                  </a:lnTo>
                  <a:lnTo>
                    <a:pt x="391349" y="396993"/>
                  </a:lnTo>
                  <a:lnTo>
                    <a:pt x="461710" y="394955"/>
                  </a:lnTo>
                  <a:lnTo>
                    <a:pt x="527927" y="389080"/>
                  </a:lnTo>
                  <a:lnTo>
                    <a:pt x="588898" y="379721"/>
                  </a:lnTo>
                  <a:lnTo>
                    <a:pt x="643518" y="367233"/>
                  </a:lnTo>
                  <a:lnTo>
                    <a:pt x="690682" y="351972"/>
                  </a:lnTo>
                  <a:lnTo>
                    <a:pt x="729288" y="334291"/>
                  </a:lnTo>
                  <a:lnTo>
                    <a:pt x="776405" y="293093"/>
                  </a:lnTo>
                  <a:lnTo>
                    <a:pt x="782709" y="270284"/>
                  </a:lnTo>
                  <a:lnTo>
                    <a:pt x="782709" y="0"/>
                  </a:lnTo>
                  <a:close/>
                </a:path>
              </a:pathLst>
            </a:custGeom>
            <a:solidFill>
              <a:srgbClr val="343434">
                <a:alpha val="50000"/>
              </a:srgbClr>
            </a:solidFill>
          </p:spPr>
          <p:txBody>
            <a:bodyPr wrap="square" lIns="0" tIns="0" rIns="0" bIns="0" rtlCol="0"/>
            <a:lstStyle/>
            <a:p>
              <a:endParaRPr sz="1092"/>
            </a:p>
          </p:txBody>
        </p:sp>
        <p:sp>
          <p:nvSpPr>
            <p:cNvPr id="22" name="object 22"/>
            <p:cNvSpPr/>
            <p:nvPr/>
          </p:nvSpPr>
          <p:spPr>
            <a:xfrm>
              <a:off x="12112088" y="7739459"/>
              <a:ext cx="782955" cy="397510"/>
            </a:xfrm>
            <a:custGeom>
              <a:avLst/>
              <a:gdLst/>
              <a:ahLst/>
              <a:cxnLst/>
              <a:rect l="l" t="t" r="r" b="b"/>
              <a:pathLst>
                <a:path w="782954" h="397509">
                  <a:moveTo>
                    <a:pt x="782709" y="270284"/>
                  </a:moveTo>
                  <a:lnTo>
                    <a:pt x="758230" y="314547"/>
                  </a:lnTo>
                  <a:lnTo>
                    <a:pt x="690682" y="351972"/>
                  </a:lnTo>
                  <a:lnTo>
                    <a:pt x="643518" y="367233"/>
                  </a:lnTo>
                  <a:lnTo>
                    <a:pt x="588898" y="379721"/>
                  </a:lnTo>
                  <a:lnTo>
                    <a:pt x="527927" y="389080"/>
                  </a:lnTo>
                  <a:lnTo>
                    <a:pt x="461710" y="394955"/>
                  </a:lnTo>
                  <a:lnTo>
                    <a:pt x="391349" y="396993"/>
                  </a:lnTo>
                  <a:lnTo>
                    <a:pt x="321000" y="394951"/>
                  </a:lnTo>
                  <a:lnTo>
                    <a:pt x="254789" y="389065"/>
                  </a:lnTo>
                  <a:lnTo>
                    <a:pt x="193821" y="379693"/>
                  </a:lnTo>
                  <a:lnTo>
                    <a:pt x="139202" y="367192"/>
                  </a:lnTo>
                  <a:lnTo>
                    <a:pt x="92035" y="351920"/>
                  </a:lnTo>
                  <a:lnTo>
                    <a:pt x="53427" y="334236"/>
                  </a:lnTo>
                  <a:lnTo>
                    <a:pt x="6304" y="293060"/>
                  </a:lnTo>
                  <a:lnTo>
                    <a:pt x="0" y="270284"/>
                  </a:lnTo>
                  <a:lnTo>
                    <a:pt x="0" y="0"/>
                  </a:lnTo>
                  <a:lnTo>
                    <a:pt x="349141" y="87013"/>
                  </a:lnTo>
                  <a:lnTo>
                    <a:pt x="359602" y="89265"/>
                  </a:lnTo>
                  <a:lnTo>
                    <a:pt x="370119" y="90883"/>
                  </a:lnTo>
                  <a:lnTo>
                    <a:pt x="380699" y="91858"/>
                  </a:lnTo>
                  <a:lnTo>
                    <a:pt x="391349" y="92185"/>
                  </a:lnTo>
                  <a:lnTo>
                    <a:pt x="402001" y="91858"/>
                  </a:lnTo>
                  <a:lnTo>
                    <a:pt x="412618" y="90883"/>
                  </a:lnTo>
                  <a:lnTo>
                    <a:pt x="423160" y="89265"/>
                  </a:lnTo>
                  <a:lnTo>
                    <a:pt x="433588" y="87013"/>
                  </a:lnTo>
                  <a:lnTo>
                    <a:pt x="782709" y="0"/>
                  </a:lnTo>
                  <a:lnTo>
                    <a:pt x="782709" y="270284"/>
                  </a:lnTo>
                  <a:close/>
                </a:path>
              </a:pathLst>
            </a:custGeom>
            <a:ln w="10470">
              <a:solidFill>
                <a:srgbClr val="FFFFFF"/>
              </a:solidFill>
            </a:ln>
          </p:spPr>
          <p:txBody>
            <a:bodyPr wrap="square" lIns="0" tIns="0" rIns="0" bIns="0" rtlCol="0"/>
            <a:lstStyle/>
            <a:p>
              <a:endParaRPr sz="1092"/>
            </a:p>
          </p:txBody>
        </p:sp>
        <p:sp>
          <p:nvSpPr>
            <p:cNvPr id="23" name="object 23"/>
            <p:cNvSpPr/>
            <p:nvPr/>
          </p:nvSpPr>
          <p:spPr>
            <a:xfrm>
              <a:off x="11837411" y="7386748"/>
              <a:ext cx="1332230" cy="729615"/>
            </a:xfrm>
            <a:custGeom>
              <a:avLst/>
              <a:gdLst/>
              <a:ahLst/>
              <a:cxnLst/>
              <a:rect l="l" t="t" r="r" b="b"/>
              <a:pathLst>
                <a:path w="1332230" h="729615">
                  <a:moveTo>
                    <a:pt x="666025" y="0"/>
                  </a:moveTo>
                  <a:lnTo>
                    <a:pt x="27563" y="155052"/>
                  </a:lnTo>
                  <a:lnTo>
                    <a:pt x="0" y="193778"/>
                  </a:lnTo>
                  <a:lnTo>
                    <a:pt x="1720" y="211145"/>
                  </a:lnTo>
                  <a:lnTo>
                    <a:pt x="631942" y="389412"/>
                  </a:lnTo>
                  <a:lnTo>
                    <a:pt x="666025" y="393694"/>
                  </a:lnTo>
                  <a:lnTo>
                    <a:pt x="674612" y="393433"/>
                  </a:lnTo>
                  <a:lnTo>
                    <a:pt x="683153" y="392641"/>
                  </a:lnTo>
                  <a:lnTo>
                    <a:pt x="691658" y="391305"/>
                  </a:lnTo>
                  <a:lnTo>
                    <a:pt x="700139" y="389412"/>
                  </a:lnTo>
                  <a:lnTo>
                    <a:pt x="1168627" y="272714"/>
                  </a:lnTo>
                  <a:lnTo>
                    <a:pt x="1168627" y="593091"/>
                  </a:lnTo>
                  <a:lnTo>
                    <a:pt x="1159768" y="604949"/>
                  </a:lnTo>
                  <a:lnTo>
                    <a:pt x="1153027" y="618939"/>
                  </a:lnTo>
                  <a:lnTo>
                    <a:pt x="1148739" y="634633"/>
                  </a:lnTo>
                  <a:lnTo>
                    <a:pt x="1147235" y="651603"/>
                  </a:lnTo>
                  <a:lnTo>
                    <a:pt x="1152174" y="681835"/>
                  </a:lnTo>
                  <a:lnTo>
                    <a:pt x="1165638" y="706540"/>
                  </a:lnTo>
                  <a:lnTo>
                    <a:pt x="1185596" y="723204"/>
                  </a:lnTo>
                  <a:lnTo>
                    <a:pt x="1210019" y="729318"/>
                  </a:lnTo>
                  <a:lnTo>
                    <a:pt x="1234425" y="723204"/>
                  </a:lnTo>
                  <a:lnTo>
                    <a:pt x="1254377" y="706540"/>
                  </a:lnTo>
                  <a:lnTo>
                    <a:pt x="1267841" y="681835"/>
                  </a:lnTo>
                  <a:lnTo>
                    <a:pt x="1272781" y="651603"/>
                  </a:lnTo>
                  <a:lnTo>
                    <a:pt x="1271281" y="634580"/>
                  </a:lnTo>
                  <a:lnTo>
                    <a:pt x="1266996" y="618892"/>
                  </a:lnTo>
                  <a:lnTo>
                    <a:pt x="1260254" y="604931"/>
                  </a:lnTo>
                  <a:lnTo>
                    <a:pt x="1251379" y="593091"/>
                  </a:lnTo>
                  <a:lnTo>
                    <a:pt x="1251379" y="252013"/>
                  </a:lnTo>
                  <a:lnTo>
                    <a:pt x="1304508" y="238872"/>
                  </a:lnTo>
                  <a:lnTo>
                    <a:pt x="1320026" y="229886"/>
                  </a:lnTo>
                  <a:lnTo>
                    <a:pt x="1329070" y="214514"/>
                  </a:lnTo>
                  <a:lnTo>
                    <a:pt x="1331734" y="196020"/>
                  </a:lnTo>
                  <a:lnTo>
                    <a:pt x="1328109" y="177669"/>
                  </a:lnTo>
                  <a:lnTo>
                    <a:pt x="700139" y="4251"/>
                  </a:lnTo>
                  <a:lnTo>
                    <a:pt x="674627" y="284"/>
                  </a:lnTo>
                  <a:lnTo>
                    <a:pt x="666025" y="0"/>
                  </a:lnTo>
                  <a:close/>
                </a:path>
              </a:pathLst>
            </a:custGeom>
            <a:solidFill>
              <a:srgbClr val="343434">
                <a:alpha val="50000"/>
              </a:srgbClr>
            </a:solidFill>
          </p:spPr>
          <p:txBody>
            <a:bodyPr wrap="square" lIns="0" tIns="0" rIns="0" bIns="0" rtlCol="0"/>
            <a:lstStyle/>
            <a:p>
              <a:endParaRPr sz="1092"/>
            </a:p>
          </p:txBody>
        </p:sp>
        <p:sp>
          <p:nvSpPr>
            <p:cNvPr id="24" name="object 24"/>
            <p:cNvSpPr/>
            <p:nvPr/>
          </p:nvSpPr>
          <p:spPr>
            <a:xfrm>
              <a:off x="11837411" y="7386748"/>
              <a:ext cx="1332230" cy="729615"/>
            </a:xfrm>
            <a:custGeom>
              <a:avLst/>
              <a:gdLst/>
              <a:ahLst/>
              <a:cxnLst/>
              <a:rect l="l" t="t" r="r" b="b"/>
              <a:pathLst>
                <a:path w="1332230" h="729615">
                  <a:moveTo>
                    <a:pt x="1304508" y="238872"/>
                  </a:moveTo>
                  <a:lnTo>
                    <a:pt x="1251379" y="252013"/>
                  </a:lnTo>
                  <a:lnTo>
                    <a:pt x="1251379" y="593091"/>
                  </a:lnTo>
                  <a:lnTo>
                    <a:pt x="1260254" y="604931"/>
                  </a:lnTo>
                  <a:lnTo>
                    <a:pt x="1266996" y="618892"/>
                  </a:lnTo>
                  <a:lnTo>
                    <a:pt x="1271281" y="634580"/>
                  </a:lnTo>
                  <a:lnTo>
                    <a:pt x="1272781" y="651603"/>
                  </a:lnTo>
                  <a:lnTo>
                    <a:pt x="1267841" y="681835"/>
                  </a:lnTo>
                  <a:lnTo>
                    <a:pt x="1254377" y="706540"/>
                  </a:lnTo>
                  <a:lnTo>
                    <a:pt x="1234425" y="723204"/>
                  </a:lnTo>
                  <a:lnTo>
                    <a:pt x="1210019" y="729318"/>
                  </a:lnTo>
                  <a:lnTo>
                    <a:pt x="1185596" y="723204"/>
                  </a:lnTo>
                  <a:lnTo>
                    <a:pt x="1165638" y="706540"/>
                  </a:lnTo>
                  <a:lnTo>
                    <a:pt x="1152174" y="681835"/>
                  </a:lnTo>
                  <a:lnTo>
                    <a:pt x="1147235" y="651603"/>
                  </a:lnTo>
                  <a:lnTo>
                    <a:pt x="1148739" y="634633"/>
                  </a:lnTo>
                  <a:lnTo>
                    <a:pt x="1153027" y="618939"/>
                  </a:lnTo>
                  <a:lnTo>
                    <a:pt x="1159768" y="604949"/>
                  </a:lnTo>
                  <a:lnTo>
                    <a:pt x="1168627" y="593091"/>
                  </a:lnTo>
                  <a:lnTo>
                    <a:pt x="1168627" y="272714"/>
                  </a:lnTo>
                  <a:lnTo>
                    <a:pt x="1057385" y="300346"/>
                  </a:lnTo>
                  <a:lnTo>
                    <a:pt x="700139" y="389412"/>
                  </a:lnTo>
                  <a:lnTo>
                    <a:pt x="691658" y="391305"/>
                  </a:lnTo>
                  <a:lnTo>
                    <a:pt x="683153" y="392641"/>
                  </a:lnTo>
                  <a:lnTo>
                    <a:pt x="674612" y="393433"/>
                  </a:lnTo>
                  <a:lnTo>
                    <a:pt x="666025" y="393694"/>
                  </a:lnTo>
                  <a:lnTo>
                    <a:pt x="657460" y="393415"/>
                  </a:lnTo>
                  <a:lnTo>
                    <a:pt x="648897" y="392594"/>
                  </a:lnTo>
                  <a:lnTo>
                    <a:pt x="640377" y="391251"/>
                  </a:lnTo>
                  <a:lnTo>
                    <a:pt x="631942" y="389412"/>
                  </a:lnTo>
                  <a:lnTo>
                    <a:pt x="274676" y="300346"/>
                  </a:lnTo>
                  <a:lnTo>
                    <a:pt x="27563" y="238872"/>
                  </a:lnTo>
                  <a:lnTo>
                    <a:pt x="1898" y="211470"/>
                  </a:lnTo>
                  <a:lnTo>
                    <a:pt x="1720" y="211145"/>
                  </a:lnTo>
                  <a:lnTo>
                    <a:pt x="0" y="193778"/>
                  </a:lnTo>
                  <a:lnTo>
                    <a:pt x="3709" y="176895"/>
                  </a:lnTo>
                  <a:lnTo>
                    <a:pt x="631942" y="4251"/>
                  </a:lnTo>
                  <a:lnTo>
                    <a:pt x="666025" y="0"/>
                  </a:lnTo>
                  <a:lnTo>
                    <a:pt x="674627" y="284"/>
                  </a:lnTo>
                  <a:lnTo>
                    <a:pt x="1304508" y="155052"/>
                  </a:lnTo>
                  <a:lnTo>
                    <a:pt x="1331734" y="196020"/>
                  </a:lnTo>
                  <a:lnTo>
                    <a:pt x="1329070" y="214514"/>
                  </a:lnTo>
                  <a:lnTo>
                    <a:pt x="1320026" y="229886"/>
                  </a:lnTo>
                  <a:lnTo>
                    <a:pt x="1304508" y="238872"/>
                  </a:lnTo>
                  <a:close/>
                </a:path>
              </a:pathLst>
            </a:custGeom>
            <a:ln w="10470">
              <a:solidFill>
                <a:srgbClr val="FFFFFF"/>
              </a:solidFill>
            </a:ln>
          </p:spPr>
          <p:txBody>
            <a:bodyPr wrap="square" lIns="0" tIns="0" rIns="0" bIns="0" rtlCol="0"/>
            <a:lstStyle/>
            <a:p>
              <a:endParaRPr sz="1092"/>
            </a:p>
          </p:txBody>
        </p:sp>
        <p:sp>
          <p:nvSpPr>
            <p:cNvPr id="25" name="object 25"/>
            <p:cNvSpPr/>
            <p:nvPr/>
          </p:nvSpPr>
          <p:spPr>
            <a:xfrm>
              <a:off x="8807313" y="10021471"/>
              <a:ext cx="386715" cy="196215"/>
            </a:xfrm>
            <a:custGeom>
              <a:avLst/>
              <a:gdLst/>
              <a:ahLst/>
              <a:cxnLst/>
              <a:rect l="l" t="t" r="r" b="b"/>
              <a:pathLst>
                <a:path w="386715" h="196215">
                  <a:moveTo>
                    <a:pt x="386522" y="0"/>
                  </a:moveTo>
                  <a:lnTo>
                    <a:pt x="207302" y="44658"/>
                  </a:lnTo>
                  <a:lnTo>
                    <a:pt x="200276" y="45527"/>
                  </a:lnTo>
                  <a:lnTo>
                    <a:pt x="186224" y="45527"/>
                  </a:lnTo>
                  <a:lnTo>
                    <a:pt x="179292" y="44658"/>
                  </a:lnTo>
                  <a:lnTo>
                    <a:pt x="0" y="0"/>
                  </a:lnTo>
                  <a:lnTo>
                    <a:pt x="0" y="133472"/>
                  </a:lnTo>
                  <a:lnTo>
                    <a:pt x="37286" y="170425"/>
                  </a:lnTo>
                  <a:lnTo>
                    <a:pt x="79121" y="183971"/>
                  </a:lnTo>
                  <a:lnTo>
                    <a:pt x="132173" y="192855"/>
                  </a:lnTo>
                  <a:lnTo>
                    <a:pt x="193261" y="196046"/>
                  </a:lnTo>
                  <a:lnTo>
                    <a:pt x="254356" y="192861"/>
                  </a:lnTo>
                  <a:lnTo>
                    <a:pt x="307409" y="183989"/>
                  </a:lnTo>
                  <a:lnTo>
                    <a:pt x="349241" y="170452"/>
                  </a:lnTo>
                  <a:lnTo>
                    <a:pt x="376672" y="153272"/>
                  </a:lnTo>
                  <a:lnTo>
                    <a:pt x="386522" y="133472"/>
                  </a:lnTo>
                  <a:lnTo>
                    <a:pt x="386522" y="0"/>
                  </a:lnTo>
                  <a:close/>
                </a:path>
              </a:pathLst>
            </a:custGeom>
            <a:solidFill>
              <a:srgbClr val="148F3F">
                <a:alpha val="9999"/>
              </a:srgbClr>
            </a:solidFill>
          </p:spPr>
          <p:txBody>
            <a:bodyPr wrap="square" lIns="0" tIns="0" rIns="0" bIns="0" rtlCol="0"/>
            <a:lstStyle/>
            <a:p>
              <a:endParaRPr sz="1092"/>
            </a:p>
          </p:txBody>
        </p:sp>
        <p:sp>
          <p:nvSpPr>
            <p:cNvPr id="26" name="object 26"/>
            <p:cNvSpPr/>
            <p:nvPr/>
          </p:nvSpPr>
          <p:spPr>
            <a:xfrm>
              <a:off x="8807313" y="10021471"/>
              <a:ext cx="386715" cy="196215"/>
            </a:xfrm>
            <a:custGeom>
              <a:avLst/>
              <a:gdLst/>
              <a:ahLst/>
              <a:cxnLst/>
              <a:rect l="l" t="t" r="r" b="b"/>
              <a:pathLst>
                <a:path w="386715" h="196215">
                  <a:moveTo>
                    <a:pt x="386522" y="133472"/>
                  </a:moveTo>
                  <a:lnTo>
                    <a:pt x="349241" y="170452"/>
                  </a:lnTo>
                  <a:lnTo>
                    <a:pt x="307409" y="183989"/>
                  </a:lnTo>
                  <a:lnTo>
                    <a:pt x="254356" y="192861"/>
                  </a:lnTo>
                  <a:lnTo>
                    <a:pt x="193261" y="196046"/>
                  </a:lnTo>
                  <a:lnTo>
                    <a:pt x="132173" y="192855"/>
                  </a:lnTo>
                  <a:lnTo>
                    <a:pt x="79121" y="183971"/>
                  </a:lnTo>
                  <a:lnTo>
                    <a:pt x="37286" y="170425"/>
                  </a:lnTo>
                  <a:lnTo>
                    <a:pt x="9852" y="153248"/>
                  </a:lnTo>
                  <a:lnTo>
                    <a:pt x="0" y="133472"/>
                  </a:lnTo>
                  <a:lnTo>
                    <a:pt x="0" y="0"/>
                  </a:lnTo>
                  <a:lnTo>
                    <a:pt x="172413" y="42962"/>
                  </a:lnTo>
                  <a:lnTo>
                    <a:pt x="179292" y="44658"/>
                  </a:lnTo>
                  <a:lnTo>
                    <a:pt x="186224" y="45527"/>
                  </a:lnTo>
                  <a:lnTo>
                    <a:pt x="193261" y="45527"/>
                  </a:lnTo>
                  <a:lnTo>
                    <a:pt x="200276" y="45527"/>
                  </a:lnTo>
                  <a:lnTo>
                    <a:pt x="207302" y="44658"/>
                  </a:lnTo>
                  <a:lnTo>
                    <a:pt x="214119" y="42962"/>
                  </a:lnTo>
                  <a:lnTo>
                    <a:pt x="386522" y="0"/>
                  </a:lnTo>
                  <a:lnTo>
                    <a:pt x="386522" y="133472"/>
                  </a:lnTo>
                  <a:close/>
                </a:path>
              </a:pathLst>
            </a:custGeom>
            <a:ln w="5172">
              <a:solidFill>
                <a:srgbClr val="FFFFFF"/>
              </a:solidFill>
            </a:ln>
          </p:spPr>
          <p:txBody>
            <a:bodyPr wrap="square" lIns="0" tIns="0" rIns="0" bIns="0" rtlCol="0"/>
            <a:lstStyle/>
            <a:p>
              <a:endParaRPr sz="1092"/>
            </a:p>
          </p:txBody>
        </p:sp>
        <p:sp>
          <p:nvSpPr>
            <p:cNvPr id="27" name="object 27"/>
            <p:cNvSpPr/>
            <p:nvPr/>
          </p:nvSpPr>
          <p:spPr>
            <a:xfrm>
              <a:off x="8671677" y="9847300"/>
              <a:ext cx="657860" cy="360680"/>
            </a:xfrm>
            <a:custGeom>
              <a:avLst/>
              <a:gdLst/>
              <a:ahLst/>
              <a:cxnLst/>
              <a:rect l="l" t="t" r="r" b="b"/>
              <a:pathLst>
                <a:path w="657859" h="360679">
                  <a:moveTo>
                    <a:pt x="334568" y="0"/>
                  </a:moveTo>
                  <a:lnTo>
                    <a:pt x="323259" y="0"/>
                  </a:lnTo>
                  <a:lnTo>
                    <a:pt x="317668" y="649"/>
                  </a:lnTo>
                  <a:lnTo>
                    <a:pt x="13614" y="76563"/>
                  </a:lnTo>
                  <a:lnTo>
                    <a:pt x="6369" y="80543"/>
                  </a:lnTo>
                  <a:lnTo>
                    <a:pt x="1832" y="87349"/>
                  </a:lnTo>
                  <a:lnTo>
                    <a:pt x="0" y="95689"/>
                  </a:lnTo>
                  <a:lnTo>
                    <a:pt x="850" y="104269"/>
                  </a:lnTo>
                  <a:lnTo>
                    <a:pt x="317584" y="193659"/>
                  </a:lnTo>
                  <a:lnTo>
                    <a:pt x="323259" y="194412"/>
                  </a:lnTo>
                  <a:lnTo>
                    <a:pt x="334568" y="194412"/>
                  </a:lnTo>
                  <a:lnTo>
                    <a:pt x="340159" y="193732"/>
                  </a:lnTo>
                  <a:lnTo>
                    <a:pt x="577094" y="134666"/>
                  </a:lnTo>
                  <a:lnTo>
                    <a:pt x="577094" y="292881"/>
                  </a:lnTo>
                  <a:lnTo>
                    <a:pt x="572718" y="298733"/>
                  </a:lnTo>
                  <a:lnTo>
                    <a:pt x="569389" y="305641"/>
                  </a:lnTo>
                  <a:lnTo>
                    <a:pt x="567271" y="313391"/>
                  </a:lnTo>
                  <a:lnTo>
                    <a:pt x="566529" y="321770"/>
                  </a:lnTo>
                  <a:lnTo>
                    <a:pt x="568967" y="336698"/>
                  </a:lnTo>
                  <a:lnTo>
                    <a:pt x="575615" y="348897"/>
                  </a:lnTo>
                  <a:lnTo>
                    <a:pt x="585471" y="357127"/>
                  </a:lnTo>
                  <a:lnTo>
                    <a:pt x="597533" y="360146"/>
                  </a:lnTo>
                  <a:lnTo>
                    <a:pt x="609585" y="357127"/>
                  </a:lnTo>
                  <a:lnTo>
                    <a:pt x="619438" y="348897"/>
                  </a:lnTo>
                  <a:lnTo>
                    <a:pt x="626087" y="336698"/>
                  </a:lnTo>
                  <a:lnTo>
                    <a:pt x="628527" y="321770"/>
                  </a:lnTo>
                  <a:lnTo>
                    <a:pt x="627786" y="313364"/>
                  </a:lnTo>
                  <a:lnTo>
                    <a:pt x="625670" y="305617"/>
                  </a:lnTo>
                  <a:lnTo>
                    <a:pt x="622338" y="298724"/>
                  </a:lnTo>
                  <a:lnTo>
                    <a:pt x="617952" y="292881"/>
                  </a:lnTo>
                  <a:lnTo>
                    <a:pt x="617952" y="124446"/>
                  </a:lnTo>
                  <a:lnTo>
                    <a:pt x="644192" y="117954"/>
                  </a:lnTo>
                  <a:lnTo>
                    <a:pt x="651854" y="113516"/>
                  </a:lnTo>
                  <a:lnTo>
                    <a:pt x="656321" y="105927"/>
                  </a:lnTo>
                  <a:lnTo>
                    <a:pt x="657637" y="96796"/>
                  </a:lnTo>
                  <a:lnTo>
                    <a:pt x="655846" y="87735"/>
                  </a:lnTo>
                  <a:lnTo>
                    <a:pt x="653762" y="82437"/>
                  </a:lnTo>
                  <a:lnTo>
                    <a:pt x="649992" y="78008"/>
                  </a:lnTo>
                  <a:lnTo>
                    <a:pt x="340211" y="764"/>
                  </a:lnTo>
                  <a:lnTo>
                    <a:pt x="334568" y="0"/>
                  </a:lnTo>
                  <a:close/>
                </a:path>
              </a:pathLst>
            </a:custGeom>
            <a:solidFill>
              <a:srgbClr val="148F3F">
                <a:alpha val="9999"/>
              </a:srgbClr>
            </a:solidFill>
          </p:spPr>
          <p:txBody>
            <a:bodyPr wrap="square" lIns="0" tIns="0" rIns="0" bIns="0" rtlCol="0"/>
            <a:lstStyle/>
            <a:p>
              <a:endParaRPr sz="1092"/>
            </a:p>
          </p:txBody>
        </p:sp>
        <p:sp>
          <p:nvSpPr>
            <p:cNvPr id="28" name="object 28"/>
            <p:cNvSpPr/>
            <p:nvPr/>
          </p:nvSpPr>
          <p:spPr>
            <a:xfrm>
              <a:off x="8671677" y="9847300"/>
              <a:ext cx="657860" cy="360680"/>
            </a:xfrm>
            <a:custGeom>
              <a:avLst/>
              <a:gdLst/>
              <a:ahLst/>
              <a:cxnLst/>
              <a:rect l="l" t="t" r="r" b="b"/>
              <a:pathLst>
                <a:path w="657859" h="360679">
                  <a:moveTo>
                    <a:pt x="644192" y="117954"/>
                  </a:moveTo>
                  <a:lnTo>
                    <a:pt x="617952" y="124446"/>
                  </a:lnTo>
                  <a:lnTo>
                    <a:pt x="617952" y="292881"/>
                  </a:lnTo>
                  <a:lnTo>
                    <a:pt x="622338" y="298724"/>
                  </a:lnTo>
                  <a:lnTo>
                    <a:pt x="625670" y="305617"/>
                  </a:lnTo>
                  <a:lnTo>
                    <a:pt x="627786" y="313364"/>
                  </a:lnTo>
                  <a:lnTo>
                    <a:pt x="628527" y="321770"/>
                  </a:lnTo>
                  <a:lnTo>
                    <a:pt x="626087" y="336698"/>
                  </a:lnTo>
                  <a:lnTo>
                    <a:pt x="619438" y="348897"/>
                  </a:lnTo>
                  <a:lnTo>
                    <a:pt x="609585" y="357127"/>
                  </a:lnTo>
                  <a:lnTo>
                    <a:pt x="597533" y="360146"/>
                  </a:lnTo>
                  <a:lnTo>
                    <a:pt x="585471" y="357127"/>
                  </a:lnTo>
                  <a:lnTo>
                    <a:pt x="575615" y="348897"/>
                  </a:lnTo>
                  <a:lnTo>
                    <a:pt x="568967" y="336698"/>
                  </a:lnTo>
                  <a:lnTo>
                    <a:pt x="566529" y="321770"/>
                  </a:lnTo>
                  <a:lnTo>
                    <a:pt x="567271" y="313391"/>
                  </a:lnTo>
                  <a:lnTo>
                    <a:pt x="569389" y="305641"/>
                  </a:lnTo>
                  <a:lnTo>
                    <a:pt x="572718" y="298733"/>
                  </a:lnTo>
                  <a:lnTo>
                    <a:pt x="577094" y="292881"/>
                  </a:lnTo>
                  <a:lnTo>
                    <a:pt x="577094" y="134666"/>
                  </a:lnTo>
                  <a:lnTo>
                    <a:pt x="522153" y="148309"/>
                  </a:lnTo>
                  <a:lnTo>
                    <a:pt x="345740" y="192297"/>
                  </a:lnTo>
                  <a:lnTo>
                    <a:pt x="340159" y="193732"/>
                  </a:lnTo>
                  <a:lnTo>
                    <a:pt x="334568" y="194412"/>
                  </a:lnTo>
                  <a:lnTo>
                    <a:pt x="328903" y="194412"/>
                  </a:lnTo>
                  <a:lnTo>
                    <a:pt x="323259" y="194412"/>
                  </a:lnTo>
                  <a:lnTo>
                    <a:pt x="317584" y="193659"/>
                  </a:lnTo>
                  <a:lnTo>
                    <a:pt x="312066" y="192297"/>
                  </a:lnTo>
                  <a:lnTo>
                    <a:pt x="135642" y="148309"/>
                  </a:lnTo>
                  <a:lnTo>
                    <a:pt x="13614" y="117954"/>
                  </a:lnTo>
                  <a:lnTo>
                    <a:pt x="934" y="104426"/>
                  </a:lnTo>
                  <a:lnTo>
                    <a:pt x="850" y="104269"/>
                  </a:lnTo>
                  <a:lnTo>
                    <a:pt x="0" y="95689"/>
                  </a:lnTo>
                  <a:lnTo>
                    <a:pt x="1832" y="87349"/>
                  </a:lnTo>
                  <a:lnTo>
                    <a:pt x="6369" y="80543"/>
                  </a:lnTo>
                  <a:lnTo>
                    <a:pt x="13614" y="76563"/>
                  </a:lnTo>
                  <a:lnTo>
                    <a:pt x="312066" y="2094"/>
                  </a:lnTo>
                  <a:lnTo>
                    <a:pt x="317668" y="649"/>
                  </a:lnTo>
                  <a:lnTo>
                    <a:pt x="323259" y="0"/>
                  </a:lnTo>
                  <a:lnTo>
                    <a:pt x="328903" y="0"/>
                  </a:lnTo>
                  <a:lnTo>
                    <a:pt x="334568" y="0"/>
                  </a:lnTo>
                  <a:lnTo>
                    <a:pt x="340211" y="764"/>
                  </a:lnTo>
                  <a:lnTo>
                    <a:pt x="345740" y="2094"/>
                  </a:lnTo>
                  <a:lnTo>
                    <a:pt x="644192" y="76563"/>
                  </a:lnTo>
                  <a:lnTo>
                    <a:pt x="649992" y="78008"/>
                  </a:lnTo>
                  <a:lnTo>
                    <a:pt x="653762" y="82437"/>
                  </a:lnTo>
                  <a:lnTo>
                    <a:pt x="655846" y="87735"/>
                  </a:lnTo>
                  <a:lnTo>
                    <a:pt x="657637" y="96796"/>
                  </a:lnTo>
                  <a:lnTo>
                    <a:pt x="656321" y="105927"/>
                  </a:lnTo>
                  <a:lnTo>
                    <a:pt x="651854" y="113516"/>
                  </a:lnTo>
                  <a:lnTo>
                    <a:pt x="644192" y="117954"/>
                  </a:lnTo>
                  <a:close/>
                </a:path>
              </a:pathLst>
            </a:custGeom>
            <a:ln w="5172">
              <a:solidFill>
                <a:srgbClr val="FFFFFF"/>
              </a:solidFill>
            </a:ln>
          </p:spPr>
          <p:txBody>
            <a:bodyPr wrap="square" lIns="0" tIns="0" rIns="0" bIns="0" rtlCol="0"/>
            <a:lstStyle/>
            <a:p>
              <a:endParaRPr sz="1092"/>
            </a:p>
          </p:txBody>
        </p:sp>
        <p:sp>
          <p:nvSpPr>
            <p:cNvPr id="29" name="object 29"/>
            <p:cNvSpPr/>
            <p:nvPr/>
          </p:nvSpPr>
          <p:spPr>
            <a:xfrm>
              <a:off x="14864896" y="6485986"/>
              <a:ext cx="1280160" cy="869315"/>
            </a:xfrm>
            <a:custGeom>
              <a:avLst/>
              <a:gdLst/>
              <a:ahLst/>
              <a:cxnLst/>
              <a:rect l="l" t="t" r="r" b="b"/>
              <a:pathLst>
                <a:path w="1280159" h="869315">
                  <a:moveTo>
                    <a:pt x="640922" y="0"/>
                  </a:moveTo>
                  <a:lnTo>
                    <a:pt x="591256" y="2809"/>
                  </a:lnTo>
                  <a:lnTo>
                    <a:pt x="543237" y="11031"/>
                  </a:lnTo>
                  <a:lnTo>
                    <a:pt x="497172" y="24360"/>
                  </a:lnTo>
                  <a:lnTo>
                    <a:pt x="453366" y="42486"/>
                  </a:lnTo>
                  <a:lnTo>
                    <a:pt x="412124" y="65104"/>
                  </a:lnTo>
                  <a:lnTo>
                    <a:pt x="373753" y="91904"/>
                  </a:lnTo>
                  <a:lnTo>
                    <a:pt x="338558" y="122580"/>
                  </a:lnTo>
                  <a:lnTo>
                    <a:pt x="306844" y="156825"/>
                  </a:lnTo>
                  <a:lnTo>
                    <a:pt x="278916" y="194330"/>
                  </a:lnTo>
                  <a:lnTo>
                    <a:pt x="255081" y="234788"/>
                  </a:lnTo>
                  <a:lnTo>
                    <a:pt x="204456" y="249797"/>
                  </a:lnTo>
                  <a:lnTo>
                    <a:pt x="157753" y="272589"/>
                  </a:lnTo>
                  <a:lnTo>
                    <a:pt x="115681" y="302373"/>
                  </a:lnTo>
                  <a:lnTo>
                    <a:pt x="78950" y="338356"/>
                  </a:lnTo>
                  <a:lnTo>
                    <a:pt x="440049" y="338356"/>
                  </a:lnTo>
                  <a:lnTo>
                    <a:pt x="451500" y="326250"/>
                  </a:lnTo>
                  <a:lnTo>
                    <a:pt x="465385" y="316962"/>
                  </a:lnTo>
                  <a:lnTo>
                    <a:pt x="481250" y="311010"/>
                  </a:lnTo>
                  <a:lnTo>
                    <a:pt x="498644" y="308912"/>
                  </a:lnTo>
                  <a:lnTo>
                    <a:pt x="527329" y="314696"/>
                  </a:lnTo>
                  <a:lnTo>
                    <a:pt x="550742" y="330476"/>
                  </a:lnTo>
                  <a:lnTo>
                    <a:pt x="566522" y="353890"/>
                  </a:lnTo>
                  <a:lnTo>
                    <a:pt x="572307" y="382574"/>
                  </a:lnTo>
                  <a:lnTo>
                    <a:pt x="566522" y="411254"/>
                  </a:lnTo>
                  <a:lnTo>
                    <a:pt x="550742" y="434668"/>
                  </a:lnTo>
                  <a:lnTo>
                    <a:pt x="527329" y="450451"/>
                  </a:lnTo>
                  <a:lnTo>
                    <a:pt x="498644" y="456237"/>
                  </a:lnTo>
                  <a:lnTo>
                    <a:pt x="481250" y="454137"/>
                  </a:lnTo>
                  <a:lnTo>
                    <a:pt x="465385" y="448177"/>
                  </a:lnTo>
                  <a:lnTo>
                    <a:pt x="451500" y="438868"/>
                  </a:lnTo>
                  <a:lnTo>
                    <a:pt x="440049" y="426719"/>
                  </a:lnTo>
                  <a:lnTo>
                    <a:pt x="24292" y="426719"/>
                  </a:lnTo>
                  <a:lnTo>
                    <a:pt x="13976" y="455553"/>
                  </a:lnTo>
                  <a:lnTo>
                    <a:pt x="6350" y="485554"/>
                  </a:lnTo>
                  <a:lnTo>
                    <a:pt x="1622" y="516597"/>
                  </a:lnTo>
                  <a:lnTo>
                    <a:pt x="0" y="548559"/>
                  </a:lnTo>
                  <a:lnTo>
                    <a:pt x="2292" y="586673"/>
                  </a:lnTo>
                  <a:lnTo>
                    <a:pt x="8961" y="623431"/>
                  </a:lnTo>
                  <a:lnTo>
                    <a:pt x="19697" y="658602"/>
                  </a:lnTo>
                  <a:lnTo>
                    <a:pt x="34187" y="691957"/>
                  </a:lnTo>
                  <a:lnTo>
                    <a:pt x="440049" y="691957"/>
                  </a:lnTo>
                  <a:lnTo>
                    <a:pt x="451500" y="679846"/>
                  </a:lnTo>
                  <a:lnTo>
                    <a:pt x="465385" y="670555"/>
                  </a:lnTo>
                  <a:lnTo>
                    <a:pt x="481250" y="664602"/>
                  </a:lnTo>
                  <a:lnTo>
                    <a:pt x="498644" y="662503"/>
                  </a:lnTo>
                  <a:lnTo>
                    <a:pt x="527329" y="668291"/>
                  </a:lnTo>
                  <a:lnTo>
                    <a:pt x="550742" y="684076"/>
                  </a:lnTo>
                  <a:lnTo>
                    <a:pt x="566522" y="707490"/>
                  </a:lnTo>
                  <a:lnTo>
                    <a:pt x="572307" y="736166"/>
                  </a:lnTo>
                  <a:lnTo>
                    <a:pt x="568399" y="759779"/>
                  </a:lnTo>
                  <a:lnTo>
                    <a:pt x="541076" y="796018"/>
                  </a:lnTo>
                  <a:lnTo>
                    <a:pt x="506204" y="809828"/>
                  </a:lnTo>
                  <a:lnTo>
                    <a:pt x="495545" y="809828"/>
                  </a:lnTo>
                  <a:lnTo>
                    <a:pt x="492634" y="809158"/>
                  </a:lnTo>
                  <a:lnTo>
                    <a:pt x="489629" y="808739"/>
                  </a:lnTo>
                  <a:lnTo>
                    <a:pt x="474986" y="805406"/>
                  </a:lnTo>
                  <a:lnTo>
                    <a:pt x="461623" y="799402"/>
                  </a:lnTo>
                  <a:lnTo>
                    <a:pt x="449868" y="790975"/>
                  </a:lnTo>
                  <a:lnTo>
                    <a:pt x="440049" y="780374"/>
                  </a:lnTo>
                  <a:lnTo>
                    <a:pt x="99588" y="780374"/>
                  </a:lnTo>
                  <a:lnTo>
                    <a:pt x="136424" y="810649"/>
                  </a:lnTo>
                  <a:lnTo>
                    <a:pt x="177510" y="835273"/>
                  </a:lnTo>
                  <a:lnTo>
                    <a:pt x="222266" y="853627"/>
                  </a:lnTo>
                  <a:lnTo>
                    <a:pt x="270110" y="865092"/>
                  </a:lnTo>
                  <a:lnTo>
                    <a:pt x="320461" y="869052"/>
                  </a:lnTo>
                  <a:lnTo>
                    <a:pt x="961363" y="869052"/>
                  </a:lnTo>
                  <a:lnTo>
                    <a:pt x="1007935" y="865689"/>
                  </a:lnTo>
                  <a:lnTo>
                    <a:pt x="1052413" y="855915"/>
                  </a:lnTo>
                  <a:lnTo>
                    <a:pt x="1094327" y="840204"/>
                  </a:lnTo>
                  <a:lnTo>
                    <a:pt x="1133213" y="819027"/>
                  </a:lnTo>
                  <a:lnTo>
                    <a:pt x="1168603" y="792856"/>
                  </a:lnTo>
                  <a:lnTo>
                    <a:pt x="1200029" y="762165"/>
                  </a:lnTo>
                  <a:lnTo>
                    <a:pt x="1227026" y="727426"/>
                  </a:lnTo>
                  <a:lnTo>
                    <a:pt x="1249126" y="689112"/>
                  </a:lnTo>
                  <a:lnTo>
                    <a:pt x="1265862" y="647694"/>
                  </a:lnTo>
                  <a:lnTo>
                    <a:pt x="1276830" y="603562"/>
                  </a:lnTo>
                  <a:lnTo>
                    <a:pt x="653016" y="603562"/>
                  </a:lnTo>
                  <a:lnTo>
                    <a:pt x="641557" y="615697"/>
                  </a:lnTo>
                  <a:lnTo>
                    <a:pt x="627674" y="624996"/>
                  </a:lnTo>
                  <a:lnTo>
                    <a:pt x="611817" y="630950"/>
                  </a:lnTo>
                  <a:lnTo>
                    <a:pt x="594432" y="633048"/>
                  </a:lnTo>
                  <a:lnTo>
                    <a:pt x="565760" y="627256"/>
                  </a:lnTo>
                  <a:lnTo>
                    <a:pt x="542346" y="611464"/>
                  </a:lnTo>
                  <a:lnTo>
                    <a:pt x="526558" y="588048"/>
                  </a:lnTo>
                  <a:lnTo>
                    <a:pt x="520769" y="559386"/>
                  </a:lnTo>
                  <a:lnTo>
                    <a:pt x="526558" y="530707"/>
                  </a:lnTo>
                  <a:lnTo>
                    <a:pt x="542346" y="507285"/>
                  </a:lnTo>
                  <a:lnTo>
                    <a:pt x="565760" y="491493"/>
                  </a:lnTo>
                  <a:lnTo>
                    <a:pt x="594432" y="485702"/>
                  </a:lnTo>
                  <a:lnTo>
                    <a:pt x="611817" y="487805"/>
                  </a:lnTo>
                  <a:lnTo>
                    <a:pt x="627674" y="493765"/>
                  </a:lnTo>
                  <a:lnTo>
                    <a:pt x="641557" y="503054"/>
                  </a:lnTo>
                  <a:lnTo>
                    <a:pt x="653016" y="515146"/>
                  </a:lnTo>
                  <a:lnTo>
                    <a:pt x="1279961" y="515146"/>
                  </a:lnTo>
                  <a:lnTo>
                    <a:pt x="1270528" y="464509"/>
                  </a:lnTo>
                  <a:lnTo>
                    <a:pt x="1253492" y="416998"/>
                  </a:lnTo>
                  <a:lnTo>
                    <a:pt x="1229521" y="373287"/>
                  </a:lnTo>
                  <a:lnTo>
                    <a:pt x="1199282" y="334053"/>
                  </a:lnTo>
                  <a:lnTo>
                    <a:pt x="1163446" y="299970"/>
                  </a:lnTo>
                  <a:lnTo>
                    <a:pt x="1122680" y="271714"/>
                  </a:lnTo>
                  <a:lnTo>
                    <a:pt x="1077653" y="249960"/>
                  </a:lnTo>
                  <a:lnTo>
                    <a:pt x="653016" y="249960"/>
                  </a:lnTo>
                  <a:lnTo>
                    <a:pt x="641557" y="262066"/>
                  </a:lnTo>
                  <a:lnTo>
                    <a:pt x="627674" y="271354"/>
                  </a:lnTo>
                  <a:lnTo>
                    <a:pt x="611817" y="277306"/>
                  </a:lnTo>
                  <a:lnTo>
                    <a:pt x="594432" y="279405"/>
                  </a:lnTo>
                  <a:lnTo>
                    <a:pt x="565760" y="273618"/>
                  </a:lnTo>
                  <a:lnTo>
                    <a:pt x="542346" y="257837"/>
                  </a:lnTo>
                  <a:lnTo>
                    <a:pt x="526558" y="234427"/>
                  </a:lnTo>
                  <a:lnTo>
                    <a:pt x="520769" y="205752"/>
                  </a:lnTo>
                  <a:lnTo>
                    <a:pt x="526558" y="177062"/>
                  </a:lnTo>
                  <a:lnTo>
                    <a:pt x="542346" y="153645"/>
                  </a:lnTo>
                  <a:lnTo>
                    <a:pt x="565760" y="137864"/>
                  </a:lnTo>
                  <a:lnTo>
                    <a:pt x="594432" y="132079"/>
                  </a:lnTo>
                  <a:lnTo>
                    <a:pt x="611817" y="134179"/>
                  </a:lnTo>
                  <a:lnTo>
                    <a:pt x="627674" y="140137"/>
                  </a:lnTo>
                  <a:lnTo>
                    <a:pt x="641557" y="149440"/>
                  </a:lnTo>
                  <a:lnTo>
                    <a:pt x="653016" y="161576"/>
                  </a:lnTo>
                  <a:lnTo>
                    <a:pt x="978902" y="161576"/>
                  </a:lnTo>
                  <a:lnTo>
                    <a:pt x="947125" y="126353"/>
                  </a:lnTo>
                  <a:lnTo>
                    <a:pt x="911715" y="94775"/>
                  </a:lnTo>
                  <a:lnTo>
                    <a:pt x="872994" y="67166"/>
                  </a:lnTo>
                  <a:lnTo>
                    <a:pt x="831280" y="43850"/>
                  </a:lnTo>
                  <a:lnTo>
                    <a:pt x="786896" y="25152"/>
                  </a:lnTo>
                  <a:lnTo>
                    <a:pt x="740162" y="11394"/>
                  </a:lnTo>
                  <a:lnTo>
                    <a:pt x="691397" y="2902"/>
                  </a:lnTo>
                  <a:lnTo>
                    <a:pt x="640922" y="0"/>
                  </a:lnTo>
                  <a:close/>
                </a:path>
              </a:pathLst>
            </a:custGeom>
            <a:solidFill>
              <a:srgbClr val="148F3F">
                <a:alpha val="50000"/>
              </a:srgbClr>
            </a:solidFill>
          </p:spPr>
          <p:txBody>
            <a:bodyPr wrap="square" lIns="0" tIns="0" rIns="0" bIns="0" rtlCol="0"/>
            <a:lstStyle/>
            <a:p>
              <a:endParaRPr sz="1092"/>
            </a:p>
          </p:txBody>
        </p:sp>
        <p:sp>
          <p:nvSpPr>
            <p:cNvPr id="30" name="object 30"/>
            <p:cNvSpPr/>
            <p:nvPr/>
          </p:nvSpPr>
          <p:spPr>
            <a:xfrm>
              <a:off x="14864896" y="6485986"/>
              <a:ext cx="1280160" cy="869315"/>
            </a:xfrm>
            <a:custGeom>
              <a:avLst/>
              <a:gdLst/>
              <a:ahLst/>
              <a:cxnLst/>
              <a:rect l="l" t="t" r="r" b="b"/>
              <a:pathLst>
                <a:path w="1280159" h="869315">
                  <a:moveTo>
                    <a:pt x="961363" y="869052"/>
                  </a:moveTo>
                  <a:lnTo>
                    <a:pt x="320461" y="869052"/>
                  </a:lnTo>
                  <a:lnTo>
                    <a:pt x="270110" y="865092"/>
                  </a:lnTo>
                  <a:lnTo>
                    <a:pt x="222266" y="853627"/>
                  </a:lnTo>
                  <a:lnTo>
                    <a:pt x="177510" y="835273"/>
                  </a:lnTo>
                  <a:lnTo>
                    <a:pt x="136424" y="810649"/>
                  </a:lnTo>
                  <a:lnTo>
                    <a:pt x="99588" y="780374"/>
                  </a:lnTo>
                  <a:lnTo>
                    <a:pt x="440049" y="780374"/>
                  </a:lnTo>
                  <a:lnTo>
                    <a:pt x="449868" y="790975"/>
                  </a:lnTo>
                  <a:lnTo>
                    <a:pt x="461623" y="799402"/>
                  </a:lnTo>
                  <a:lnTo>
                    <a:pt x="474986" y="805406"/>
                  </a:lnTo>
                  <a:lnTo>
                    <a:pt x="489629" y="808739"/>
                  </a:lnTo>
                  <a:lnTo>
                    <a:pt x="492634" y="809158"/>
                  </a:lnTo>
                  <a:lnTo>
                    <a:pt x="495545" y="809828"/>
                  </a:lnTo>
                  <a:lnTo>
                    <a:pt x="498644" y="809828"/>
                  </a:lnTo>
                  <a:lnTo>
                    <a:pt x="506204" y="809828"/>
                  </a:lnTo>
                  <a:lnTo>
                    <a:pt x="513397" y="808383"/>
                  </a:lnTo>
                  <a:lnTo>
                    <a:pt x="557551" y="780133"/>
                  </a:lnTo>
                  <a:lnTo>
                    <a:pt x="572307" y="736166"/>
                  </a:lnTo>
                  <a:lnTo>
                    <a:pt x="566522" y="707490"/>
                  </a:lnTo>
                  <a:lnTo>
                    <a:pt x="550742" y="684076"/>
                  </a:lnTo>
                  <a:lnTo>
                    <a:pt x="527329" y="668291"/>
                  </a:lnTo>
                  <a:lnTo>
                    <a:pt x="498644" y="662503"/>
                  </a:lnTo>
                  <a:lnTo>
                    <a:pt x="481250" y="664602"/>
                  </a:lnTo>
                  <a:lnTo>
                    <a:pt x="465385" y="670555"/>
                  </a:lnTo>
                  <a:lnTo>
                    <a:pt x="451500" y="679846"/>
                  </a:lnTo>
                  <a:lnTo>
                    <a:pt x="440049" y="691957"/>
                  </a:lnTo>
                  <a:lnTo>
                    <a:pt x="34187" y="691957"/>
                  </a:lnTo>
                  <a:lnTo>
                    <a:pt x="19697" y="658602"/>
                  </a:lnTo>
                  <a:lnTo>
                    <a:pt x="8961" y="623431"/>
                  </a:lnTo>
                  <a:lnTo>
                    <a:pt x="2292" y="586673"/>
                  </a:lnTo>
                  <a:lnTo>
                    <a:pt x="0" y="548559"/>
                  </a:lnTo>
                  <a:lnTo>
                    <a:pt x="1622" y="516597"/>
                  </a:lnTo>
                  <a:lnTo>
                    <a:pt x="6350" y="485554"/>
                  </a:lnTo>
                  <a:lnTo>
                    <a:pt x="13976" y="455553"/>
                  </a:lnTo>
                  <a:lnTo>
                    <a:pt x="24292" y="426719"/>
                  </a:lnTo>
                  <a:lnTo>
                    <a:pt x="440049" y="426719"/>
                  </a:lnTo>
                  <a:lnTo>
                    <a:pt x="451500" y="438868"/>
                  </a:lnTo>
                  <a:lnTo>
                    <a:pt x="465385" y="448177"/>
                  </a:lnTo>
                  <a:lnTo>
                    <a:pt x="481250" y="454137"/>
                  </a:lnTo>
                  <a:lnTo>
                    <a:pt x="498644" y="456237"/>
                  </a:lnTo>
                  <a:lnTo>
                    <a:pt x="527329" y="450451"/>
                  </a:lnTo>
                  <a:lnTo>
                    <a:pt x="550742" y="434668"/>
                  </a:lnTo>
                  <a:lnTo>
                    <a:pt x="566522" y="411254"/>
                  </a:lnTo>
                  <a:lnTo>
                    <a:pt x="572307" y="382574"/>
                  </a:lnTo>
                  <a:lnTo>
                    <a:pt x="566522" y="353890"/>
                  </a:lnTo>
                  <a:lnTo>
                    <a:pt x="550742" y="330476"/>
                  </a:lnTo>
                  <a:lnTo>
                    <a:pt x="527329" y="314696"/>
                  </a:lnTo>
                  <a:lnTo>
                    <a:pt x="498644" y="308912"/>
                  </a:lnTo>
                  <a:lnTo>
                    <a:pt x="481250" y="311010"/>
                  </a:lnTo>
                  <a:lnTo>
                    <a:pt x="465385" y="316962"/>
                  </a:lnTo>
                  <a:lnTo>
                    <a:pt x="451500" y="326250"/>
                  </a:lnTo>
                  <a:lnTo>
                    <a:pt x="440049" y="338356"/>
                  </a:lnTo>
                  <a:lnTo>
                    <a:pt x="78950" y="338356"/>
                  </a:lnTo>
                  <a:lnTo>
                    <a:pt x="115681" y="302373"/>
                  </a:lnTo>
                  <a:lnTo>
                    <a:pt x="157753" y="272589"/>
                  </a:lnTo>
                  <a:lnTo>
                    <a:pt x="204456" y="249797"/>
                  </a:lnTo>
                  <a:lnTo>
                    <a:pt x="255081" y="234788"/>
                  </a:lnTo>
                  <a:lnTo>
                    <a:pt x="278916" y="194330"/>
                  </a:lnTo>
                  <a:lnTo>
                    <a:pt x="306844" y="156825"/>
                  </a:lnTo>
                  <a:lnTo>
                    <a:pt x="338558" y="122580"/>
                  </a:lnTo>
                  <a:lnTo>
                    <a:pt x="373753" y="91904"/>
                  </a:lnTo>
                  <a:lnTo>
                    <a:pt x="412124" y="65104"/>
                  </a:lnTo>
                  <a:lnTo>
                    <a:pt x="453366" y="42486"/>
                  </a:lnTo>
                  <a:lnTo>
                    <a:pt x="497172" y="24360"/>
                  </a:lnTo>
                  <a:lnTo>
                    <a:pt x="543237" y="11031"/>
                  </a:lnTo>
                  <a:lnTo>
                    <a:pt x="591256" y="2809"/>
                  </a:lnTo>
                  <a:lnTo>
                    <a:pt x="640922" y="0"/>
                  </a:lnTo>
                  <a:lnTo>
                    <a:pt x="691397" y="2902"/>
                  </a:lnTo>
                  <a:lnTo>
                    <a:pt x="740162" y="11394"/>
                  </a:lnTo>
                  <a:lnTo>
                    <a:pt x="786896" y="25152"/>
                  </a:lnTo>
                  <a:lnTo>
                    <a:pt x="831280" y="43850"/>
                  </a:lnTo>
                  <a:lnTo>
                    <a:pt x="872994" y="67166"/>
                  </a:lnTo>
                  <a:lnTo>
                    <a:pt x="911715" y="94775"/>
                  </a:lnTo>
                  <a:lnTo>
                    <a:pt x="947125" y="126353"/>
                  </a:lnTo>
                  <a:lnTo>
                    <a:pt x="978902" y="161576"/>
                  </a:lnTo>
                  <a:lnTo>
                    <a:pt x="653016" y="161576"/>
                  </a:lnTo>
                  <a:lnTo>
                    <a:pt x="641557" y="149440"/>
                  </a:lnTo>
                  <a:lnTo>
                    <a:pt x="627674" y="140137"/>
                  </a:lnTo>
                  <a:lnTo>
                    <a:pt x="611817" y="134179"/>
                  </a:lnTo>
                  <a:lnTo>
                    <a:pt x="594432" y="132079"/>
                  </a:lnTo>
                  <a:lnTo>
                    <a:pt x="565760" y="137864"/>
                  </a:lnTo>
                  <a:lnTo>
                    <a:pt x="542346" y="153645"/>
                  </a:lnTo>
                  <a:lnTo>
                    <a:pt x="526558" y="177062"/>
                  </a:lnTo>
                  <a:lnTo>
                    <a:pt x="520769" y="205752"/>
                  </a:lnTo>
                  <a:lnTo>
                    <a:pt x="526558" y="234427"/>
                  </a:lnTo>
                  <a:lnTo>
                    <a:pt x="542346" y="257837"/>
                  </a:lnTo>
                  <a:lnTo>
                    <a:pt x="565760" y="273618"/>
                  </a:lnTo>
                  <a:lnTo>
                    <a:pt x="594432" y="279405"/>
                  </a:lnTo>
                  <a:lnTo>
                    <a:pt x="611817" y="277306"/>
                  </a:lnTo>
                  <a:lnTo>
                    <a:pt x="627674" y="271354"/>
                  </a:lnTo>
                  <a:lnTo>
                    <a:pt x="641557" y="262066"/>
                  </a:lnTo>
                  <a:lnTo>
                    <a:pt x="653016" y="249960"/>
                  </a:lnTo>
                  <a:lnTo>
                    <a:pt x="1077653" y="249960"/>
                  </a:lnTo>
                  <a:lnTo>
                    <a:pt x="1122680" y="271714"/>
                  </a:lnTo>
                  <a:lnTo>
                    <a:pt x="1163446" y="299970"/>
                  </a:lnTo>
                  <a:lnTo>
                    <a:pt x="1199282" y="334053"/>
                  </a:lnTo>
                  <a:lnTo>
                    <a:pt x="1229521" y="373287"/>
                  </a:lnTo>
                  <a:lnTo>
                    <a:pt x="1253492" y="416998"/>
                  </a:lnTo>
                  <a:lnTo>
                    <a:pt x="1270528" y="464509"/>
                  </a:lnTo>
                  <a:lnTo>
                    <a:pt x="1279961" y="515146"/>
                  </a:lnTo>
                  <a:lnTo>
                    <a:pt x="653016" y="515146"/>
                  </a:lnTo>
                  <a:lnTo>
                    <a:pt x="641557" y="503054"/>
                  </a:lnTo>
                  <a:lnTo>
                    <a:pt x="627674" y="493765"/>
                  </a:lnTo>
                  <a:lnTo>
                    <a:pt x="611817" y="487805"/>
                  </a:lnTo>
                  <a:lnTo>
                    <a:pt x="594432" y="485702"/>
                  </a:lnTo>
                  <a:lnTo>
                    <a:pt x="565760" y="491493"/>
                  </a:lnTo>
                  <a:lnTo>
                    <a:pt x="542346" y="507285"/>
                  </a:lnTo>
                  <a:lnTo>
                    <a:pt x="526558" y="530707"/>
                  </a:lnTo>
                  <a:lnTo>
                    <a:pt x="520769" y="559386"/>
                  </a:lnTo>
                  <a:lnTo>
                    <a:pt x="526558" y="588048"/>
                  </a:lnTo>
                  <a:lnTo>
                    <a:pt x="542346" y="611464"/>
                  </a:lnTo>
                  <a:lnTo>
                    <a:pt x="565760" y="627256"/>
                  </a:lnTo>
                  <a:lnTo>
                    <a:pt x="594432" y="633048"/>
                  </a:lnTo>
                  <a:lnTo>
                    <a:pt x="611817" y="630950"/>
                  </a:lnTo>
                  <a:lnTo>
                    <a:pt x="627674" y="624996"/>
                  </a:lnTo>
                  <a:lnTo>
                    <a:pt x="641557" y="615697"/>
                  </a:lnTo>
                  <a:lnTo>
                    <a:pt x="653016" y="603562"/>
                  </a:lnTo>
                  <a:lnTo>
                    <a:pt x="1276830" y="603562"/>
                  </a:lnTo>
                  <a:lnTo>
                    <a:pt x="1265862" y="647694"/>
                  </a:lnTo>
                  <a:lnTo>
                    <a:pt x="1249126" y="689112"/>
                  </a:lnTo>
                  <a:lnTo>
                    <a:pt x="1227026" y="727426"/>
                  </a:lnTo>
                  <a:lnTo>
                    <a:pt x="1200029" y="762165"/>
                  </a:lnTo>
                  <a:lnTo>
                    <a:pt x="1168603" y="792856"/>
                  </a:lnTo>
                  <a:lnTo>
                    <a:pt x="1133213" y="819027"/>
                  </a:lnTo>
                  <a:lnTo>
                    <a:pt x="1094327" y="840204"/>
                  </a:lnTo>
                  <a:lnTo>
                    <a:pt x="1052413" y="855915"/>
                  </a:lnTo>
                  <a:lnTo>
                    <a:pt x="1007935" y="865689"/>
                  </a:lnTo>
                  <a:lnTo>
                    <a:pt x="961363" y="869052"/>
                  </a:lnTo>
                  <a:close/>
                </a:path>
              </a:pathLst>
            </a:custGeom>
            <a:ln w="10470">
              <a:solidFill>
                <a:srgbClr val="FFFFFF"/>
              </a:solidFill>
            </a:ln>
          </p:spPr>
          <p:txBody>
            <a:bodyPr wrap="square" lIns="0" tIns="0" rIns="0" bIns="0" rtlCol="0"/>
            <a:lstStyle/>
            <a:p>
              <a:endParaRPr sz="1092"/>
            </a:p>
          </p:txBody>
        </p:sp>
        <p:pic>
          <p:nvPicPr>
            <p:cNvPr id="31" name="object 31"/>
            <p:cNvPicPr/>
            <p:nvPr/>
          </p:nvPicPr>
          <p:blipFill>
            <a:blip r:embed="rId11" cstate="print"/>
            <a:stretch>
              <a:fillRect/>
            </a:stretch>
          </p:blipFill>
          <p:spPr>
            <a:xfrm>
              <a:off x="15413473" y="6650535"/>
              <a:ext cx="87568" cy="87557"/>
            </a:xfrm>
            <a:prstGeom prst="rect">
              <a:avLst/>
            </a:prstGeom>
          </p:spPr>
        </p:pic>
        <p:pic>
          <p:nvPicPr>
            <p:cNvPr id="32" name="object 32"/>
            <p:cNvPicPr/>
            <p:nvPr/>
          </p:nvPicPr>
          <p:blipFill>
            <a:blip r:embed="rId11" cstate="print"/>
            <a:stretch>
              <a:fillRect/>
            </a:stretch>
          </p:blipFill>
          <p:spPr>
            <a:xfrm>
              <a:off x="15413473" y="7001453"/>
              <a:ext cx="87568" cy="87557"/>
            </a:xfrm>
            <a:prstGeom prst="rect">
              <a:avLst/>
            </a:prstGeom>
          </p:spPr>
        </p:pic>
        <p:pic>
          <p:nvPicPr>
            <p:cNvPr id="33" name="object 33"/>
            <p:cNvPicPr/>
            <p:nvPr/>
          </p:nvPicPr>
          <p:blipFill>
            <a:blip r:embed="rId12" cstate="print"/>
            <a:stretch>
              <a:fillRect/>
            </a:stretch>
          </p:blipFill>
          <p:spPr>
            <a:xfrm>
              <a:off x="15320942" y="7178657"/>
              <a:ext cx="87568" cy="87557"/>
            </a:xfrm>
            <a:prstGeom prst="rect">
              <a:avLst/>
            </a:prstGeom>
          </p:spPr>
        </p:pic>
        <p:pic>
          <p:nvPicPr>
            <p:cNvPr id="34" name="object 34"/>
            <p:cNvPicPr/>
            <p:nvPr/>
          </p:nvPicPr>
          <p:blipFill>
            <a:blip r:embed="rId12" cstate="print"/>
            <a:stretch>
              <a:fillRect/>
            </a:stretch>
          </p:blipFill>
          <p:spPr>
            <a:xfrm>
              <a:off x="15320942" y="6825123"/>
              <a:ext cx="87568" cy="87557"/>
            </a:xfrm>
            <a:prstGeom prst="rect">
              <a:avLst/>
            </a:prstGeom>
          </p:spPr>
        </p:pic>
        <p:sp>
          <p:nvSpPr>
            <p:cNvPr id="35" name="object 35"/>
            <p:cNvSpPr/>
            <p:nvPr/>
          </p:nvSpPr>
          <p:spPr>
            <a:xfrm>
              <a:off x="10920693" y="2539460"/>
              <a:ext cx="1029969" cy="699135"/>
            </a:xfrm>
            <a:custGeom>
              <a:avLst/>
              <a:gdLst/>
              <a:ahLst/>
              <a:cxnLst/>
              <a:rect l="l" t="t" r="r" b="b"/>
              <a:pathLst>
                <a:path w="1029970" h="699135">
                  <a:moveTo>
                    <a:pt x="515586" y="0"/>
                  </a:moveTo>
                  <a:lnTo>
                    <a:pt x="465841" y="3514"/>
                  </a:lnTo>
                  <a:lnTo>
                    <a:pt x="418264" y="13736"/>
                  </a:lnTo>
                  <a:lnTo>
                    <a:pt x="373334" y="30183"/>
                  </a:lnTo>
                  <a:lnTo>
                    <a:pt x="331531" y="52371"/>
                  </a:lnTo>
                  <a:lnTo>
                    <a:pt x="293336" y="79817"/>
                  </a:lnTo>
                  <a:lnTo>
                    <a:pt x="259229" y="112038"/>
                  </a:lnTo>
                  <a:lnTo>
                    <a:pt x="229689" y="148551"/>
                  </a:lnTo>
                  <a:lnTo>
                    <a:pt x="205197" y="188873"/>
                  </a:lnTo>
                  <a:lnTo>
                    <a:pt x="164474" y="200948"/>
                  </a:lnTo>
                  <a:lnTo>
                    <a:pt x="126904" y="219282"/>
                  </a:lnTo>
                  <a:lnTo>
                    <a:pt x="93060" y="243241"/>
                  </a:lnTo>
                  <a:lnTo>
                    <a:pt x="63516" y="272190"/>
                  </a:lnTo>
                  <a:lnTo>
                    <a:pt x="353999" y="272190"/>
                  </a:lnTo>
                  <a:lnTo>
                    <a:pt x="363211" y="262451"/>
                  </a:lnTo>
                  <a:lnTo>
                    <a:pt x="374379" y="254980"/>
                  </a:lnTo>
                  <a:lnTo>
                    <a:pt x="387140" y="250193"/>
                  </a:lnTo>
                  <a:lnTo>
                    <a:pt x="401129" y="248505"/>
                  </a:lnTo>
                  <a:lnTo>
                    <a:pt x="424205" y="253158"/>
                  </a:lnTo>
                  <a:lnTo>
                    <a:pt x="443038" y="265850"/>
                  </a:lnTo>
                  <a:lnTo>
                    <a:pt x="455731" y="284684"/>
                  </a:lnTo>
                  <a:lnTo>
                    <a:pt x="460383" y="307760"/>
                  </a:lnTo>
                  <a:lnTo>
                    <a:pt x="455731" y="330832"/>
                  </a:lnTo>
                  <a:lnTo>
                    <a:pt x="443038" y="349666"/>
                  </a:lnTo>
                  <a:lnTo>
                    <a:pt x="424205" y="362360"/>
                  </a:lnTo>
                  <a:lnTo>
                    <a:pt x="401129" y="367015"/>
                  </a:lnTo>
                  <a:lnTo>
                    <a:pt x="387140" y="365326"/>
                  </a:lnTo>
                  <a:lnTo>
                    <a:pt x="374379" y="360533"/>
                  </a:lnTo>
                  <a:lnTo>
                    <a:pt x="363211" y="353047"/>
                  </a:lnTo>
                  <a:lnTo>
                    <a:pt x="353999" y="343277"/>
                  </a:lnTo>
                  <a:lnTo>
                    <a:pt x="19549" y="343277"/>
                  </a:lnTo>
                  <a:lnTo>
                    <a:pt x="11246" y="366468"/>
                  </a:lnTo>
                  <a:lnTo>
                    <a:pt x="5109" y="390600"/>
                  </a:lnTo>
                  <a:lnTo>
                    <a:pt x="1305" y="415572"/>
                  </a:lnTo>
                  <a:lnTo>
                    <a:pt x="0" y="441284"/>
                  </a:lnTo>
                  <a:lnTo>
                    <a:pt x="1844" y="471946"/>
                  </a:lnTo>
                  <a:lnTo>
                    <a:pt x="7211" y="501514"/>
                  </a:lnTo>
                  <a:lnTo>
                    <a:pt x="15849" y="529805"/>
                  </a:lnTo>
                  <a:lnTo>
                    <a:pt x="27507" y="556632"/>
                  </a:lnTo>
                  <a:lnTo>
                    <a:pt x="353999" y="556632"/>
                  </a:lnTo>
                  <a:lnTo>
                    <a:pt x="363211" y="546892"/>
                  </a:lnTo>
                  <a:lnTo>
                    <a:pt x="374379" y="539422"/>
                  </a:lnTo>
                  <a:lnTo>
                    <a:pt x="387140" y="534635"/>
                  </a:lnTo>
                  <a:lnTo>
                    <a:pt x="401129" y="532947"/>
                  </a:lnTo>
                  <a:lnTo>
                    <a:pt x="424205" y="537602"/>
                  </a:lnTo>
                  <a:lnTo>
                    <a:pt x="443038" y="550299"/>
                  </a:lnTo>
                  <a:lnTo>
                    <a:pt x="455731" y="569134"/>
                  </a:lnTo>
                  <a:lnTo>
                    <a:pt x="460383" y="592201"/>
                  </a:lnTo>
                  <a:lnTo>
                    <a:pt x="457241" y="611195"/>
                  </a:lnTo>
                  <a:lnTo>
                    <a:pt x="418542" y="648566"/>
                  </a:lnTo>
                  <a:lnTo>
                    <a:pt x="407212" y="651456"/>
                  </a:lnTo>
                  <a:lnTo>
                    <a:pt x="398637" y="651456"/>
                  </a:lnTo>
                  <a:lnTo>
                    <a:pt x="396302" y="650912"/>
                  </a:lnTo>
                  <a:lnTo>
                    <a:pt x="393883" y="650587"/>
                  </a:lnTo>
                  <a:lnTo>
                    <a:pt x="382100" y="647901"/>
                  </a:lnTo>
                  <a:lnTo>
                    <a:pt x="371349" y="643069"/>
                  </a:lnTo>
                  <a:lnTo>
                    <a:pt x="361895" y="636289"/>
                  </a:lnTo>
                  <a:lnTo>
                    <a:pt x="353999" y="627760"/>
                  </a:lnTo>
                  <a:lnTo>
                    <a:pt x="80112" y="627760"/>
                  </a:lnTo>
                  <a:lnTo>
                    <a:pt x="117707" y="657513"/>
                  </a:lnTo>
                  <a:lnTo>
                    <a:pt x="160461" y="679968"/>
                  </a:lnTo>
                  <a:lnTo>
                    <a:pt x="207463" y="694154"/>
                  </a:lnTo>
                  <a:lnTo>
                    <a:pt x="257803" y="699099"/>
                  </a:lnTo>
                  <a:lnTo>
                    <a:pt x="773358" y="699099"/>
                  </a:lnTo>
                  <a:lnTo>
                    <a:pt x="819940" y="694897"/>
                  </a:lnTo>
                  <a:lnTo>
                    <a:pt x="863742" y="682786"/>
                  </a:lnTo>
                  <a:lnTo>
                    <a:pt x="904029" y="663508"/>
                  </a:lnTo>
                  <a:lnTo>
                    <a:pt x="940069" y="637806"/>
                  </a:lnTo>
                  <a:lnTo>
                    <a:pt x="971128" y="606422"/>
                  </a:lnTo>
                  <a:lnTo>
                    <a:pt x="996471" y="570097"/>
                  </a:lnTo>
                  <a:lnTo>
                    <a:pt x="1015366" y="529575"/>
                  </a:lnTo>
                  <a:lnTo>
                    <a:pt x="1027131" y="485524"/>
                  </a:lnTo>
                  <a:lnTo>
                    <a:pt x="525313" y="485524"/>
                  </a:lnTo>
                  <a:lnTo>
                    <a:pt x="516093" y="495288"/>
                  </a:lnTo>
                  <a:lnTo>
                    <a:pt x="504925" y="502771"/>
                  </a:lnTo>
                  <a:lnTo>
                    <a:pt x="492170" y="507562"/>
                  </a:lnTo>
                  <a:lnTo>
                    <a:pt x="478184" y="509251"/>
                  </a:lnTo>
                  <a:lnTo>
                    <a:pt x="455121" y="504591"/>
                  </a:lnTo>
                  <a:lnTo>
                    <a:pt x="436286" y="491885"/>
                  </a:lnTo>
                  <a:lnTo>
                    <a:pt x="423586" y="473046"/>
                  </a:lnTo>
                  <a:lnTo>
                    <a:pt x="418929" y="449986"/>
                  </a:lnTo>
                  <a:lnTo>
                    <a:pt x="423586" y="426915"/>
                  </a:lnTo>
                  <a:lnTo>
                    <a:pt x="436286" y="408073"/>
                  </a:lnTo>
                  <a:lnTo>
                    <a:pt x="455121" y="395369"/>
                  </a:lnTo>
                  <a:lnTo>
                    <a:pt x="478184" y="390710"/>
                  </a:lnTo>
                  <a:lnTo>
                    <a:pt x="492170" y="392403"/>
                  </a:lnTo>
                  <a:lnTo>
                    <a:pt x="504925" y="397198"/>
                  </a:lnTo>
                  <a:lnTo>
                    <a:pt x="516093" y="404674"/>
                  </a:lnTo>
                  <a:lnTo>
                    <a:pt x="525313" y="414406"/>
                  </a:lnTo>
                  <a:lnTo>
                    <a:pt x="1029654" y="414406"/>
                  </a:lnTo>
                  <a:lnTo>
                    <a:pt x="1020190" y="367113"/>
                  </a:lnTo>
                  <a:lnTo>
                    <a:pt x="1002524" y="323366"/>
                  </a:lnTo>
                  <a:lnTo>
                    <a:pt x="977509" y="284028"/>
                  </a:lnTo>
                  <a:lnTo>
                    <a:pt x="945999" y="249959"/>
                  </a:lnTo>
                  <a:lnTo>
                    <a:pt x="908846" y="222024"/>
                  </a:lnTo>
                  <a:lnTo>
                    <a:pt x="866905" y="201082"/>
                  </a:lnTo>
                  <a:lnTo>
                    <a:pt x="525313" y="201082"/>
                  </a:lnTo>
                  <a:lnTo>
                    <a:pt x="516093" y="210822"/>
                  </a:lnTo>
                  <a:lnTo>
                    <a:pt x="504925" y="218293"/>
                  </a:lnTo>
                  <a:lnTo>
                    <a:pt x="492170" y="223080"/>
                  </a:lnTo>
                  <a:lnTo>
                    <a:pt x="478184" y="224768"/>
                  </a:lnTo>
                  <a:lnTo>
                    <a:pt x="455121" y="220112"/>
                  </a:lnTo>
                  <a:lnTo>
                    <a:pt x="436286" y="207415"/>
                  </a:lnTo>
                  <a:lnTo>
                    <a:pt x="423586" y="188580"/>
                  </a:lnTo>
                  <a:lnTo>
                    <a:pt x="418929" y="165513"/>
                  </a:lnTo>
                  <a:lnTo>
                    <a:pt x="423586" y="142435"/>
                  </a:lnTo>
                  <a:lnTo>
                    <a:pt x="436286" y="123598"/>
                  </a:lnTo>
                  <a:lnTo>
                    <a:pt x="455121" y="110902"/>
                  </a:lnTo>
                  <a:lnTo>
                    <a:pt x="478184" y="106248"/>
                  </a:lnTo>
                  <a:lnTo>
                    <a:pt x="492170" y="107938"/>
                  </a:lnTo>
                  <a:lnTo>
                    <a:pt x="504925" y="112733"/>
                  </a:lnTo>
                  <a:lnTo>
                    <a:pt x="516093" y="120220"/>
                  </a:lnTo>
                  <a:lnTo>
                    <a:pt x="525313" y="129985"/>
                  </a:lnTo>
                  <a:lnTo>
                    <a:pt x="787462" y="129985"/>
                  </a:lnTo>
                  <a:lnTo>
                    <a:pt x="752717" y="92841"/>
                  </a:lnTo>
                  <a:lnTo>
                    <a:pt x="712930" y="61066"/>
                  </a:lnTo>
                  <a:lnTo>
                    <a:pt x="668711" y="35276"/>
                  </a:lnTo>
                  <a:lnTo>
                    <a:pt x="620673" y="16090"/>
                  </a:lnTo>
                  <a:lnTo>
                    <a:pt x="569427" y="4125"/>
                  </a:lnTo>
                  <a:lnTo>
                    <a:pt x="515586" y="0"/>
                  </a:lnTo>
                  <a:close/>
                </a:path>
              </a:pathLst>
            </a:custGeom>
            <a:solidFill>
              <a:srgbClr val="DB3146">
                <a:alpha val="29998"/>
              </a:srgbClr>
            </a:solidFill>
          </p:spPr>
          <p:txBody>
            <a:bodyPr wrap="square" lIns="0" tIns="0" rIns="0" bIns="0" rtlCol="0"/>
            <a:lstStyle/>
            <a:p>
              <a:endParaRPr sz="1092"/>
            </a:p>
          </p:txBody>
        </p:sp>
        <p:sp>
          <p:nvSpPr>
            <p:cNvPr id="36" name="object 36"/>
            <p:cNvSpPr/>
            <p:nvPr/>
          </p:nvSpPr>
          <p:spPr>
            <a:xfrm>
              <a:off x="10920693" y="2539460"/>
              <a:ext cx="1029969" cy="699135"/>
            </a:xfrm>
            <a:custGeom>
              <a:avLst/>
              <a:gdLst/>
              <a:ahLst/>
              <a:cxnLst/>
              <a:rect l="l" t="t" r="r" b="b"/>
              <a:pathLst>
                <a:path w="1029970" h="699135">
                  <a:moveTo>
                    <a:pt x="773358" y="699099"/>
                  </a:moveTo>
                  <a:lnTo>
                    <a:pt x="257803" y="699099"/>
                  </a:lnTo>
                  <a:lnTo>
                    <a:pt x="207463" y="694154"/>
                  </a:lnTo>
                  <a:lnTo>
                    <a:pt x="160461" y="679968"/>
                  </a:lnTo>
                  <a:lnTo>
                    <a:pt x="117707" y="657513"/>
                  </a:lnTo>
                  <a:lnTo>
                    <a:pt x="80112" y="627760"/>
                  </a:lnTo>
                  <a:lnTo>
                    <a:pt x="353999" y="627760"/>
                  </a:lnTo>
                  <a:lnTo>
                    <a:pt x="361895" y="636289"/>
                  </a:lnTo>
                  <a:lnTo>
                    <a:pt x="371349" y="643069"/>
                  </a:lnTo>
                  <a:lnTo>
                    <a:pt x="382100" y="647901"/>
                  </a:lnTo>
                  <a:lnTo>
                    <a:pt x="393883" y="650587"/>
                  </a:lnTo>
                  <a:lnTo>
                    <a:pt x="396302" y="650912"/>
                  </a:lnTo>
                  <a:lnTo>
                    <a:pt x="398637" y="651456"/>
                  </a:lnTo>
                  <a:lnTo>
                    <a:pt x="401129" y="651456"/>
                  </a:lnTo>
                  <a:lnTo>
                    <a:pt x="407212" y="651456"/>
                  </a:lnTo>
                  <a:lnTo>
                    <a:pt x="412992" y="650294"/>
                  </a:lnTo>
                  <a:lnTo>
                    <a:pt x="448517" y="627569"/>
                  </a:lnTo>
                  <a:lnTo>
                    <a:pt x="460383" y="592201"/>
                  </a:lnTo>
                  <a:lnTo>
                    <a:pt x="455731" y="569134"/>
                  </a:lnTo>
                  <a:lnTo>
                    <a:pt x="443038" y="550299"/>
                  </a:lnTo>
                  <a:lnTo>
                    <a:pt x="424205" y="537602"/>
                  </a:lnTo>
                  <a:lnTo>
                    <a:pt x="401129" y="532947"/>
                  </a:lnTo>
                  <a:lnTo>
                    <a:pt x="387140" y="534635"/>
                  </a:lnTo>
                  <a:lnTo>
                    <a:pt x="374379" y="539422"/>
                  </a:lnTo>
                  <a:lnTo>
                    <a:pt x="363211" y="546892"/>
                  </a:lnTo>
                  <a:lnTo>
                    <a:pt x="353999" y="556632"/>
                  </a:lnTo>
                  <a:lnTo>
                    <a:pt x="27507" y="556632"/>
                  </a:lnTo>
                  <a:lnTo>
                    <a:pt x="15849" y="529805"/>
                  </a:lnTo>
                  <a:lnTo>
                    <a:pt x="7211" y="501514"/>
                  </a:lnTo>
                  <a:lnTo>
                    <a:pt x="1844" y="471946"/>
                  </a:lnTo>
                  <a:lnTo>
                    <a:pt x="0" y="441284"/>
                  </a:lnTo>
                  <a:lnTo>
                    <a:pt x="1305" y="415572"/>
                  </a:lnTo>
                  <a:lnTo>
                    <a:pt x="5109" y="390600"/>
                  </a:lnTo>
                  <a:lnTo>
                    <a:pt x="11246" y="366468"/>
                  </a:lnTo>
                  <a:lnTo>
                    <a:pt x="19549" y="343277"/>
                  </a:lnTo>
                  <a:lnTo>
                    <a:pt x="353999" y="343277"/>
                  </a:lnTo>
                  <a:lnTo>
                    <a:pt x="363211" y="353047"/>
                  </a:lnTo>
                  <a:lnTo>
                    <a:pt x="374379" y="360533"/>
                  </a:lnTo>
                  <a:lnTo>
                    <a:pt x="387140" y="365326"/>
                  </a:lnTo>
                  <a:lnTo>
                    <a:pt x="401129" y="367015"/>
                  </a:lnTo>
                  <a:lnTo>
                    <a:pt x="424205" y="362360"/>
                  </a:lnTo>
                  <a:lnTo>
                    <a:pt x="443038" y="349666"/>
                  </a:lnTo>
                  <a:lnTo>
                    <a:pt x="455731" y="330832"/>
                  </a:lnTo>
                  <a:lnTo>
                    <a:pt x="460383" y="307760"/>
                  </a:lnTo>
                  <a:lnTo>
                    <a:pt x="455731" y="284684"/>
                  </a:lnTo>
                  <a:lnTo>
                    <a:pt x="443038" y="265850"/>
                  </a:lnTo>
                  <a:lnTo>
                    <a:pt x="424205" y="253158"/>
                  </a:lnTo>
                  <a:lnTo>
                    <a:pt x="401129" y="248505"/>
                  </a:lnTo>
                  <a:lnTo>
                    <a:pt x="387140" y="250193"/>
                  </a:lnTo>
                  <a:lnTo>
                    <a:pt x="374379" y="254980"/>
                  </a:lnTo>
                  <a:lnTo>
                    <a:pt x="363211" y="262451"/>
                  </a:lnTo>
                  <a:lnTo>
                    <a:pt x="353999" y="272190"/>
                  </a:lnTo>
                  <a:lnTo>
                    <a:pt x="63516" y="272190"/>
                  </a:lnTo>
                  <a:lnTo>
                    <a:pt x="93060" y="243241"/>
                  </a:lnTo>
                  <a:lnTo>
                    <a:pt x="126904" y="219282"/>
                  </a:lnTo>
                  <a:lnTo>
                    <a:pt x="164474" y="200948"/>
                  </a:lnTo>
                  <a:lnTo>
                    <a:pt x="205197" y="188873"/>
                  </a:lnTo>
                  <a:lnTo>
                    <a:pt x="229689" y="148551"/>
                  </a:lnTo>
                  <a:lnTo>
                    <a:pt x="259229" y="112038"/>
                  </a:lnTo>
                  <a:lnTo>
                    <a:pt x="293336" y="79817"/>
                  </a:lnTo>
                  <a:lnTo>
                    <a:pt x="331531" y="52371"/>
                  </a:lnTo>
                  <a:lnTo>
                    <a:pt x="373334" y="30183"/>
                  </a:lnTo>
                  <a:lnTo>
                    <a:pt x="418264" y="13736"/>
                  </a:lnTo>
                  <a:lnTo>
                    <a:pt x="465841" y="3514"/>
                  </a:lnTo>
                  <a:lnTo>
                    <a:pt x="515586" y="0"/>
                  </a:lnTo>
                  <a:lnTo>
                    <a:pt x="569427" y="4125"/>
                  </a:lnTo>
                  <a:lnTo>
                    <a:pt x="620673" y="16090"/>
                  </a:lnTo>
                  <a:lnTo>
                    <a:pt x="668711" y="35276"/>
                  </a:lnTo>
                  <a:lnTo>
                    <a:pt x="712930" y="61066"/>
                  </a:lnTo>
                  <a:lnTo>
                    <a:pt x="752717" y="92841"/>
                  </a:lnTo>
                  <a:lnTo>
                    <a:pt x="787462" y="129985"/>
                  </a:lnTo>
                  <a:lnTo>
                    <a:pt x="525313" y="129985"/>
                  </a:lnTo>
                  <a:lnTo>
                    <a:pt x="516093" y="120220"/>
                  </a:lnTo>
                  <a:lnTo>
                    <a:pt x="504925" y="112733"/>
                  </a:lnTo>
                  <a:lnTo>
                    <a:pt x="492170" y="107938"/>
                  </a:lnTo>
                  <a:lnTo>
                    <a:pt x="478184" y="106248"/>
                  </a:lnTo>
                  <a:lnTo>
                    <a:pt x="455121" y="110902"/>
                  </a:lnTo>
                  <a:lnTo>
                    <a:pt x="436286" y="123598"/>
                  </a:lnTo>
                  <a:lnTo>
                    <a:pt x="423586" y="142435"/>
                  </a:lnTo>
                  <a:lnTo>
                    <a:pt x="418929" y="165513"/>
                  </a:lnTo>
                  <a:lnTo>
                    <a:pt x="423586" y="188580"/>
                  </a:lnTo>
                  <a:lnTo>
                    <a:pt x="436286" y="207415"/>
                  </a:lnTo>
                  <a:lnTo>
                    <a:pt x="455121" y="220112"/>
                  </a:lnTo>
                  <a:lnTo>
                    <a:pt x="478184" y="224768"/>
                  </a:lnTo>
                  <a:lnTo>
                    <a:pt x="492170" y="223080"/>
                  </a:lnTo>
                  <a:lnTo>
                    <a:pt x="504925" y="218293"/>
                  </a:lnTo>
                  <a:lnTo>
                    <a:pt x="516093" y="210822"/>
                  </a:lnTo>
                  <a:lnTo>
                    <a:pt x="525313" y="201082"/>
                  </a:lnTo>
                  <a:lnTo>
                    <a:pt x="866905" y="201082"/>
                  </a:lnTo>
                  <a:lnTo>
                    <a:pt x="908846" y="222024"/>
                  </a:lnTo>
                  <a:lnTo>
                    <a:pt x="945999" y="249959"/>
                  </a:lnTo>
                  <a:lnTo>
                    <a:pt x="977509" y="284028"/>
                  </a:lnTo>
                  <a:lnTo>
                    <a:pt x="1002524" y="323366"/>
                  </a:lnTo>
                  <a:lnTo>
                    <a:pt x="1020190" y="367113"/>
                  </a:lnTo>
                  <a:lnTo>
                    <a:pt x="1029654" y="414406"/>
                  </a:lnTo>
                  <a:lnTo>
                    <a:pt x="525313" y="414406"/>
                  </a:lnTo>
                  <a:lnTo>
                    <a:pt x="516093" y="404674"/>
                  </a:lnTo>
                  <a:lnTo>
                    <a:pt x="504925" y="397198"/>
                  </a:lnTo>
                  <a:lnTo>
                    <a:pt x="492170" y="392403"/>
                  </a:lnTo>
                  <a:lnTo>
                    <a:pt x="478184" y="390710"/>
                  </a:lnTo>
                  <a:lnTo>
                    <a:pt x="455121" y="395369"/>
                  </a:lnTo>
                  <a:lnTo>
                    <a:pt x="436286" y="408073"/>
                  </a:lnTo>
                  <a:lnTo>
                    <a:pt x="423586" y="426915"/>
                  </a:lnTo>
                  <a:lnTo>
                    <a:pt x="418929" y="449986"/>
                  </a:lnTo>
                  <a:lnTo>
                    <a:pt x="423586" y="473046"/>
                  </a:lnTo>
                  <a:lnTo>
                    <a:pt x="436286" y="491885"/>
                  </a:lnTo>
                  <a:lnTo>
                    <a:pt x="455121" y="504591"/>
                  </a:lnTo>
                  <a:lnTo>
                    <a:pt x="478184" y="509251"/>
                  </a:lnTo>
                  <a:lnTo>
                    <a:pt x="492170" y="507562"/>
                  </a:lnTo>
                  <a:lnTo>
                    <a:pt x="504925" y="502771"/>
                  </a:lnTo>
                  <a:lnTo>
                    <a:pt x="516093" y="495288"/>
                  </a:lnTo>
                  <a:lnTo>
                    <a:pt x="525313" y="485524"/>
                  </a:lnTo>
                  <a:lnTo>
                    <a:pt x="1027131" y="485524"/>
                  </a:lnTo>
                  <a:lnTo>
                    <a:pt x="1015366" y="529575"/>
                  </a:lnTo>
                  <a:lnTo>
                    <a:pt x="996471" y="570097"/>
                  </a:lnTo>
                  <a:lnTo>
                    <a:pt x="971128" y="606422"/>
                  </a:lnTo>
                  <a:lnTo>
                    <a:pt x="940069" y="637806"/>
                  </a:lnTo>
                  <a:lnTo>
                    <a:pt x="904029" y="663508"/>
                  </a:lnTo>
                  <a:lnTo>
                    <a:pt x="863742" y="682786"/>
                  </a:lnTo>
                  <a:lnTo>
                    <a:pt x="819940" y="694897"/>
                  </a:lnTo>
                  <a:lnTo>
                    <a:pt x="773358" y="699099"/>
                  </a:lnTo>
                  <a:close/>
                </a:path>
              </a:pathLst>
            </a:custGeom>
            <a:ln w="8418">
              <a:solidFill>
                <a:srgbClr val="FFFFFF"/>
              </a:solidFill>
            </a:ln>
          </p:spPr>
          <p:txBody>
            <a:bodyPr wrap="square" lIns="0" tIns="0" rIns="0" bIns="0" rtlCol="0"/>
            <a:lstStyle/>
            <a:p>
              <a:endParaRPr sz="1092"/>
            </a:p>
          </p:txBody>
        </p:sp>
        <p:pic>
          <p:nvPicPr>
            <p:cNvPr id="37" name="object 37"/>
            <p:cNvPicPr/>
            <p:nvPr/>
          </p:nvPicPr>
          <p:blipFill>
            <a:blip r:embed="rId13" cstate="print"/>
            <a:stretch>
              <a:fillRect/>
            </a:stretch>
          </p:blipFill>
          <p:spPr>
            <a:xfrm>
              <a:off x="11361995" y="2671837"/>
              <a:ext cx="70437" cy="70427"/>
            </a:xfrm>
            <a:prstGeom prst="rect">
              <a:avLst/>
            </a:prstGeom>
          </p:spPr>
        </p:pic>
        <p:pic>
          <p:nvPicPr>
            <p:cNvPr id="38" name="object 38"/>
            <p:cNvPicPr/>
            <p:nvPr/>
          </p:nvPicPr>
          <p:blipFill>
            <a:blip r:embed="rId14" cstate="print"/>
            <a:stretch>
              <a:fillRect/>
            </a:stretch>
          </p:blipFill>
          <p:spPr>
            <a:xfrm>
              <a:off x="11361995" y="2954127"/>
              <a:ext cx="70437" cy="70427"/>
            </a:xfrm>
            <a:prstGeom prst="rect">
              <a:avLst/>
            </a:prstGeom>
          </p:spPr>
        </p:pic>
        <p:pic>
          <p:nvPicPr>
            <p:cNvPr id="39" name="object 39"/>
            <p:cNvPicPr/>
            <p:nvPr/>
          </p:nvPicPr>
          <p:blipFill>
            <a:blip r:embed="rId15" cstate="print"/>
            <a:stretch>
              <a:fillRect/>
            </a:stretch>
          </p:blipFill>
          <p:spPr>
            <a:xfrm>
              <a:off x="11287561" y="3096677"/>
              <a:ext cx="70437" cy="70427"/>
            </a:xfrm>
            <a:prstGeom prst="rect">
              <a:avLst/>
            </a:prstGeom>
          </p:spPr>
        </p:pic>
        <p:pic>
          <p:nvPicPr>
            <p:cNvPr id="40" name="object 40"/>
            <p:cNvPicPr/>
            <p:nvPr/>
          </p:nvPicPr>
          <p:blipFill>
            <a:blip r:embed="rId16" cstate="print"/>
            <a:stretch>
              <a:fillRect/>
            </a:stretch>
          </p:blipFill>
          <p:spPr>
            <a:xfrm>
              <a:off x="11287561" y="2812279"/>
              <a:ext cx="70437" cy="70427"/>
            </a:xfrm>
            <a:prstGeom prst="rect">
              <a:avLst/>
            </a:prstGeom>
          </p:spPr>
        </p:pic>
        <p:pic>
          <p:nvPicPr>
            <p:cNvPr id="41" name="object 41"/>
            <p:cNvPicPr/>
            <p:nvPr/>
          </p:nvPicPr>
          <p:blipFill>
            <a:blip r:embed="rId17" cstate="print"/>
            <a:stretch>
              <a:fillRect/>
            </a:stretch>
          </p:blipFill>
          <p:spPr>
            <a:xfrm>
              <a:off x="18029236" y="7818309"/>
              <a:ext cx="287731" cy="285824"/>
            </a:xfrm>
            <a:prstGeom prst="rect">
              <a:avLst/>
            </a:prstGeom>
          </p:spPr>
        </p:pic>
        <p:sp>
          <p:nvSpPr>
            <p:cNvPr id="42" name="object 42"/>
            <p:cNvSpPr/>
            <p:nvPr/>
          </p:nvSpPr>
          <p:spPr>
            <a:xfrm>
              <a:off x="17870408" y="7761599"/>
              <a:ext cx="27305" cy="171450"/>
            </a:xfrm>
            <a:custGeom>
              <a:avLst/>
              <a:gdLst/>
              <a:ahLst/>
              <a:cxnLst/>
              <a:rect l="l" t="t" r="r" b="b"/>
              <a:pathLst>
                <a:path w="27305" h="171450">
                  <a:moveTo>
                    <a:pt x="20753" y="0"/>
                  </a:moveTo>
                  <a:lnTo>
                    <a:pt x="5999" y="0"/>
                  </a:lnTo>
                  <a:lnTo>
                    <a:pt x="0" y="5999"/>
                  </a:lnTo>
                  <a:lnTo>
                    <a:pt x="0" y="13360"/>
                  </a:lnTo>
                  <a:lnTo>
                    <a:pt x="0" y="165366"/>
                  </a:lnTo>
                  <a:lnTo>
                    <a:pt x="5999" y="171356"/>
                  </a:lnTo>
                  <a:lnTo>
                    <a:pt x="20753" y="171356"/>
                  </a:lnTo>
                  <a:lnTo>
                    <a:pt x="26711" y="165366"/>
                  </a:lnTo>
                  <a:lnTo>
                    <a:pt x="26711" y="5999"/>
                  </a:lnTo>
                  <a:lnTo>
                    <a:pt x="20753" y="0"/>
                  </a:lnTo>
                  <a:close/>
                </a:path>
              </a:pathLst>
            </a:custGeom>
            <a:solidFill>
              <a:srgbClr val="DB3146">
                <a:alpha val="50000"/>
              </a:srgbClr>
            </a:solidFill>
          </p:spPr>
          <p:txBody>
            <a:bodyPr wrap="square" lIns="0" tIns="0" rIns="0" bIns="0" rtlCol="0"/>
            <a:lstStyle/>
            <a:p>
              <a:endParaRPr sz="1092"/>
            </a:p>
          </p:txBody>
        </p:sp>
        <p:sp>
          <p:nvSpPr>
            <p:cNvPr id="43" name="object 43"/>
            <p:cNvSpPr/>
            <p:nvPr/>
          </p:nvSpPr>
          <p:spPr>
            <a:xfrm>
              <a:off x="17870408" y="7761599"/>
              <a:ext cx="27305" cy="171450"/>
            </a:xfrm>
            <a:custGeom>
              <a:avLst/>
              <a:gdLst/>
              <a:ahLst/>
              <a:cxnLst/>
              <a:rect l="l" t="t" r="r" b="b"/>
              <a:pathLst>
                <a:path w="27305" h="171450">
                  <a:moveTo>
                    <a:pt x="0" y="13360"/>
                  </a:moveTo>
                  <a:lnTo>
                    <a:pt x="0" y="5999"/>
                  </a:lnTo>
                  <a:lnTo>
                    <a:pt x="5999" y="0"/>
                  </a:lnTo>
                  <a:lnTo>
                    <a:pt x="13308" y="0"/>
                  </a:lnTo>
                  <a:lnTo>
                    <a:pt x="20753" y="0"/>
                  </a:lnTo>
                  <a:lnTo>
                    <a:pt x="26711" y="5999"/>
                  </a:lnTo>
                  <a:lnTo>
                    <a:pt x="26711" y="13360"/>
                  </a:lnTo>
                  <a:lnTo>
                    <a:pt x="26711" y="157995"/>
                  </a:lnTo>
                  <a:lnTo>
                    <a:pt x="26711" y="165366"/>
                  </a:lnTo>
                  <a:lnTo>
                    <a:pt x="20753" y="171356"/>
                  </a:lnTo>
                  <a:lnTo>
                    <a:pt x="13308" y="171356"/>
                  </a:lnTo>
                  <a:lnTo>
                    <a:pt x="5999" y="171356"/>
                  </a:lnTo>
                  <a:lnTo>
                    <a:pt x="0" y="165366"/>
                  </a:lnTo>
                  <a:lnTo>
                    <a:pt x="0" y="157995"/>
                  </a:lnTo>
                  <a:lnTo>
                    <a:pt x="0" y="13360"/>
                  </a:lnTo>
                  <a:close/>
                </a:path>
              </a:pathLst>
            </a:custGeom>
            <a:ln w="10470">
              <a:solidFill>
                <a:srgbClr val="FFFFFF"/>
              </a:solidFill>
            </a:ln>
          </p:spPr>
          <p:txBody>
            <a:bodyPr wrap="square" lIns="0" tIns="0" rIns="0" bIns="0" rtlCol="0"/>
            <a:lstStyle/>
            <a:p>
              <a:endParaRPr sz="1092"/>
            </a:p>
          </p:txBody>
        </p:sp>
        <p:pic>
          <p:nvPicPr>
            <p:cNvPr id="44" name="object 44"/>
            <p:cNvPicPr/>
            <p:nvPr/>
          </p:nvPicPr>
          <p:blipFill>
            <a:blip r:embed="rId18" cstate="print"/>
            <a:stretch>
              <a:fillRect/>
            </a:stretch>
          </p:blipFill>
          <p:spPr>
            <a:xfrm>
              <a:off x="17450628" y="7818395"/>
              <a:ext cx="287656" cy="285700"/>
            </a:xfrm>
            <a:prstGeom prst="rect">
              <a:avLst/>
            </a:prstGeom>
          </p:spPr>
        </p:pic>
        <p:pic>
          <p:nvPicPr>
            <p:cNvPr id="45" name="object 45"/>
            <p:cNvPicPr/>
            <p:nvPr/>
          </p:nvPicPr>
          <p:blipFill>
            <a:blip r:embed="rId19" cstate="print"/>
            <a:stretch>
              <a:fillRect/>
            </a:stretch>
          </p:blipFill>
          <p:spPr>
            <a:xfrm>
              <a:off x="17783127" y="8720674"/>
              <a:ext cx="204266" cy="63924"/>
            </a:xfrm>
            <a:prstGeom prst="rect">
              <a:avLst/>
            </a:prstGeom>
          </p:spPr>
        </p:pic>
        <p:sp>
          <p:nvSpPr>
            <p:cNvPr id="46" name="object 46"/>
            <p:cNvSpPr/>
            <p:nvPr/>
          </p:nvSpPr>
          <p:spPr>
            <a:xfrm>
              <a:off x="17750428" y="8664364"/>
              <a:ext cx="266700" cy="43180"/>
            </a:xfrm>
            <a:custGeom>
              <a:avLst/>
              <a:gdLst/>
              <a:ahLst/>
              <a:cxnLst/>
              <a:rect l="l" t="t" r="r" b="b"/>
              <a:pathLst>
                <a:path w="266700" h="43179">
                  <a:moveTo>
                    <a:pt x="258955" y="0"/>
                  </a:moveTo>
                  <a:lnTo>
                    <a:pt x="16816" y="0"/>
                  </a:lnTo>
                  <a:lnTo>
                    <a:pt x="16428" y="230"/>
                  </a:lnTo>
                  <a:lnTo>
                    <a:pt x="7005" y="973"/>
                  </a:lnTo>
                  <a:lnTo>
                    <a:pt x="0" y="7675"/>
                  </a:lnTo>
                  <a:lnTo>
                    <a:pt x="0" y="35590"/>
                  </a:lnTo>
                  <a:lnTo>
                    <a:pt x="7737" y="42773"/>
                  </a:lnTo>
                  <a:lnTo>
                    <a:pt x="258955" y="42773"/>
                  </a:lnTo>
                  <a:lnTo>
                    <a:pt x="266682" y="35569"/>
                  </a:lnTo>
                  <a:lnTo>
                    <a:pt x="266682" y="26721"/>
                  </a:lnTo>
                  <a:lnTo>
                    <a:pt x="266682" y="7172"/>
                  </a:lnTo>
                  <a:lnTo>
                    <a:pt x="258955" y="0"/>
                  </a:lnTo>
                  <a:close/>
                </a:path>
              </a:pathLst>
            </a:custGeom>
            <a:solidFill>
              <a:srgbClr val="DB3146">
                <a:alpha val="50000"/>
              </a:srgbClr>
            </a:solidFill>
          </p:spPr>
          <p:txBody>
            <a:bodyPr wrap="square" lIns="0" tIns="0" rIns="0" bIns="0" rtlCol="0"/>
            <a:lstStyle/>
            <a:p>
              <a:endParaRPr sz="1092"/>
            </a:p>
          </p:txBody>
        </p:sp>
        <p:sp>
          <p:nvSpPr>
            <p:cNvPr id="47" name="object 47"/>
            <p:cNvSpPr/>
            <p:nvPr/>
          </p:nvSpPr>
          <p:spPr>
            <a:xfrm>
              <a:off x="17750428" y="8664364"/>
              <a:ext cx="266700" cy="43180"/>
            </a:xfrm>
            <a:custGeom>
              <a:avLst/>
              <a:gdLst/>
              <a:ahLst/>
              <a:cxnLst/>
              <a:rect l="l" t="t" r="r" b="b"/>
              <a:pathLst>
                <a:path w="266700" h="43179">
                  <a:moveTo>
                    <a:pt x="266682" y="26721"/>
                  </a:moveTo>
                  <a:lnTo>
                    <a:pt x="266682" y="35569"/>
                  </a:lnTo>
                  <a:lnTo>
                    <a:pt x="258955" y="42773"/>
                  </a:lnTo>
                  <a:lnTo>
                    <a:pt x="249290" y="42773"/>
                  </a:lnTo>
                  <a:lnTo>
                    <a:pt x="61380" y="42773"/>
                  </a:lnTo>
                  <a:lnTo>
                    <a:pt x="17360" y="42773"/>
                  </a:lnTo>
                  <a:lnTo>
                    <a:pt x="7737" y="42773"/>
                  </a:lnTo>
                  <a:lnTo>
                    <a:pt x="0" y="35590"/>
                  </a:lnTo>
                  <a:lnTo>
                    <a:pt x="0" y="26721"/>
                  </a:lnTo>
                  <a:lnTo>
                    <a:pt x="0" y="16051"/>
                  </a:lnTo>
                  <a:lnTo>
                    <a:pt x="0" y="7675"/>
                  </a:lnTo>
                  <a:lnTo>
                    <a:pt x="7005" y="973"/>
                  </a:lnTo>
                  <a:lnTo>
                    <a:pt x="15894" y="272"/>
                  </a:lnTo>
                  <a:lnTo>
                    <a:pt x="16428" y="230"/>
                  </a:lnTo>
                  <a:lnTo>
                    <a:pt x="16816" y="0"/>
                  </a:lnTo>
                  <a:lnTo>
                    <a:pt x="17360" y="0"/>
                  </a:lnTo>
                  <a:lnTo>
                    <a:pt x="249290" y="0"/>
                  </a:lnTo>
                  <a:lnTo>
                    <a:pt x="258955" y="0"/>
                  </a:lnTo>
                  <a:lnTo>
                    <a:pt x="266682" y="7172"/>
                  </a:lnTo>
                  <a:lnTo>
                    <a:pt x="266682" y="16051"/>
                  </a:lnTo>
                  <a:lnTo>
                    <a:pt x="266682" y="26721"/>
                  </a:lnTo>
                  <a:close/>
                </a:path>
              </a:pathLst>
            </a:custGeom>
            <a:ln w="10470">
              <a:solidFill>
                <a:srgbClr val="FFFFFF"/>
              </a:solidFill>
            </a:ln>
          </p:spPr>
          <p:txBody>
            <a:bodyPr wrap="square" lIns="0" tIns="0" rIns="0" bIns="0" rtlCol="0"/>
            <a:lstStyle/>
            <a:p>
              <a:endParaRPr sz="1092"/>
            </a:p>
          </p:txBody>
        </p:sp>
        <p:sp>
          <p:nvSpPr>
            <p:cNvPr id="48" name="object 48"/>
            <p:cNvSpPr/>
            <p:nvPr/>
          </p:nvSpPr>
          <p:spPr>
            <a:xfrm>
              <a:off x="17595447" y="7964046"/>
              <a:ext cx="577215" cy="681990"/>
            </a:xfrm>
            <a:custGeom>
              <a:avLst/>
              <a:gdLst/>
              <a:ahLst/>
              <a:cxnLst/>
              <a:rect l="l" t="t" r="r" b="b"/>
              <a:pathLst>
                <a:path w="577215" h="681990">
                  <a:moveTo>
                    <a:pt x="288273" y="0"/>
                  </a:moveTo>
                  <a:lnTo>
                    <a:pt x="241519" y="3772"/>
                  </a:lnTo>
                  <a:lnTo>
                    <a:pt x="197164" y="14694"/>
                  </a:lnTo>
                  <a:lnTo>
                    <a:pt x="155804" y="32172"/>
                  </a:lnTo>
                  <a:lnTo>
                    <a:pt x="118031" y="55614"/>
                  </a:lnTo>
                  <a:lnTo>
                    <a:pt x="84441" y="84426"/>
                  </a:lnTo>
                  <a:lnTo>
                    <a:pt x="55626" y="118016"/>
                  </a:lnTo>
                  <a:lnTo>
                    <a:pt x="32180" y="155789"/>
                  </a:lnTo>
                  <a:lnTo>
                    <a:pt x="14698" y="197154"/>
                  </a:lnTo>
                  <a:lnTo>
                    <a:pt x="3773" y="241516"/>
                  </a:lnTo>
                  <a:lnTo>
                    <a:pt x="0" y="288284"/>
                  </a:lnTo>
                  <a:lnTo>
                    <a:pt x="2674" y="326862"/>
                  </a:lnTo>
                  <a:lnTo>
                    <a:pt x="22449" y="399064"/>
                  </a:lnTo>
                  <a:lnTo>
                    <a:pt x="75049" y="492393"/>
                  </a:lnTo>
                  <a:lnTo>
                    <a:pt x="101287" y="527672"/>
                  </a:lnTo>
                  <a:lnTo>
                    <a:pt x="119340" y="550009"/>
                  </a:lnTo>
                  <a:lnTo>
                    <a:pt x="131367" y="571321"/>
                  </a:lnTo>
                  <a:lnTo>
                    <a:pt x="139524" y="603520"/>
                  </a:lnTo>
                  <a:lnTo>
                    <a:pt x="141572" y="614663"/>
                  </a:lnTo>
                  <a:lnTo>
                    <a:pt x="143749" y="624614"/>
                  </a:lnTo>
                  <a:lnTo>
                    <a:pt x="146115" y="633450"/>
                  </a:lnTo>
                  <a:lnTo>
                    <a:pt x="148728" y="641247"/>
                  </a:lnTo>
                  <a:lnTo>
                    <a:pt x="143325" y="644126"/>
                  </a:lnTo>
                  <a:lnTo>
                    <a:pt x="139692" y="649121"/>
                  </a:lnTo>
                  <a:lnTo>
                    <a:pt x="139692" y="669215"/>
                  </a:lnTo>
                  <a:lnTo>
                    <a:pt x="141503" y="672544"/>
                  </a:lnTo>
                  <a:lnTo>
                    <a:pt x="144047" y="675256"/>
                  </a:lnTo>
                  <a:lnTo>
                    <a:pt x="143974" y="675466"/>
                  </a:lnTo>
                  <a:lnTo>
                    <a:pt x="149094" y="679780"/>
                  </a:lnTo>
                  <a:lnTo>
                    <a:pt x="153785" y="681528"/>
                  </a:lnTo>
                  <a:lnTo>
                    <a:pt x="428248" y="681528"/>
                  </a:lnTo>
                  <a:lnTo>
                    <a:pt x="436939" y="674377"/>
                  </a:lnTo>
                  <a:lnTo>
                    <a:pt x="436939" y="649121"/>
                  </a:lnTo>
                  <a:lnTo>
                    <a:pt x="433348" y="644126"/>
                  </a:lnTo>
                  <a:lnTo>
                    <a:pt x="427861" y="641247"/>
                  </a:lnTo>
                  <a:lnTo>
                    <a:pt x="430481" y="633442"/>
                  </a:lnTo>
                  <a:lnTo>
                    <a:pt x="432850" y="624594"/>
                  </a:lnTo>
                  <a:lnTo>
                    <a:pt x="435023" y="614641"/>
                  </a:lnTo>
                  <a:lnTo>
                    <a:pt x="437054" y="603520"/>
                  </a:lnTo>
                  <a:lnTo>
                    <a:pt x="445197" y="571314"/>
                  </a:lnTo>
                  <a:lnTo>
                    <a:pt x="457234" y="549988"/>
                  </a:lnTo>
                  <a:lnTo>
                    <a:pt x="475310" y="527640"/>
                  </a:lnTo>
                  <a:lnTo>
                    <a:pt x="501571" y="492365"/>
                  </a:lnTo>
                  <a:lnTo>
                    <a:pt x="538161" y="432259"/>
                  </a:lnTo>
                  <a:lnTo>
                    <a:pt x="566290" y="363872"/>
                  </a:lnTo>
                  <a:lnTo>
                    <a:pt x="576631" y="288284"/>
                  </a:lnTo>
                  <a:lnTo>
                    <a:pt x="575368" y="261653"/>
                  </a:lnTo>
                  <a:lnTo>
                    <a:pt x="565747" y="210598"/>
                  </a:lnTo>
                  <a:lnTo>
                    <a:pt x="536286" y="141736"/>
                  </a:lnTo>
                  <a:lnTo>
                    <a:pt x="507849" y="101789"/>
                  </a:lnTo>
                  <a:lnTo>
                    <a:pt x="473195" y="67296"/>
                  </a:lnTo>
                  <a:lnTo>
                    <a:pt x="433116" y="39064"/>
                  </a:lnTo>
                  <a:lnTo>
                    <a:pt x="388407" y="17900"/>
                  </a:lnTo>
                  <a:lnTo>
                    <a:pt x="339862" y="4609"/>
                  </a:lnTo>
                  <a:lnTo>
                    <a:pt x="288273" y="0"/>
                  </a:lnTo>
                  <a:close/>
                </a:path>
              </a:pathLst>
            </a:custGeom>
            <a:solidFill>
              <a:srgbClr val="DB3146">
                <a:alpha val="50000"/>
              </a:srgbClr>
            </a:solidFill>
          </p:spPr>
          <p:txBody>
            <a:bodyPr wrap="square" lIns="0" tIns="0" rIns="0" bIns="0" rtlCol="0"/>
            <a:lstStyle/>
            <a:p>
              <a:endParaRPr sz="1092"/>
            </a:p>
          </p:txBody>
        </p:sp>
        <p:sp>
          <p:nvSpPr>
            <p:cNvPr id="49" name="object 49"/>
            <p:cNvSpPr/>
            <p:nvPr/>
          </p:nvSpPr>
          <p:spPr>
            <a:xfrm>
              <a:off x="17595447" y="7964046"/>
              <a:ext cx="577215" cy="681990"/>
            </a:xfrm>
            <a:custGeom>
              <a:avLst/>
              <a:gdLst/>
              <a:ahLst/>
              <a:cxnLst/>
              <a:rect l="l" t="t" r="r" b="b"/>
              <a:pathLst>
                <a:path w="577215" h="681990">
                  <a:moveTo>
                    <a:pt x="538161" y="432259"/>
                  </a:moveTo>
                  <a:lnTo>
                    <a:pt x="501571" y="492365"/>
                  </a:lnTo>
                  <a:lnTo>
                    <a:pt x="475310" y="527640"/>
                  </a:lnTo>
                  <a:lnTo>
                    <a:pt x="457234" y="549988"/>
                  </a:lnTo>
                  <a:lnTo>
                    <a:pt x="445197" y="571314"/>
                  </a:lnTo>
                  <a:lnTo>
                    <a:pt x="437054" y="603520"/>
                  </a:lnTo>
                  <a:lnTo>
                    <a:pt x="435023" y="614641"/>
                  </a:lnTo>
                  <a:lnTo>
                    <a:pt x="432850" y="624594"/>
                  </a:lnTo>
                  <a:lnTo>
                    <a:pt x="430481" y="633442"/>
                  </a:lnTo>
                  <a:lnTo>
                    <a:pt x="427861" y="641247"/>
                  </a:lnTo>
                  <a:lnTo>
                    <a:pt x="433348" y="644126"/>
                  </a:lnTo>
                  <a:lnTo>
                    <a:pt x="436939" y="649121"/>
                  </a:lnTo>
                  <a:lnTo>
                    <a:pt x="436939" y="654796"/>
                  </a:lnTo>
                  <a:lnTo>
                    <a:pt x="436939" y="665487"/>
                  </a:lnTo>
                  <a:lnTo>
                    <a:pt x="436939" y="674377"/>
                  </a:lnTo>
                  <a:lnTo>
                    <a:pt x="428248" y="681528"/>
                  </a:lnTo>
                  <a:lnTo>
                    <a:pt x="417537" y="681528"/>
                  </a:lnTo>
                  <a:lnTo>
                    <a:pt x="159063" y="681528"/>
                  </a:lnTo>
                  <a:lnTo>
                    <a:pt x="153785" y="681528"/>
                  </a:lnTo>
                  <a:lnTo>
                    <a:pt x="149094" y="679780"/>
                  </a:lnTo>
                  <a:lnTo>
                    <a:pt x="145608" y="676974"/>
                  </a:lnTo>
                  <a:lnTo>
                    <a:pt x="145356" y="676817"/>
                  </a:lnTo>
                  <a:lnTo>
                    <a:pt x="145252" y="676660"/>
                  </a:lnTo>
                  <a:lnTo>
                    <a:pt x="145063" y="676502"/>
                  </a:lnTo>
                  <a:lnTo>
                    <a:pt x="143974" y="675466"/>
                  </a:lnTo>
                  <a:lnTo>
                    <a:pt x="144047" y="675256"/>
                  </a:lnTo>
                  <a:lnTo>
                    <a:pt x="141503" y="672544"/>
                  </a:lnTo>
                  <a:lnTo>
                    <a:pt x="139692" y="669215"/>
                  </a:lnTo>
                  <a:lnTo>
                    <a:pt x="139692" y="665487"/>
                  </a:lnTo>
                  <a:lnTo>
                    <a:pt x="139692" y="654796"/>
                  </a:lnTo>
                  <a:lnTo>
                    <a:pt x="139692" y="649121"/>
                  </a:lnTo>
                  <a:lnTo>
                    <a:pt x="143325" y="644126"/>
                  </a:lnTo>
                  <a:lnTo>
                    <a:pt x="148728" y="641247"/>
                  </a:lnTo>
                  <a:lnTo>
                    <a:pt x="146115" y="633450"/>
                  </a:lnTo>
                  <a:lnTo>
                    <a:pt x="143749" y="624614"/>
                  </a:lnTo>
                  <a:lnTo>
                    <a:pt x="141572" y="614663"/>
                  </a:lnTo>
                  <a:lnTo>
                    <a:pt x="139524" y="603520"/>
                  </a:lnTo>
                  <a:lnTo>
                    <a:pt x="131367" y="571321"/>
                  </a:lnTo>
                  <a:lnTo>
                    <a:pt x="119340" y="550009"/>
                  </a:lnTo>
                  <a:lnTo>
                    <a:pt x="101287" y="527672"/>
                  </a:lnTo>
                  <a:lnTo>
                    <a:pt x="75049" y="492393"/>
                  </a:lnTo>
                  <a:lnTo>
                    <a:pt x="38470" y="432259"/>
                  </a:lnTo>
                  <a:lnTo>
                    <a:pt x="10337" y="363860"/>
                  </a:lnTo>
                  <a:lnTo>
                    <a:pt x="0" y="288284"/>
                  </a:lnTo>
                  <a:lnTo>
                    <a:pt x="3773" y="241516"/>
                  </a:lnTo>
                  <a:lnTo>
                    <a:pt x="14698" y="197154"/>
                  </a:lnTo>
                  <a:lnTo>
                    <a:pt x="32180" y="155789"/>
                  </a:lnTo>
                  <a:lnTo>
                    <a:pt x="55626" y="118016"/>
                  </a:lnTo>
                  <a:lnTo>
                    <a:pt x="84441" y="84426"/>
                  </a:lnTo>
                  <a:lnTo>
                    <a:pt x="118031" y="55614"/>
                  </a:lnTo>
                  <a:lnTo>
                    <a:pt x="155804" y="32172"/>
                  </a:lnTo>
                  <a:lnTo>
                    <a:pt x="197164" y="14694"/>
                  </a:lnTo>
                  <a:lnTo>
                    <a:pt x="241519" y="3772"/>
                  </a:lnTo>
                  <a:lnTo>
                    <a:pt x="288273" y="0"/>
                  </a:lnTo>
                  <a:lnTo>
                    <a:pt x="339862" y="4609"/>
                  </a:lnTo>
                  <a:lnTo>
                    <a:pt x="388407" y="17900"/>
                  </a:lnTo>
                  <a:lnTo>
                    <a:pt x="433116" y="39064"/>
                  </a:lnTo>
                  <a:lnTo>
                    <a:pt x="473195" y="67296"/>
                  </a:lnTo>
                  <a:lnTo>
                    <a:pt x="507849" y="101789"/>
                  </a:lnTo>
                  <a:lnTo>
                    <a:pt x="536286" y="141736"/>
                  </a:lnTo>
                  <a:lnTo>
                    <a:pt x="557710" y="186329"/>
                  </a:lnTo>
                  <a:lnTo>
                    <a:pt x="571686" y="235732"/>
                  </a:lnTo>
                  <a:lnTo>
                    <a:pt x="576631" y="288284"/>
                  </a:lnTo>
                  <a:lnTo>
                    <a:pt x="573955" y="326867"/>
                  </a:lnTo>
                  <a:lnTo>
                    <a:pt x="566290" y="363872"/>
                  </a:lnTo>
                  <a:lnTo>
                    <a:pt x="554177" y="399077"/>
                  </a:lnTo>
                  <a:lnTo>
                    <a:pt x="538161" y="432259"/>
                  </a:lnTo>
                  <a:close/>
                </a:path>
              </a:pathLst>
            </a:custGeom>
            <a:ln w="10470">
              <a:solidFill>
                <a:srgbClr val="FFFFFF"/>
              </a:solidFill>
            </a:ln>
          </p:spPr>
          <p:txBody>
            <a:bodyPr wrap="square" lIns="0" tIns="0" rIns="0" bIns="0" rtlCol="0"/>
            <a:lstStyle/>
            <a:p>
              <a:endParaRPr sz="1092"/>
            </a:p>
          </p:txBody>
        </p:sp>
        <p:pic>
          <p:nvPicPr>
            <p:cNvPr id="50" name="object 50"/>
            <p:cNvPicPr/>
            <p:nvPr/>
          </p:nvPicPr>
          <p:blipFill>
            <a:blip r:embed="rId20" cstate="print"/>
            <a:stretch>
              <a:fillRect/>
            </a:stretch>
          </p:blipFill>
          <p:spPr>
            <a:xfrm>
              <a:off x="5895361" y="3452468"/>
              <a:ext cx="287722" cy="285823"/>
            </a:xfrm>
            <a:prstGeom prst="rect">
              <a:avLst/>
            </a:prstGeom>
          </p:spPr>
        </p:pic>
        <p:sp>
          <p:nvSpPr>
            <p:cNvPr id="51" name="object 51"/>
            <p:cNvSpPr/>
            <p:nvPr/>
          </p:nvSpPr>
          <p:spPr>
            <a:xfrm>
              <a:off x="5736534" y="3395757"/>
              <a:ext cx="27305" cy="171450"/>
            </a:xfrm>
            <a:custGeom>
              <a:avLst/>
              <a:gdLst/>
              <a:ahLst/>
              <a:cxnLst/>
              <a:rect l="l" t="t" r="r" b="b"/>
              <a:pathLst>
                <a:path w="27304" h="171450">
                  <a:moveTo>
                    <a:pt x="20753" y="0"/>
                  </a:moveTo>
                  <a:lnTo>
                    <a:pt x="5999" y="0"/>
                  </a:lnTo>
                  <a:lnTo>
                    <a:pt x="0" y="5999"/>
                  </a:lnTo>
                  <a:lnTo>
                    <a:pt x="0" y="13360"/>
                  </a:lnTo>
                  <a:lnTo>
                    <a:pt x="0" y="165366"/>
                  </a:lnTo>
                  <a:lnTo>
                    <a:pt x="5999" y="171356"/>
                  </a:lnTo>
                  <a:lnTo>
                    <a:pt x="20753" y="171356"/>
                  </a:lnTo>
                  <a:lnTo>
                    <a:pt x="26700" y="165366"/>
                  </a:lnTo>
                  <a:lnTo>
                    <a:pt x="26700" y="5999"/>
                  </a:lnTo>
                  <a:lnTo>
                    <a:pt x="20753" y="0"/>
                  </a:lnTo>
                  <a:close/>
                </a:path>
              </a:pathLst>
            </a:custGeom>
            <a:solidFill>
              <a:srgbClr val="DB3146">
                <a:alpha val="9999"/>
              </a:srgbClr>
            </a:solidFill>
          </p:spPr>
          <p:txBody>
            <a:bodyPr wrap="square" lIns="0" tIns="0" rIns="0" bIns="0" rtlCol="0"/>
            <a:lstStyle/>
            <a:p>
              <a:endParaRPr sz="1092"/>
            </a:p>
          </p:txBody>
        </p:sp>
        <p:sp>
          <p:nvSpPr>
            <p:cNvPr id="52" name="object 52"/>
            <p:cNvSpPr/>
            <p:nvPr/>
          </p:nvSpPr>
          <p:spPr>
            <a:xfrm>
              <a:off x="5736534" y="3395757"/>
              <a:ext cx="27305" cy="171450"/>
            </a:xfrm>
            <a:custGeom>
              <a:avLst/>
              <a:gdLst/>
              <a:ahLst/>
              <a:cxnLst/>
              <a:rect l="l" t="t" r="r" b="b"/>
              <a:pathLst>
                <a:path w="27304" h="171450">
                  <a:moveTo>
                    <a:pt x="0" y="13360"/>
                  </a:moveTo>
                  <a:lnTo>
                    <a:pt x="0" y="5999"/>
                  </a:lnTo>
                  <a:lnTo>
                    <a:pt x="5999" y="0"/>
                  </a:lnTo>
                  <a:lnTo>
                    <a:pt x="13308" y="0"/>
                  </a:lnTo>
                  <a:lnTo>
                    <a:pt x="20753" y="0"/>
                  </a:lnTo>
                  <a:lnTo>
                    <a:pt x="26700" y="5999"/>
                  </a:lnTo>
                  <a:lnTo>
                    <a:pt x="26700" y="13360"/>
                  </a:lnTo>
                  <a:lnTo>
                    <a:pt x="26700" y="157995"/>
                  </a:lnTo>
                  <a:lnTo>
                    <a:pt x="26700" y="165366"/>
                  </a:lnTo>
                  <a:lnTo>
                    <a:pt x="20753" y="171356"/>
                  </a:lnTo>
                  <a:lnTo>
                    <a:pt x="13308" y="171356"/>
                  </a:lnTo>
                  <a:lnTo>
                    <a:pt x="5999" y="171356"/>
                  </a:lnTo>
                  <a:lnTo>
                    <a:pt x="0" y="165366"/>
                  </a:lnTo>
                  <a:lnTo>
                    <a:pt x="0" y="157995"/>
                  </a:lnTo>
                  <a:lnTo>
                    <a:pt x="0" y="13360"/>
                  </a:lnTo>
                  <a:close/>
                </a:path>
              </a:pathLst>
            </a:custGeom>
            <a:ln w="10470">
              <a:solidFill>
                <a:srgbClr val="FFFFFF"/>
              </a:solidFill>
            </a:ln>
          </p:spPr>
          <p:txBody>
            <a:bodyPr wrap="square" lIns="0" tIns="0" rIns="0" bIns="0" rtlCol="0"/>
            <a:lstStyle/>
            <a:p>
              <a:endParaRPr sz="1092"/>
            </a:p>
          </p:txBody>
        </p:sp>
        <p:pic>
          <p:nvPicPr>
            <p:cNvPr id="53" name="object 53"/>
            <p:cNvPicPr/>
            <p:nvPr/>
          </p:nvPicPr>
          <p:blipFill>
            <a:blip r:embed="rId21" cstate="print"/>
            <a:stretch>
              <a:fillRect/>
            </a:stretch>
          </p:blipFill>
          <p:spPr>
            <a:xfrm>
              <a:off x="5316753" y="3452552"/>
              <a:ext cx="287657" cy="285710"/>
            </a:xfrm>
            <a:prstGeom prst="rect">
              <a:avLst/>
            </a:prstGeom>
          </p:spPr>
        </p:pic>
        <p:pic>
          <p:nvPicPr>
            <p:cNvPr id="54" name="object 54"/>
            <p:cNvPicPr/>
            <p:nvPr/>
          </p:nvPicPr>
          <p:blipFill>
            <a:blip r:embed="rId22" cstate="print"/>
            <a:stretch>
              <a:fillRect/>
            </a:stretch>
          </p:blipFill>
          <p:spPr>
            <a:xfrm>
              <a:off x="5649251" y="4354830"/>
              <a:ext cx="204266" cy="63924"/>
            </a:xfrm>
            <a:prstGeom prst="rect">
              <a:avLst/>
            </a:prstGeom>
          </p:spPr>
        </p:pic>
        <p:sp>
          <p:nvSpPr>
            <p:cNvPr id="55" name="object 55"/>
            <p:cNvSpPr/>
            <p:nvPr/>
          </p:nvSpPr>
          <p:spPr>
            <a:xfrm>
              <a:off x="5616552" y="4298521"/>
              <a:ext cx="266700" cy="43180"/>
            </a:xfrm>
            <a:custGeom>
              <a:avLst/>
              <a:gdLst/>
              <a:ahLst/>
              <a:cxnLst/>
              <a:rect l="l" t="t" r="r" b="b"/>
              <a:pathLst>
                <a:path w="266700" h="43179">
                  <a:moveTo>
                    <a:pt x="258955" y="0"/>
                  </a:moveTo>
                  <a:lnTo>
                    <a:pt x="16816" y="0"/>
                  </a:lnTo>
                  <a:lnTo>
                    <a:pt x="16428" y="230"/>
                  </a:lnTo>
                  <a:lnTo>
                    <a:pt x="7005" y="973"/>
                  </a:lnTo>
                  <a:lnTo>
                    <a:pt x="0" y="7685"/>
                  </a:lnTo>
                  <a:lnTo>
                    <a:pt x="0" y="35590"/>
                  </a:lnTo>
                  <a:lnTo>
                    <a:pt x="7737" y="42773"/>
                  </a:lnTo>
                  <a:lnTo>
                    <a:pt x="258955" y="42773"/>
                  </a:lnTo>
                  <a:lnTo>
                    <a:pt x="266682" y="35569"/>
                  </a:lnTo>
                  <a:lnTo>
                    <a:pt x="266682" y="26721"/>
                  </a:lnTo>
                  <a:lnTo>
                    <a:pt x="266682" y="7172"/>
                  </a:lnTo>
                  <a:lnTo>
                    <a:pt x="258955" y="0"/>
                  </a:lnTo>
                  <a:close/>
                </a:path>
              </a:pathLst>
            </a:custGeom>
            <a:solidFill>
              <a:srgbClr val="DB3146">
                <a:alpha val="9999"/>
              </a:srgbClr>
            </a:solidFill>
          </p:spPr>
          <p:txBody>
            <a:bodyPr wrap="square" lIns="0" tIns="0" rIns="0" bIns="0" rtlCol="0"/>
            <a:lstStyle/>
            <a:p>
              <a:endParaRPr sz="1092"/>
            </a:p>
          </p:txBody>
        </p:sp>
        <p:sp>
          <p:nvSpPr>
            <p:cNvPr id="56" name="object 56"/>
            <p:cNvSpPr/>
            <p:nvPr/>
          </p:nvSpPr>
          <p:spPr>
            <a:xfrm>
              <a:off x="5616552" y="4298521"/>
              <a:ext cx="266700" cy="43180"/>
            </a:xfrm>
            <a:custGeom>
              <a:avLst/>
              <a:gdLst/>
              <a:ahLst/>
              <a:cxnLst/>
              <a:rect l="l" t="t" r="r" b="b"/>
              <a:pathLst>
                <a:path w="266700" h="43179">
                  <a:moveTo>
                    <a:pt x="266682" y="26721"/>
                  </a:moveTo>
                  <a:lnTo>
                    <a:pt x="266682" y="35569"/>
                  </a:lnTo>
                  <a:lnTo>
                    <a:pt x="258955" y="42773"/>
                  </a:lnTo>
                  <a:lnTo>
                    <a:pt x="249290" y="42773"/>
                  </a:lnTo>
                  <a:lnTo>
                    <a:pt x="61380" y="42773"/>
                  </a:lnTo>
                  <a:lnTo>
                    <a:pt x="17360" y="42773"/>
                  </a:lnTo>
                  <a:lnTo>
                    <a:pt x="7737" y="42773"/>
                  </a:lnTo>
                  <a:lnTo>
                    <a:pt x="0" y="35590"/>
                  </a:lnTo>
                  <a:lnTo>
                    <a:pt x="0" y="26721"/>
                  </a:lnTo>
                  <a:lnTo>
                    <a:pt x="0" y="16051"/>
                  </a:lnTo>
                  <a:lnTo>
                    <a:pt x="0" y="7685"/>
                  </a:lnTo>
                  <a:lnTo>
                    <a:pt x="7005" y="973"/>
                  </a:lnTo>
                  <a:lnTo>
                    <a:pt x="15894" y="272"/>
                  </a:lnTo>
                  <a:lnTo>
                    <a:pt x="16428" y="230"/>
                  </a:lnTo>
                  <a:lnTo>
                    <a:pt x="16816" y="0"/>
                  </a:lnTo>
                  <a:lnTo>
                    <a:pt x="17360" y="0"/>
                  </a:lnTo>
                  <a:lnTo>
                    <a:pt x="249290" y="0"/>
                  </a:lnTo>
                  <a:lnTo>
                    <a:pt x="258955" y="0"/>
                  </a:lnTo>
                  <a:lnTo>
                    <a:pt x="266682" y="7172"/>
                  </a:lnTo>
                  <a:lnTo>
                    <a:pt x="266682" y="16051"/>
                  </a:lnTo>
                  <a:lnTo>
                    <a:pt x="266682" y="26721"/>
                  </a:lnTo>
                  <a:close/>
                </a:path>
              </a:pathLst>
            </a:custGeom>
            <a:ln w="10470">
              <a:solidFill>
                <a:srgbClr val="FFFFFF"/>
              </a:solidFill>
            </a:ln>
          </p:spPr>
          <p:txBody>
            <a:bodyPr wrap="square" lIns="0" tIns="0" rIns="0" bIns="0" rtlCol="0"/>
            <a:lstStyle/>
            <a:p>
              <a:endParaRPr sz="1092"/>
            </a:p>
          </p:txBody>
        </p:sp>
        <p:sp>
          <p:nvSpPr>
            <p:cNvPr id="57" name="object 57"/>
            <p:cNvSpPr/>
            <p:nvPr/>
          </p:nvSpPr>
          <p:spPr>
            <a:xfrm>
              <a:off x="5461569" y="3598204"/>
              <a:ext cx="577215" cy="681990"/>
            </a:xfrm>
            <a:custGeom>
              <a:avLst/>
              <a:gdLst/>
              <a:ahLst/>
              <a:cxnLst/>
              <a:rect l="l" t="t" r="r" b="b"/>
              <a:pathLst>
                <a:path w="577214" h="681989">
                  <a:moveTo>
                    <a:pt x="288273" y="0"/>
                  </a:moveTo>
                  <a:lnTo>
                    <a:pt x="241519" y="3772"/>
                  </a:lnTo>
                  <a:lnTo>
                    <a:pt x="197164" y="14694"/>
                  </a:lnTo>
                  <a:lnTo>
                    <a:pt x="155804" y="32172"/>
                  </a:lnTo>
                  <a:lnTo>
                    <a:pt x="118031" y="55614"/>
                  </a:lnTo>
                  <a:lnTo>
                    <a:pt x="84441" y="84426"/>
                  </a:lnTo>
                  <a:lnTo>
                    <a:pt x="55626" y="118016"/>
                  </a:lnTo>
                  <a:lnTo>
                    <a:pt x="32180" y="155789"/>
                  </a:lnTo>
                  <a:lnTo>
                    <a:pt x="14698" y="197154"/>
                  </a:lnTo>
                  <a:lnTo>
                    <a:pt x="3773" y="241516"/>
                  </a:lnTo>
                  <a:lnTo>
                    <a:pt x="0" y="288284"/>
                  </a:lnTo>
                  <a:lnTo>
                    <a:pt x="2674" y="326862"/>
                  </a:lnTo>
                  <a:lnTo>
                    <a:pt x="22449" y="399064"/>
                  </a:lnTo>
                  <a:lnTo>
                    <a:pt x="75049" y="492393"/>
                  </a:lnTo>
                  <a:lnTo>
                    <a:pt x="101287" y="527672"/>
                  </a:lnTo>
                  <a:lnTo>
                    <a:pt x="119340" y="550009"/>
                  </a:lnTo>
                  <a:lnTo>
                    <a:pt x="131367" y="571321"/>
                  </a:lnTo>
                  <a:lnTo>
                    <a:pt x="139524" y="603520"/>
                  </a:lnTo>
                  <a:lnTo>
                    <a:pt x="141572" y="614663"/>
                  </a:lnTo>
                  <a:lnTo>
                    <a:pt x="143749" y="624614"/>
                  </a:lnTo>
                  <a:lnTo>
                    <a:pt x="146115" y="633450"/>
                  </a:lnTo>
                  <a:lnTo>
                    <a:pt x="148728" y="641247"/>
                  </a:lnTo>
                  <a:lnTo>
                    <a:pt x="143325" y="644126"/>
                  </a:lnTo>
                  <a:lnTo>
                    <a:pt x="139692" y="649132"/>
                  </a:lnTo>
                  <a:lnTo>
                    <a:pt x="139692" y="669215"/>
                  </a:lnTo>
                  <a:lnTo>
                    <a:pt x="141503" y="672544"/>
                  </a:lnTo>
                  <a:lnTo>
                    <a:pt x="144047" y="675256"/>
                  </a:lnTo>
                  <a:lnTo>
                    <a:pt x="143974" y="675466"/>
                  </a:lnTo>
                  <a:lnTo>
                    <a:pt x="149094" y="679780"/>
                  </a:lnTo>
                  <a:lnTo>
                    <a:pt x="153785" y="681528"/>
                  </a:lnTo>
                  <a:lnTo>
                    <a:pt x="428248" y="681528"/>
                  </a:lnTo>
                  <a:lnTo>
                    <a:pt x="436939" y="674377"/>
                  </a:lnTo>
                  <a:lnTo>
                    <a:pt x="436939" y="649132"/>
                  </a:lnTo>
                  <a:lnTo>
                    <a:pt x="433348" y="644126"/>
                  </a:lnTo>
                  <a:lnTo>
                    <a:pt x="427861" y="641247"/>
                  </a:lnTo>
                  <a:lnTo>
                    <a:pt x="430481" y="633442"/>
                  </a:lnTo>
                  <a:lnTo>
                    <a:pt x="432850" y="624594"/>
                  </a:lnTo>
                  <a:lnTo>
                    <a:pt x="435023" y="614641"/>
                  </a:lnTo>
                  <a:lnTo>
                    <a:pt x="437054" y="603520"/>
                  </a:lnTo>
                  <a:lnTo>
                    <a:pt x="445197" y="571314"/>
                  </a:lnTo>
                  <a:lnTo>
                    <a:pt x="457234" y="549988"/>
                  </a:lnTo>
                  <a:lnTo>
                    <a:pt x="475310" y="527640"/>
                  </a:lnTo>
                  <a:lnTo>
                    <a:pt x="501571" y="492365"/>
                  </a:lnTo>
                  <a:lnTo>
                    <a:pt x="538161" y="432259"/>
                  </a:lnTo>
                  <a:lnTo>
                    <a:pt x="566290" y="363872"/>
                  </a:lnTo>
                  <a:lnTo>
                    <a:pt x="576631" y="288284"/>
                  </a:lnTo>
                  <a:lnTo>
                    <a:pt x="575368" y="261653"/>
                  </a:lnTo>
                  <a:lnTo>
                    <a:pt x="565751" y="210598"/>
                  </a:lnTo>
                  <a:lnTo>
                    <a:pt x="536292" y="141739"/>
                  </a:lnTo>
                  <a:lnTo>
                    <a:pt x="507853" y="101794"/>
                  </a:lnTo>
                  <a:lnTo>
                    <a:pt x="473197" y="67301"/>
                  </a:lnTo>
                  <a:lnTo>
                    <a:pt x="433117" y="39068"/>
                  </a:lnTo>
                  <a:lnTo>
                    <a:pt x="388408" y="17901"/>
                  </a:lnTo>
                  <a:lnTo>
                    <a:pt x="339862" y="4610"/>
                  </a:lnTo>
                  <a:lnTo>
                    <a:pt x="288273" y="0"/>
                  </a:lnTo>
                  <a:close/>
                </a:path>
              </a:pathLst>
            </a:custGeom>
            <a:solidFill>
              <a:srgbClr val="DB3146">
                <a:alpha val="9999"/>
              </a:srgbClr>
            </a:solidFill>
          </p:spPr>
          <p:txBody>
            <a:bodyPr wrap="square" lIns="0" tIns="0" rIns="0" bIns="0" rtlCol="0"/>
            <a:lstStyle/>
            <a:p>
              <a:endParaRPr sz="1092"/>
            </a:p>
          </p:txBody>
        </p:sp>
        <p:sp>
          <p:nvSpPr>
            <p:cNvPr id="58" name="object 58"/>
            <p:cNvSpPr/>
            <p:nvPr/>
          </p:nvSpPr>
          <p:spPr>
            <a:xfrm>
              <a:off x="5461569" y="3598204"/>
              <a:ext cx="577215" cy="681990"/>
            </a:xfrm>
            <a:custGeom>
              <a:avLst/>
              <a:gdLst/>
              <a:ahLst/>
              <a:cxnLst/>
              <a:rect l="l" t="t" r="r" b="b"/>
              <a:pathLst>
                <a:path w="577214" h="681989">
                  <a:moveTo>
                    <a:pt x="538161" y="432259"/>
                  </a:moveTo>
                  <a:lnTo>
                    <a:pt x="501571" y="492365"/>
                  </a:lnTo>
                  <a:lnTo>
                    <a:pt x="475310" y="527640"/>
                  </a:lnTo>
                  <a:lnTo>
                    <a:pt x="457234" y="549988"/>
                  </a:lnTo>
                  <a:lnTo>
                    <a:pt x="445197" y="571314"/>
                  </a:lnTo>
                  <a:lnTo>
                    <a:pt x="437054" y="603520"/>
                  </a:lnTo>
                  <a:lnTo>
                    <a:pt x="435023" y="614641"/>
                  </a:lnTo>
                  <a:lnTo>
                    <a:pt x="432850" y="624594"/>
                  </a:lnTo>
                  <a:lnTo>
                    <a:pt x="430481" y="633442"/>
                  </a:lnTo>
                  <a:lnTo>
                    <a:pt x="427861" y="641247"/>
                  </a:lnTo>
                  <a:lnTo>
                    <a:pt x="433348" y="644126"/>
                  </a:lnTo>
                  <a:lnTo>
                    <a:pt x="436939" y="649132"/>
                  </a:lnTo>
                  <a:lnTo>
                    <a:pt x="436939" y="654796"/>
                  </a:lnTo>
                  <a:lnTo>
                    <a:pt x="436939" y="665487"/>
                  </a:lnTo>
                  <a:lnTo>
                    <a:pt x="436939" y="674377"/>
                  </a:lnTo>
                  <a:lnTo>
                    <a:pt x="428248" y="681528"/>
                  </a:lnTo>
                  <a:lnTo>
                    <a:pt x="417537" y="681528"/>
                  </a:lnTo>
                  <a:lnTo>
                    <a:pt x="159063" y="681528"/>
                  </a:lnTo>
                  <a:lnTo>
                    <a:pt x="153785" y="681528"/>
                  </a:lnTo>
                  <a:lnTo>
                    <a:pt x="149094" y="679780"/>
                  </a:lnTo>
                  <a:lnTo>
                    <a:pt x="145608" y="676974"/>
                  </a:lnTo>
                  <a:lnTo>
                    <a:pt x="145356" y="676817"/>
                  </a:lnTo>
                  <a:lnTo>
                    <a:pt x="145252" y="676660"/>
                  </a:lnTo>
                  <a:lnTo>
                    <a:pt x="145063" y="676502"/>
                  </a:lnTo>
                  <a:lnTo>
                    <a:pt x="143974" y="675466"/>
                  </a:lnTo>
                  <a:lnTo>
                    <a:pt x="144047" y="675256"/>
                  </a:lnTo>
                  <a:lnTo>
                    <a:pt x="141503" y="672544"/>
                  </a:lnTo>
                  <a:lnTo>
                    <a:pt x="139692" y="669215"/>
                  </a:lnTo>
                  <a:lnTo>
                    <a:pt x="139692" y="665487"/>
                  </a:lnTo>
                  <a:lnTo>
                    <a:pt x="139692" y="654796"/>
                  </a:lnTo>
                  <a:lnTo>
                    <a:pt x="139692" y="649132"/>
                  </a:lnTo>
                  <a:lnTo>
                    <a:pt x="143325" y="644126"/>
                  </a:lnTo>
                  <a:lnTo>
                    <a:pt x="148728" y="641247"/>
                  </a:lnTo>
                  <a:lnTo>
                    <a:pt x="146115" y="633450"/>
                  </a:lnTo>
                  <a:lnTo>
                    <a:pt x="143749" y="624614"/>
                  </a:lnTo>
                  <a:lnTo>
                    <a:pt x="141572" y="614663"/>
                  </a:lnTo>
                  <a:lnTo>
                    <a:pt x="139524" y="603520"/>
                  </a:lnTo>
                  <a:lnTo>
                    <a:pt x="131367" y="571321"/>
                  </a:lnTo>
                  <a:lnTo>
                    <a:pt x="119340" y="550009"/>
                  </a:lnTo>
                  <a:lnTo>
                    <a:pt x="101287" y="527672"/>
                  </a:lnTo>
                  <a:lnTo>
                    <a:pt x="75049" y="492393"/>
                  </a:lnTo>
                  <a:lnTo>
                    <a:pt x="38470" y="432259"/>
                  </a:lnTo>
                  <a:lnTo>
                    <a:pt x="10337" y="363860"/>
                  </a:lnTo>
                  <a:lnTo>
                    <a:pt x="0" y="288284"/>
                  </a:lnTo>
                  <a:lnTo>
                    <a:pt x="3773" y="241516"/>
                  </a:lnTo>
                  <a:lnTo>
                    <a:pt x="14698" y="197154"/>
                  </a:lnTo>
                  <a:lnTo>
                    <a:pt x="32180" y="155789"/>
                  </a:lnTo>
                  <a:lnTo>
                    <a:pt x="55626" y="118016"/>
                  </a:lnTo>
                  <a:lnTo>
                    <a:pt x="84441" y="84426"/>
                  </a:lnTo>
                  <a:lnTo>
                    <a:pt x="118031" y="55614"/>
                  </a:lnTo>
                  <a:lnTo>
                    <a:pt x="155804" y="32172"/>
                  </a:lnTo>
                  <a:lnTo>
                    <a:pt x="197164" y="14694"/>
                  </a:lnTo>
                  <a:lnTo>
                    <a:pt x="241519" y="3772"/>
                  </a:lnTo>
                  <a:lnTo>
                    <a:pt x="288273" y="0"/>
                  </a:lnTo>
                  <a:lnTo>
                    <a:pt x="339862" y="4610"/>
                  </a:lnTo>
                  <a:lnTo>
                    <a:pt x="388408" y="17901"/>
                  </a:lnTo>
                  <a:lnTo>
                    <a:pt x="433117" y="39068"/>
                  </a:lnTo>
                  <a:lnTo>
                    <a:pt x="473197" y="67301"/>
                  </a:lnTo>
                  <a:lnTo>
                    <a:pt x="507853" y="101794"/>
                  </a:lnTo>
                  <a:lnTo>
                    <a:pt x="536292" y="141739"/>
                  </a:lnTo>
                  <a:lnTo>
                    <a:pt x="557721" y="186329"/>
                  </a:lnTo>
                  <a:lnTo>
                    <a:pt x="571688" y="235732"/>
                  </a:lnTo>
                  <a:lnTo>
                    <a:pt x="576631" y="288284"/>
                  </a:lnTo>
                  <a:lnTo>
                    <a:pt x="573955" y="326867"/>
                  </a:lnTo>
                  <a:lnTo>
                    <a:pt x="566290" y="363872"/>
                  </a:lnTo>
                  <a:lnTo>
                    <a:pt x="554177" y="399077"/>
                  </a:lnTo>
                  <a:lnTo>
                    <a:pt x="538161" y="432259"/>
                  </a:lnTo>
                  <a:close/>
                </a:path>
              </a:pathLst>
            </a:custGeom>
            <a:ln w="10470">
              <a:solidFill>
                <a:srgbClr val="FFFFFF"/>
              </a:solidFill>
            </a:ln>
          </p:spPr>
          <p:txBody>
            <a:bodyPr wrap="square" lIns="0" tIns="0" rIns="0" bIns="0" rtlCol="0"/>
            <a:lstStyle/>
            <a:p>
              <a:endParaRPr sz="1092"/>
            </a:p>
          </p:txBody>
        </p:sp>
      </p:grpSp>
      <p:sp>
        <p:nvSpPr>
          <p:cNvPr id="59" name="object 59"/>
          <p:cNvSpPr txBox="1"/>
          <p:nvPr/>
        </p:nvSpPr>
        <p:spPr>
          <a:xfrm>
            <a:off x="3045042" y="435102"/>
            <a:ext cx="1479894"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sp>
        <p:nvSpPr>
          <p:cNvPr id="60" name="object 60"/>
          <p:cNvSpPr txBox="1"/>
          <p:nvPr/>
        </p:nvSpPr>
        <p:spPr>
          <a:xfrm>
            <a:off x="8982933" y="1293342"/>
            <a:ext cx="474400" cy="299130"/>
          </a:xfrm>
          <a:prstGeom prst="rect">
            <a:avLst/>
          </a:prstGeom>
        </p:spPr>
        <p:txBody>
          <a:bodyPr vert="horz" wrap="square" lIns="0" tIns="6931" rIns="0" bIns="0" rtlCol="0">
            <a:spAutoFit/>
          </a:bodyPr>
          <a:lstStyle/>
          <a:p>
            <a:pPr marL="7701" marR="3081">
              <a:lnSpc>
                <a:spcPct val="102099"/>
              </a:lnSpc>
              <a:spcBef>
                <a:spcPts val="55"/>
              </a:spcBef>
            </a:pPr>
            <a:r>
              <a:rPr sz="970" spc="21" dirty="0">
                <a:solidFill>
                  <a:srgbClr val="343434"/>
                </a:solidFill>
                <a:latin typeface="Tahoma"/>
                <a:cs typeface="Tahoma"/>
              </a:rPr>
              <a:t>learning  </a:t>
            </a:r>
            <a:r>
              <a:rPr sz="970" spc="-3" dirty="0">
                <a:solidFill>
                  <a:srgbClr val="DB3146"/>
                </a:solidFill>
                <a:latin typeface="Tahoma"/>
                <a:cs typeface="Tahoma"/>
              </a:rPr>
              <a:t>Hub</a:t>
            </a:r>
            <a:endParaRPr sz="970">
              <a:latin typeface="Tahoma"/>
              <a:cs typeface="Tahoma"/>
            </a:endParaRPr>
          </a:p>
        </p:txBody>
      </p:sp>
      <p:grpSp>
        <p:nvGrpSpPr>
          <p:cNvPr id="61" name="object 61"/>
          <p:cNvGrpSpPr/>
          <p:nvPr/>
        </p:nvGrpSpPr>
        <p:grpSpPr>
          <a:xfrm>
            <a:off x="428" y="0"/>
            <a:ext cx="12191144" cy="6857615"/>
            <a:chOff x="0" y="0"/>
            <a:chExt cx="20104100" cy="11308715"/>
          </a:xfrm>
        </p:grpSpPr>
        <p:sp>
          <p:nvSpPr>
            <p:cNvPr id="62" name="object 62"/>
            <p:cNvSpPr/>
            <p:nvPr/>
          </p:nvSpPr>
          <p:spPr>
            <a:xfrm>
              <a:off x="14120162" y="2469994"/>
              <a:ext cx="911860" cy="659130"/>
            </a:xfrm>
            <a:custGeom>
              <a:avLst/>
              <a:gdLst/>
              <a:ahLst/>
              <a:cxnLst/>
              <a:rect l="l" t="t" r="r" b="b"/>
              <a:pathLst>
                <a:path w="911859" h="659130">
                  <a:moveTo>
                    <a:pt x="116857" y="0"/>
                  </a:moveTo>
                  <a:lnTo>
                    <a:pt x="100399" y="37904"/>
                  </a:lnTo>
                  <a:lnTo>
                    <a:pt x="84616" y="76021"/>
                  </a:lnTo>
                  <a:lnTo>
                    <a:pt x="69262" y="114275"/>
                  </a:lnTo>
                  <a:lnTo>
                    <a:pt x="54095" y="152592"/>
                  </a:lnTo>
                  <a:lnTo>
                    <a:pt x="24912" y="229574"/>
                  </a:lnTo>
                  <a:lnTo>
                    <a:pt x="10630" y="268169"/>
                  </a:lnTo>
                  <a:lnTo>
                    <a:pt x="1824" y="292315"/>
                  </a:lnTo>
                  <a:lnTo>
                    <a:pt x="285" y="296807"/>
                  </a:lnTo>
                  <a:lnTo>
                    <a:pt x="205" y="299038"/>
                  </a:lnTo>
                  <a:lnTo>
                    <a:pt x="106" y="300933"/>
                  </a:lnTo>
                  <a:lnTo>
                    <a:pt x="24451" y="330838"/>
                  </a:lnTo>
                  <a:lnTo>
                    <a:pt x="25875" y="331120"/>
                  </a:lnTo>
                  <a:lnTo>
                    <a:pt x="28828" y="331267"/>
                  </a:lnTo>
                  <a:lnTo>
                    <a:pt x="83737" y="335983"/>
                  </a:lnTo>
                  <a:lnTo>
                    <a:pt x="137569" y="341644"/>
                  </a:lnTo>
                  <a:lnTo>
                    <a:pt x="191300" y="348337"/>
                  </a:lnTo>
                  <a:lnTo>
                    <a:pt x="244870" y="356069"/>
                  </a:lnTo>
                  <a:lnTo>
                    <a:pt x="298220" y="364844"/>
                  </a:lnTo>
                  <a:lnTo>
                    <a:pt x="351290" y="374669"/>
                  </a:lnTo>
                  <a:lnTo>
                    <a:pt x="404042" y="385725"/>
                  </a:lnTo>
                  <a:lnTo>
                    <a:pt x="456448" y="398108"/>
                  </a:lnTo>
                  <a:lnTo>
                    <a:pt x="508362" y="412048"/>
                  </a:lnTo>
                  <a:lnTo>
                    <a:pt x="559640" y="427779"/>
                  </a:lnTo>
                  <a:lnTo>
                    <a:pt x="610137" y="445530"/>
                  </a:lnTo>
                  <a:lnTo>
                    <a:pt x="659710" y="465535"/>
                  </a:lnTo>
                  <a:lnTo>
                    <a:pt x="696060" y="482275"/>
                  </a:lnTo>
                  <a:lnTo>
                    <a:pt x="731672" y="500556"/>
                  </a:lnTo>
                  <a:lnTo>
                    <a:pt x="766171" y="520795"/>
                  </a:lnTo>
                  <a:lnTo>
                    <a:pt x="799182" y="543407"/>
                  </a:lnTo>
                  <a:lnTo>
                    <a:pt x="830626" y="568289"/>
                  </a:lnTo>
                  <a:lnTo>
                    <a:pt x="859980" y="595850"/>
                  </a:lnTo>
                  <a:lnTo>
                    <a:pt x="887007" y="626121"/>
                  </a:lnTo>
                  <a:lnTo>
                    <a:pt x="911472" y="659131"/>
                  </a:lnTo>
                  <a:lnTo>
                    <a:pt x="894253" y="621333"/>
                  </a:lnTo>
                  <a:lnTo>
                    <a:pt x="872261" y="585750"/>
                  </a:lnTo>
                  <a:lnTo>
                    <a:pt x="846330" y="552529"/>
                  </a:lnTo>
                  <a:lnTo>
                    <a:pt x="817296" y="521816"/>
                  </a:lnTo>
                  <a:lnTo>
                    <a:pt x="785422" y="493999"/>
                  </a:lnTo>
                  <a:lnTo>
                    <a:pt x="751554" y="468680"/>
                  </a:lnTo>
                  <a:lnTo>
                    <a:pt x="716066" y="445700"/>
                  </a:lnTo>
                  <a:lnTo>
                    <a:pt x="679332" y="424898"/>
                  </a:lnTo>
                  <a:lnTo>
                    <a:pt x="636094" y="403590"/>
                  </a:lnTo>
                  <a:lnTo>
                    <a:pt x="591950" y="384574"/>
                  </a:lnTo>
                  <a:lnTo>
                    <a:pt x="547034" y="367692"/>
                  </a:lnTo>
                  <a:lnTo>
                    <a:pt x="501482" y="352788"/>
                  </a:lnTo>
                  <a:lnTo>
                    <a:pt x="455430" y="339706"/>
                  </a:lnTo>
                  <a:lnTo>
                    <a:pt x="409014" y="328287"/>
                  </a:lnTo>
                  <a:lnTo>
                    <a:pt x="362368" y="318377"/>
                  </a:lnTo>
                  <a:lnTo>
                    <a:pt x="315450" y="309901"/>
                  </a:lnTo>
                  <a:lnTo>
                    <a:pt x="299150" y="307414"/>
                  </a:lnTo>
                  <a:lnTo>
                    <a:pt x="43027" y="307414"/>
                  </a:lnTo>
                  <a:lnTo>
                    <a:pt x="43582" y="305477"/>
                  </a:lnTo>
                  <a:lnTo>
                    <a:pt x="44090" y="303571"/>
                  </a:lnTo>
                  <a:lnTo>
                    <a:pt x="44109" y="302721"/>
                  </a:lnTo>
                  <a:lnTo>
                    <a:pt x="44074" y="299038"/>
                  </a:lnTo>
                  <a:lnTo>
                    <a:pt x="42482" y="293739"/>
                  </a:lnTo>
                  <a:lnTo>
                    <a:pt x="40179" y="290650"/>
                  </a:lnTo>
                  <a:lnTo>
                    <a:pt x="36870" y="288629"/>
                  </a:lnTo>
                  <a:lnTo>
                    <a:pt x="34273" y="286441"/>
                  </a:lnTo>
                  <a:lnTo>
                    <a:pt x="31226" y="286399"/>
                  </a:lnTo>
                  <a:lnTo>
                    <a:pt x="26954" y="286253"/>
                  </a:lnTo>
                  <a:lnTo>
                    <a:pt x="48710" y="286253"/>
                  </a:lnTo>
                  <a:lnTo>
                    <a:pt x="50210" y="280630"/>
                  </a:lnTo>
                  <a:lnTo>
                    <a:pt x="60618" y="240819"/>
                  </a:lnTo>
                  <a:lnTo>
                    <a:pt x="80837" y="161010"/>
                  </a:lnTo>
                  <a:lnTo>
                    <a:pt x="90363" y="120919"/>
                  </a:lnTo>
                  <a:lnTo>
                    <a:pt x="99707" y="80772"/>
                  </a:lnTo>
                  <a:lnTo>
                    <a:pt x="108621" y="40492"/>
                  </a:lnTo>
                  <a:lnTo>
                    <a:pt x="116857" y="0"/>
                  </a:lnTo>
                  <a:close/>
                </a:path>
                <a:path w="911859" h="659130">
                  <a:moveTo>
                    <a:pt x="28608" y="331256"/>
                  </a:moveTo>
                  <a:lnTo>
                    <a:pt x="28748" y="331267"/>
                  </a:lnTo>
                  <a:lnTo>
                    <a:pt x="28608" y="331256"/>
                  </a:lnTo>
                  <a:close/>
                </a:path>
                <a:path w="911859" h="659130">
                  <a:moveTo>
                    <a:pt x="48608" y="286633"/>
                  </a:moveTo>
                  <a:lnTo>
                    <a:pt x="44110" y="303495"/>
                  </a:lnTo>
                  <a:lnTo>
                    <a:pt x="44116" y="304273"/>
                  </a:lnTo>
                  <a:lnTo>
                    <a:pt x="43027" y="307414"/>
                  </a:lnTo>
                  <a:lnTo>
                    <a:pt x="299150" y="307414"/>
                  </a:lnTo>
                  <a:lnTo>
                    <a:pt x="268385" y="302721"/>
                  </a:lnTo>
                  <a:lnTo>
                    <a:pt x="221184" y="296841"/>
                  </a:lnTo>
                  <a:lnTo>
                    <a:pt x="173857" y="292265"/>
                  </a:lnTo>
                  <a:lnTo>
                    <a:pt x="126414" y="288997"/>
                  </a:lnTo>
                  <a:lnTo>
                    <a:pt x="78867" y="287040"/>
                  </a:lnTo>
                  <a:lnTo>
                    <a:pt x="48608" y="286633"/>
                  </a:lnTo>
                  <a:close/>
                </a:path>
                <a:path w="911859" h="659130">
                  <a:moveTo>
                    <a:pt x="34201" y="286439"/>
                  </a:moveTo>
                  <a:lnTo>
                    <a:pt x="36870" y="288629"/>
                  </a:lnTo>
                  <a:lnTo>
                    <a:pt x="40179" y="290650"/>
                  </a:lnTo>
                  <a:lnTo>
                    <a:pt x="42482" y="293739"/>
                  </a:lnTo>
                  <a:lnTo>
                    <a:pt x="44074" y="299038"/>
                  </a:lnTo>
                  <a:lnTo>
                    <a:pt x="44262" y="300933"/>
                  </a:lnTo>
                  <a:lnTo>
                    <a:pt x="44109" y="302721"/>
                  </a:lnTo>
                  <a:lnTo>
                    <a:pt x="44110" y="303495"/>
                  </a:lnTo>
                  <a:lnTo>
                    <a:pt x="48608" y="286633"/>
                  </a:lnTo>
                  <a:lnTo>
                    <a:pt x="34201" y="286439"/>
                  </a:lnTo>
                  <a:close/>
                </a:path>
                <a:path w="911859" h="659130">
                  <a:moveTo>
                    <a:pt x="1845" y="292001"/>
                  </a:moveTo>
                  <a:lnTo>
                    <a:pt x="1743" y="292315"/>
                  </a:lnTo>
                  <a:lnTo>
                    <a:pt x="1845" y="292001"/>
                  </a:lnTo>
                  <a:close/>
                </a:path>
                <a:path w="911859" h="659130">
                  <a:moveTo>
                    <a:pt x="48710" y="286253"/>
                  </a:moveTo>
                  <a:lnTo>
                    <a:pt x="26954" y="286253"/>
                  </a:lnTo>
                  <a:lnTo>
                    <a:pt x="34201" y="286439"/>
                  </a:lnTo>
                  <a:lnTo>
                    <a:pt x="48608" y="286633"/>
                  </a:lnTo>
                  <a:lnTo>
                    <a:pt x="48710" y="286253"/>
                  </a:lnTo>
                  <a:close/>
                </a:path>
              </a:pathLst>
            </a:custGeom>
            <a:solidFill>
              <a:srgbClr val="343434"/>
            </a:solidFill>
          </p:spPr>
          <p:txBody>
            <a:bodyPr wrap="square" lIns="0" tIns="0" rIns="0" bIns="0" rtlCol="0"/>
            <a:lstStyle/>
            <a:p>
              <a:endParaRPr sz="1092"/>
            </a:p>
          </p:txBody>
        </p:sp>
        <p:sp>
          <p:nvSpPr>
            <p:cNvPr id="63" name="object 63"/>
            <p:cNvSpPr/>
            <p:nvPr/>
          </p:nvSpPr>
          <p:spPr>
            <a:xfrm>
              <a:off x="14178984" y="2057075"/>
              <a:ext cx="852805" cy="1072515"/>
            </a:xfrm>
            <a:custGeom>
              <a:avLst/>
              <a:gdLst/>
              <a:ahLst/>
              <a:cxnLst/>
              <a:rect l="l" t="t" r="r" b="b"/>
              <a:pathLst>
                <a:path w="852805" h="1072514">
                  <a:moveTo>
                    <a:pt x="191082" y="505722"/>
                  </a:moveTo>
                  <a:lnTo>
                    <a:pt x="24605" y="505722"/>
                  </a:lnTo>
                  <a:lnTo>
                    <a:pt x="26113" y="506361"/>
                  </a:lnTo>
                  <a:lnTo>
                    <a:pt x="45260" y="512671"/>
                  </a:lnTo>
                  <a:lnTo>
                    <a:pt x="70780" y="521474"/>
                  </a:lnTo>
                  <a:lnTo>
                    <a:pt x="108924" y="535266"/>
                  </a:lnTo>
                  <a:lnTo>
                    <a:pt x="159469" y="554626"/>
                  </a:lnTo>
                  <a:lnTo>
                    <a:pt x="234748" y="585023"/>
                  </a:lnTo>
                  <a:lnTo>
                    <a:pt x="284431" y="606431"/>
                  </a:lnTo>
                  <a:lnTo>
                    <a:pt x="333605" y="628907"/>
                  </a:lnTo>
                  <a:lnTo>
                    <a:pt x="382238" y="652430"/>
                  </a:lnTo>
                  <a:lnTo>
                    <a:pt x="430482" y="676678"/>
                  </a:lnTo>
                  <a:lnTo>
                    <a:pt x="477835" y="702481"/>
                  </a:lnTo>
                  <a:lnTo>
                    <a:pt x="524367" y="729634"/>
                  </a:lnTo>
                  <a:lnTo>
                    <a:pt x="570149" y="757935"/>
                  </a:lnTo>
                  <a:lnTo>
                    <a:pt x="614529" y="788241"/>
                  </a:lnTo>
                  <a:lnTo>
                    <a:pt x="657579" y="820348"/>
                  </a:lnTo>
                  <a:lnTo>
                    <a:pt x="698758" y="854686"/>
                  </a:lnTo>
                  <a:lnTo>
                    <a:pt x="737526" y="891690"/>
                  </a:lnTo>
                  <a:lnTo>
                    <a:pt x="773483" y="931452"/>
                  </a:lnTo>
                  <a:lnTo>
                    <a:pt x="809156" y="980246"/>
                  </a:lnTo>
                  <a:lnTo>
                    <a:pt x="815943" y="991861"/>
                  </a:lnTo>
                  <a:lnTo>
                    <a:pt x="819356" y="997686"/>
                  </a:lnTo>
                  <a:lnTo>
                    <a:pt x="826211" y="1009519"/>
                  </a:lnTo>
                  <a:lnTo>
                    <a:pt x="834853" y="1027724"/>
                  </a:lnTo>
                  <a:lnTo>
                    <a:pt x="837896" y="1033824"/>
                  </a:lnTo>
                  <a:lnTo>
                    <a:pt x="840775" y="1039999"/>
                  </a:lnTo>
                  <a:lnTo>
                    <a:pt x="843198" y="1046345"/>
                  </a:lnTo>
                  <a:lnTo>
                    <a:pt x="852643" y="1072051"/>
                  </a:lnTo>
                  <a:lnTo>
                    <a:pt x="847344" y="1045046"/>
                  </a:lnTo>
                  <a:lnTo>
                    <a:pt x="845915" y="1038274"/>
                  </a:lnTo>
                  <a:lnTo>
                    <a:pt x="844017" y="1031638"/>
                  </a:lnTo>
                  <a:lnTo>
                    <a:pt x="841943" y="1025041"/>
                  </a:lnTo>
                  <a:lnTo>
                    <a:pt x="839983" y="1018387"/>
                  </a:lnTo>
                  <a:lnTo>
                    <a:pt x="837228" y="1009393"/>
                  </a:lnTo>
                  <a:lnTo>
                    <a:pt x="835764" y="1005131"/>
                  </a:lnTo>
                  <a:lnTo>
                    <a:pt x="830434" y="992304"/>
                  </a:lnTo>
                  <a:lnTo>
                    <a:pt x="827732" y="985893"/>
                  </a:lnTo>
                  <a:lnTo>
                    <a:pt x="825102" y="979420"/>
                  </a:lnTo>
                  <a:lnTo>
                    <a:pt x="806246" y="942034"/>
                  </a:lnTo>
                  <a:lnTo>
                    <a:pt x="783702" y="906675"/>
                  </a:lnTo>
                  <a:lnTo>
                    <a:pt x="758646" y="873020"/>
                  </a:lnTo>
                  <a:lnTo>
                    <a:pt x="721745" y="830993"/>
                  </a:lnTo>
                  <a:lnTo>
                    <a:pt x="681978" y="791714"/>
                  </a:lnTo>
                  <a:lnTo>
                    <a:pt x="639709" y="755281"/>
                  </a:lnTo>
                  <a:lnTo>
                    <a:pt x="595666" y="721119"/>
                  </a:lnTo>
                  <a:lnTo>
                    <a:pt x="550183" y="689033"/>
                  </a:lnTo>
                  <a:lnTo>
                    <a:pt x="503334" y="659131"/>
                  </a:lnTo>
                  <a:lnTo>
                    <a:pt x="455561" y="630818"/>
                  </a:lnTo>
                  <a:lnTo>
                    <a:pt x="406970" y="604044"/>
                  </a:lnTo>
                  <a:lnTo>
                    <a:pt x="357543" y="578976"/>
                  </a:lnTo>
                  <a:lnTo>
                    <a:pt x="307496" y="555277"/>
                  </a:lnTo>
                  <a:lnTo>
                    <a:pt x="256913" y="532813"/>
                  </a:lnTo>
                  <a:lnTo>
                    <a:pt x="205877" y="511450"/>
                  </a:lnTo>
                  <a:lnTo>
                    <a:pt x="191082" y="505722"/>
                  </a:lnTo>
                  <a:close/>
                </a:path>
                <a:path w="852805" h="1072514">
                  <a:moveTo>
                    <a:pt x="274409" y="0"/>
                  </a:moveTo>
                  <a:lnTo>
                    <a:pt x="271341" y="261"/>
                  </a:lnTo>
                  <a:lnTo>
                    <a:pt x="268431" y="1277"/>
                  </a:lnTo>
                  <a:lnTo>
                    <a:pt x="265697" y="2198"/>
                  </a:lnTo>
                  <a:lnTo>
                    <a:pt x="263090" y="3884"/>
                  </a:lnTo>
                  <a:lnTo>
                    <a:pt x="259959" y="7214"/>
                  </a:lnTo>
                  <a:lnTo>
                    <a:pt x="259080" y="8460"/>
                  </a:lnTo>
                  <a:lnTo>
                    <a:pt x="258336" y="9769"/>
                  </a:lnTo>
                  <a:lnTo>
                    <a:pt x="236274" y="46490"/>
                  </a:lnTo>
                  <a:lnTo>
                    <a:pt x="208522" y="93714"/>
                  </a:lnTo>
                  <a:lnTo>
                    <a:pt x="180921" y="141019"/>
                  </a:lnTo>
                  <a:lnTo>
                    <a:pt x="153549" y="188445"/>
                  </a:lnTo>
                  <a:lnTo>
                    <a:pt x="99417" y="283626"/>
                  </a:lnTo>
                  <a:lnTo>
                    <a:pt x="72776" y="331445"/>
                  </a:lnTo>
                  <a:lnTo>
                    <a:pt x="19788" y="427233"/>
                  </a:lnTo>
                  <a:lnTo>
                    <a:pt x="0" y="468656"/>
                  </a:lnTo>
                  <a:lnTo>
                    <a:pt x="64" y="477077"/>
                  </a:lnTo>
                  <a:lnTo>
                    <a:pt x="25788" y="506623"/>
                  </a:lnTo>
                  <a:lnTo>
                    <a:pt x="24605" y="505722"/>
                  </a:lnTo>
                  <a:lnTo>
                    <a:pt x="191082" y="505722"/>
                  </a:lnTo>
                  <a:lnTo>
                    <a:pt x="180079" y="501463"/>
                  </a:lnTo>
                  <a:lnTo>
                    <a:pt x="154181" y="491748"/>
                  </a:lnTo>
                  <a:lnTo>
                    <a:pt x="127923" y="482215"/>
                  </a:lnTo>
                  <a:lnTo>
                    <a:pt x="52489" y="482215"/>
                  </a:lnTo>
                  <a:lnTo>
                    <a:pt x="53100" y="481048"/>
                  </a:lnTo>
                  <a:lnTo>
                    <a:pt x="56007" y="473577"/>
                  </a:lnTo>
                  <a:lnTo>
                    <a:pt x="55033" y="466153"/>
                  </a:lnTo>
                  <a:lnTo>
                    <a:pt x="50842" y="460308"/>
                  </a:lnTo>
                  <a:lnTo>
                    <a:pt x="49243" y="458006"/>
                  </a:lnTo>
                  <a:lnTo>
                    <a:pt x="46542" y="455671"/>
                  </a:lnTo>
                  <a:lnTo>
                    <a:pt x="43526" y="454174"/>
                  </a:lnTo>
                  <a:lnTo>
                    <a:pt x="38657" y="452132"/>
                  </a:lnTo>
                  <a:lnTo>
                    <a:pt x="67915" y="452132"/>
                  </a:lnTo>
                  <a:lnTo>
                    <a:pt x="117153" y="354951"/>
                  </a:lnTo>
                  <a:lnTo>
                    <a:pt x="141746" y="306052"/>
                  </a:lnTo>
                  <a:lnTo>
                    <a:pt x="190075" y="207795"/>
                  </a:lnTo>
                  <a:lnTo>
                    <a:pt x="213933" y="158506"/>
                  </a:lnTo>
                  <a:lnTo>
                    <a:pt x="237561" y="109098"/>
                  </a:lnTo>
                  <a:lnTo>
                    <a:pt x="261038" y="59610"/>
                  </a:lnTo>
                  <a:lnTo>
                    <a:pt x="277694" y="23621"/>
                  </a:lnTo>
                  <a:lnTo>
                    <a:pt x="276652" y="23339"/>
                  </a:lnTo>
                  <a:lnTo>
                    <a:pt x="275529" y="23339"/>
                  </a:lnTo>
                  <a:lnTo>
                    <a:pt x="271812" y="21978"/>
                  </a:lnTo>
                  <a:lnTo>
                    <a:pt x="277929" y="21978"/>
                  </a:lnTo>
                  <a:lnTo>
                    <a:pt x="278828" y="21088"/>
                  </a:lnTo>
                  <a:lnTo>
                    <a:pt x="279016" y="20763"/>
                  </a:lnTo>
                  <a:lnTo>
                    <a:pt x="330113" y="20763"/>
                  </a:lnTo>
                  <a:lnTo>
                    <a:pt x="280465" y="1246"/>
                  </a:lnTo>
                  <a:lnTo>
                    <a:pt x="278817" y="732"/>
                  </a:lnTo>
                  <a:lnTo>
                    <a:pt x="277351" y="460"/>
                  </a:lnTo>
                  <a:lnTo>
                    <a:pt x="274409" y="0"/>
                  </a:lnTo>
                  <a:close/>
                </a:path>
                <a:path w="852805" h="1072514">
                  <a:moveTo>
                    <a:pt x="63742" y="460308"/>
                  </a:moveTo>
                  <a:lnTo>
                    <a:pt x="55176" y="477077"/>
                  </a:lnTo>
                  <a:lnTo>
                    <a:pt x="53100" y="481048"/>
                  </a:lnTo>
                  <a:lnTo>
                    <a:pt x="52960" y="481378"/>
                  </a:lnTo>
                  <a:lnTo>
                    <a:pt x="52489" y="482215"/>
                  </a:lnTo>
                  <a:lnTo>
                    <a:pt x="127923" y="482215"/>
                  </a:lnTo>
                  <a:lnTo>
                    <a:pt x="102069" y="473137"/>
                  </a:lnTo>
                  <a:lnTo>
                    <a:pt x="88928" y="468656"/>
                  </a:lnTo>
                  <a:lnTo>
                    <a:pt x="63742" y="460308"/>
                  </a:lnTo>
                  <a:close/>
                </a:path>
                <a:path w="852805" h="1072514">
                  <a:moveTo>
                    <a:pt x="38657" y="452132"/>
                  </a:moveTo>
                  <a:lnTo>
                    <a:pt x="43526" y="454174"/>
                  </a:lnTo>
                  <a:lnTo>
                    <a:pt x="46542" y="455671"/>
                  </a:lnTo>
                  <a:lnTo>
                    <a:pt x="49243" y="458006"/>
                  </a:lnTo>
                  <a:lnTo>
                    <a:pt x="51149" y="460750"/>
                  </a:lnTo>
                  <a:lnTo>
                    <a:pt x="55033" y="466153"/>
                  </a:lnTo>
                  <a:lnTo>
                    <a:pt x="56007" y="473577"/>
                  </a:lnTo>
                  <a:lnTo>
                    <a:pt x="53274" y="480634"/>
                  </a:lnTo>
                  <a:lnTo>
                    <a:pt x="53100" y="481048"/>
                  </a:lnTo>
                  <a:lnTo>
                    <a:pt x="55232" y="476969"/>
                  </a:lnTo>
                  <a:lnTo>
                    <a:pt x="63742" y="460308"/>
                  </a:lnTo>
                  <a:lnTo>
                    <a:pt x="49390" y="455724"/>
                  </a:lnTo>
                  <a:lnTo>
                    <a:pt x="42730" y="453651"/>
                  </a:lnTo>
                  <a:lnTo>
                    <a:pt x="42081" y="453556"/>
                  </a:lnTo>
                  <a:lnTo>
                    <a:pt x="38657" y="452132"/>
                  </a:lnTo>
                  <a:close/>
                </a:path>
                <a:path w="852805" h="1072514">
                  <a:moveTo>
                    <a:pt x="67915" y="452132"/>
                  </a:moveTo>
                  <a:lnTo>
                    <a:pt x="38657" y="452132"/>
                  </a:lnTo>
                  <a:lnTo>
                    <a:pt x="42081" y="453556"/>
                  </a:lnTo>
                  <a:lnTo>
                    <a:pt x="42730" y="453651"/>
                  </a:lnTo>
                  <a:lnTo>
                    <a:pt x="49423" y="455734"/>
                  </a:lnTo>
                  <a:lnTo>
                    <a:pt x="63742" y="460308"/>
                  </a:lnTo>
                  <a:lnTo>
                    <a:pt x="67915" y="452132"/>
                  </a:lnTo>
                  <a:close/>
                </a:path>
                <a:path w="852805" h="1072514">
                  <a:moveTo>
                    <a:pt x="330113" y="20763"/>
                  </a:moveTo>
                  <a:lnTo>
                    <a:pt x="279016" y="20763"/>
                  </a:lnTo>
                  <a:lnTo>
                    <a:pt x="277694" y="23621"/>
                  </a:lnTo>
                  <a:lnTo>
                    <a:pt x="302098" y="30217"/>
                  </a:lnTo>
                  <a:lnTo>
                    <a:pt x="381725" y="50857"/>
                  </a:lnTo>
                  <a:lnTo>
                    <a:pt x="435053" y="63861"/>
                  </a:lnTo>
                  <a:lnTo>
                    <a:pt x="384416" y="42668"/>
                  </a:lnTo>
                  <a:lnTo>
                    <a:pt x="330113" y="20763"/>
                  </a:lnTo>
                  <a:close/>
                </a:path>
                <a:path w="852805" h="1072514">
                  <a:moveTo>
                    <a:pt x="279016" y="20763"/>
                  </a:moveTo>
                  <a:lnTo>
                    <a:pt x="278828" y="21088"/>
                  </a:lnTo>
                  <a:lnTo>
                    <a:pt x="277739" y="22166"/>
                  </a:lnTo>
                  <a:lnTo>
                    <a:pt x="277079" y="22512"/>
                  </a:lnTo>
                  <a:lnTo>
                    <a:pt x="276398" y="22711"/>
                  </a:lnTo>
                  <a:lnTo>
                    <a:pt x="275835" y="23118"/>
                  </a:lnTo>
                  <a:lnTo>
                    <a:pt x="277694" y="23621"/>
                  </a:lnTo>
                  <a:lnTo>
                    <a:pt x="279016" y="20763"/>
                  </a:lnTo>
                  <a:close/>
                </a:path>
                <a:path w="852805" h="1072514">
                  <a:moveTo>
                    <a:pt x="275835" y="23118"/>
                  </a:moveTo>
                  <a:lnTo>
                    <a:pt x="275529" y="23339"/>
                  </a:lnTo>
                  <a:lnTo>
                    <a:pt x="276652" y="23339"/>
                  </a:lnTo>
                  <a:lnTo>
                    <a:pt x="275835" y="23118"/>
                  </a:lnTo>
                  <a:close/>
                </a:path>
                <a:path w="852805" h="1072514">
                  <a:moveTo>
                    <a:pt x="277929" y="21978"/>
                  </a:moveTo>
                  <a:lnTo>
                    <a:pt x="271812" y="21978"/>
                  </a:lnTo>
                  <a:lnTo>
                    <a:pt x="275835" y="23118"/>
                  </a:lnTo>
                  <a:lnTo>
                    <a:pt x="276398" y="22711"/>
                  </a:lnTo>
                  <a:lnTo>
                    <a:pt x="277079" y="22512"/>
                  </a:lnTo>
                  <a:lnTo>
                    <a:pt x="277739" y="22166"/>
                  </a:lnTo>
                  <a:lnTo>
                    <a:pt x="277929" y="21978"/>
                  </a:lnTo>
                  <a:close/>
                </a:path>
              </a:pathLst>
            </a:custGeom>
            <a:solidFill>
              <a:srgbClr val="148F3F"/>
            </a:solidFill>
          </p:spPr>
          <p:txBody>
            <a:bodyPr wrap="square" lIns="0" tIns="0" rIns="0" bIns="0" rtlCol="0"/>
            <a:lstStyle/>
            <a:p>
              <a:endParaRPr sz="1092"/>
            </a:p>
          </p:txBody>
        </p:sp>
        <p:sp>
          <p:nvSpPr>
            <p:cNvPr id="64" name="object 64"/>
            <p:cNvSpPr/>
            <p:nvPr/>
          </p:nvSpPr>
          <p:spPr>
            <a:xfrm>
              <a:off x="14404557" y="1930719"/>
              <a:ext cx="627380" cy="1198880"/>
            </a:xfrm>
            <a:custGeom>
              <a:avLst/>
              <a:gdLst/>
              <a:ahLst/>
              <a:cxnLst/>
              <a:rect l="l" t="t" r="r" b="b"/>
              <a:pathLst>
                <a:path w="627380" h="1198880">
                  <a:moveTo>
                    <a:pt x="325574" y="0"/>
                  </a:moveTo>
                  <a:lnTo>
                    <a:pt x="219444" y="131900"/>
                  </a:lnTo>
                  <a:lnTo>
                    <a:pt x="193082" y="170208"/>
                  </a:lnTo>
                  <a:lnTo>
                    <a:pt x="114530" y="285497"/>
                  </a:lnTo>
                  <a:lnTo>
                    <a:pt x="5622" y="448895"/>
                  </a:lnTo>
                  <a:lnTo>
                    <a:pt x="0" y="466113"/>
                  </a:lnTo>
                  <a:lnTo>
                    <a:pt x="622" y="475269"/>
                  </a:lnTo>
                  <a:lnTo>
                    <a:pt x="3612" y="483952"/>
                  </a:lnTo>
                  <a:lnTo>
                    <a:pt x="4994" y="486706"/>
                  </a:lnTo>
                  <a:lnTo>
                    <a:pt x="6711" y="489323"/>
                  </a:lnTo>
                  <a:lnTo>
                    <a:pt x="8764" y="491627"/>
                  </a:lnTo>
                  <a:lnTo>
                    <a:pt x="9779" y="492800"/>
                  </a:lnTo>
                  <a:lnTo>
                    <a:pt x="23664" y="503501"/>
                  </a:lnTo>
                  <a:lnTo>
                    <a:pt x="71946" y="539347"/>
                  </a:lnTo>
                  <a:lnTo>
                    <a:pt x="108214" y="567522"/>
                  </a:lnTo>
                  <a:lnTo>
                    <a:pt x="143971" y="596412"/>
                  </a:lnTo>
                  <a:lnTo>
                    <a:pt x="179228" y="625930"/>
                  </a:lnTo>
                  <a:lnTo>
                    <a:pt x="213993" y="655988"/>
                  </a:lnTo>
                  <a:lnTo>
                    <a:pt x="248467" y="686399"/>
                  </a:lnTo>
                  <a:lnTo>
                    <a:pt x="282201" y="717595"/>
                  </a:lnTo>
                  <a:lnTo>
                    <a:pt x="315306" y="749521"/>
                  </a:lnTo>
                  <a:lnTo>
                    <a:pt x="347733" y="781963"/>
                  </a:lnTo>
                  <a:lnTo>
                    <a:pt x="379674" y="814947"/>
                  </a:lnTo>
                  <a:lnTo>
                    <a:pt x="410542" y="848892"/>
                  </a:lnTo>
                  <a:lnTo>
                    <a:pt x="440623" y="883548"/>
                  </a:lnTo>
                  <a:lnTo>
                    <a:pt x="469694" y="919038"/>
                  </a:lnTo>
                  <a:lnTo>
                    <a:pt x="497531" y="955486"/>
                  </a:lnTo>
                  <a:lnTo>
                    <a:pt x="523910" y="993015"/>
                  </a:lnTo>
                  <a:lnTo>
                    <a:pt x="547454" y="1029048"/>
                  </a:lnTo>
                  <a:lnTo>
                    <a:pt x="569220" y="1066222"/>
                  </a:lnTo>
                  <a:lnTo>
                    <a:pt x="582746" y="1091609"/>
                  </a:lnTo>
                  <a:lnTo>
                    <a:pt x="586117" y="1097986"/>
                  </a:lnTo>
                  <a:lnTo>
                    <a:pt x="589324" y="1104434"/>
                  </a:lnTo>
                  <a:lnTo>
                    <a:pt x="592403" y="1110944"/>
                  </a:lnTo>
                  <a:lnTo>
                    <a:pt x="595385" y="1117503"/>
                  </a:lnTo>
                  <a:lnTo>
                    <a:pt x="601414" y="1130617"/>
                  </a:lnTo>
                  <a:lnTo>
                    <a:pt x="604300" y="1137236"/>
                  </a:lnTo>
                  <a:lnTo>
                    <a:pt x="606965" y="1143942"/>
                  </a:lnTo>
                  <a:lnTo>
                    <a:pt x="609695" y="1150640"/>
                  </a:lnTo>
                  <a:lnTo>
                    <a:pt x="612483" y="1157332"/>
                  </a:lnTo>
                  <a:lnTo>
                    <a:pt x="615193" y="1164059"/>
                  </a:lnTo>
                  <a:lnTo>
                    <a:pt x="617687" y="1170863"/>
                  </a:lnTo>
                  <a:lnTo>
                    <a:pt x="627069" y="1198401"/>
                  </a:lnTo>
                  <a:lnTo>
                    <a:pt x="618028" y="1152524"/>
                  </a:lnTo>
                  <a:lnTo>
                    <a:pt x="605126" y="1107431"/>
                  </a:lnTo>
                  <a:lnTo>
                    <a:pt x="588833" y="1063268"/>
                  </a:lnTo>
                  <a:lnTo>
                    <a:pt x="569618" y="1020180"/>
                  </a:lnTo>
                  <a:lnTo>
                    <a:pt x="547951" y="978314"/>
                  </a:lnTo>
                  <a:lnTo>
                    <a:pt x="524140" y="937569"/>
                  </a:lnTo>
                  <a:lnTo>
                    <a:pt x="498575" y="897926"/>
                  </a:lnTo>
                  <a:lnTo>
                    <a:pt x="471441" y="859346"/>
                  </a:lnTo>
                  <a:lnTo>
                    <a:pt x="442919" y="821793"/>
                  </a:lnTo>
                  <a:lnTo>
                    <a:pt x="413191" y="785230"/>
                  </a:lnTo>
                  <a:lnTo>
                    <a:pt x="382422" y="749481"/>
                  </a:lnTo>
                  <a:lnTo>
                    <a:pt x="350647" y="714817"/>
                  </a:lnTo>
                  <a:lnTo>
                    <a:pt x="317912" y="681001"/>
                  </a:lnTo>
                  <a:lnTo>
                    <a:pt x="284415" y="647958"/>
                  </a:lnTo>
                  <a:lnTo>
                    <a:pt x="250316" y="615571"/>
                  </a:lnTo>
                  <a:lnTo>
                    <a:pt x="215317" y="584164"/>
                  </a:lnTo>
                  <a:lnTo>
                    <a:pt x="179700" y="553488"/>
                  </a:lnTo>
                  <a:lnTo>
                    <a:pt x="143460" y="523533"/>
                  </a:lnTo>
                  <a:lnTo>
                    <a:pt x="106594" y="494285"/>
                  </a:lnTo>
                  <a:lnTo>
                    <a:pt x="87537" y="479774"/>
                  </a:lnTo>
                  <a:lnTo>
                    <a:pt x="53464" y="479774"/>
                  </a:lnTo>
                  <a:lnTo>
                    <a:pt x="57527" y="473503"/>
                  </a:lnTo>
                  <a:lnTo>
                    <a:pt x="58071" y="465219"/>
                  </a:lnTo>
                  <a:lnTo>
                    <a:pt x="54678" y="458570"/>
                  </a:lnTo>
                  <a:lnTo>
                    <a:pt x="53862" y="456884"/>
                  </a:lnTo>
                  <a:lnTo>
                    <a:pt x="47652" y="450434"/>
                  </a:lnTo>
                  <a:lnTo>
                    <a:pt x="72474" y="450434"/>
                  </a:lnTo>
                  <a:lnTo>
                    <a:pt x="144216" y="339740"/>
                  </a:lnTo>
                  <a:lnTo>
                    <a:pt x="234356" y="197305"/>
                  </a:lnTo>
                  <a:lnTo>
                    <a:pt x="259020" y="157881"/>
                  </a:lnTo>
                  <a:lnTo>
                    <a:pt x="329365" y="43627"/>
                  </a:lnTo>
                  <a:lnTo>
                    <a:pt x="319260" y="36176"/>
                  </a:lnTo>
                  <a:lnTo>
                    <a:pt x="318838" y="35903"/>
                  </a:lnTo>
                  <a:lnTo>
                    <a:pt x="317822" y="35075"/>
                  </a:lnTo>
                  <a:lnTo>
                    <a:pt x="333987" y="35075"/>
                  </a:lnTo>
                  <a:lnTo>
                    <a:pt x="334639" y="34489"/>
                  </a:lnTo>
                  <a:lnTo>
                    <a:pt x="335633" y="33337"/>
                  </a:lnTo>
                  <a:lnTo>
                    <a:pt x="336104" y="32594"/>
                  </a:lnTo>
                  <a:lnTo>
                    <a:pt x="372493" y="32594"/>
                  </a:lnTo>
                  <a:lnTo>
                    <a:pt x="342345" y="6343"/>
                  </a:lnTo>
                  <a:lnTo>
                    <a:pt x="338450" y="3558"/>
                  </a:lnTo>
                  <a:lnTo>
                    <a:pt x="336534" y="2417"/>
                  </a:lnTo>
                  <a:lnTo>
                    <a:pt x="334408" y="1548"/>
                  </a:lnTo>
                  <a:lnTo>
                    <a:pt x="332241" y="930"/>
                  </a:lnTo>
                  <a:lnTo>
                    <a:pt x="325574" y="0"/>
                  </a:lnTo>
                  <a:close/>
                </a:path>
                <a:path w="627380" h="1198880">
                  <a:moveTo>
                    <a:pt x="64639" y="462526"/>
                  </a:moveTo>
                  <a:lnTo>
                    <a:pt x="57527" y="473503"/>
                  </a:lnTo>
                  <a:lnTo>
                    <a:pt x="57516" y="473669"/>
                  </a:lnTo>
                  <a:lnTo>
                    <a:pt x="53464" y="479774"/>
                  </a:lnTo>
                  <a:lnTo>
                    <a:pt x="87537" y="479774"/>
                  </a:lnTo>
                  <a:lnTo>
                    <a:pt x="69097" y="465732"/>
                  </a:lnTo>
                  <a:lnTo>
                    <a:pt x="64639" y="462526"/>
                  </a:lnTo>
                  <a:close/>
                </a:path>
                <a:path w="627380" h="1198880">
                  <a:moveTo>
                    <a:pt x="48348" y="450926"/>
                  </a:moveTo>
                  <a:lnTo>
                    <a:pt x="54678" y="458570"/>
                  </a:lnTo>
                  <a:lnTo>
                    <a:pt x="58071" y="465219"/>
                  </a:lnTo>
                  <a:lnTo>
                    <a:pt x="57527" y="473503"/>
                  </a:lnTo>
                  <a:lnTo>
                    <a:pt x="64639" y="462526"/>
                  </a:lnTo>
                  <a:lnTo>
                    <a:pt x="57087" y="457094"/>
                  </a:lnTo>
                  <a:lnTo>
                    <a:pt x="48348" y="450926"/>
                  </a:lnTo>
                  <a:close/>
                </a:path>
                <a:path w="627380" h="1198880">
                  <a:moveTo>
                    <a:pt x="72474" y="450434"/>
                  </a:moveTo>
                  <a:lnTo>
                    <a:pt x="47652" y="450434"/>
                  </a:lnTo>
                  <a:lnTo>
                    <a:pt x="57113" y="457113"/>
                  </a:lnTo>
                  <a:lnTo>
                    <a:pt x="64639" y="462526"/>
                  </a:lnTo>
                  <a:lnTo>
                    <a:pt x="72474" y="450434"/>
                  </a:lnTo>
                  <a:close/>
                </a:path>
                <a:path w="627380" h="1198880">
                  <a:moveTo>
                    <a:pt x="372493" y="32594"/>
                  </a:moveTo>
                  <a:lnTo>
                    <a:pt x="336104" y="32594"/>
                  </a:lnTo>
                  <a:lnTo>
                    <a:pt x="332929" y="37840"/>
                  </a:lnTo>
                  <a:lnTo>
                    <a:pt x="329365" y="43627"/>
                  </a:lnTo>
                  <a:lnTo>
                    <a:pt x="415285" y="106989"/>
                  </a:lnTo>
                  <a:lnTo>
                    <a:pt x="528774" y="188420"/>
                  </a:lnTo>
                  <a:lnTo>
                    <a:pt x="566939" y="215147"/>
                  </a:lnTo>
                  <a:lnTo>
                    <a:pt x="605405" y="241498"/>
                  </a:lnTo>
                  <a:lnTo>
                    <a:pt x="571328" y="209672"/>
                  </a:lnTo>
                  <a:lnTo>
                    <a:pt x="536952" y="178221"/>
                  </a:lnTo>
                  <a:lnTo>
                    <a:pt x="432824" y="85126"/>
                  </a:lnTo>
                  <a:lnTo>
                    <a:pt x="372493" y="32594"/>
                  </a:lnTo>
                  <a:close/>
                </a:path>
                <a:path w="627380" h="1198880">
                  <a:moveTo>
                    <a:pt x="319260" y="36176"/>
                  </a:moveTo>
                  <a:lnTo>
                    <a:pt x="329365" y="43627"/>
                  </a:lnTo>
                  <a:lnTo>
                    <a:pt x="332291" y="38876"/>
                  </a:lnTo>
                  <a:lnTo>
                    <a:pt x="326576" y="38876"/>
                  </a:lnTo>
                  <a:lnTo>
                    <a:pt x="322555" y="37704"/>
                  </a:lnTo>
                  <a:lnTo>
                    <a:pt x="321550" y="37431"/>
                  </a:lnTo>
                  <a:lnTo>
                    <a:pt x="320576" y="36971"/>
                  </a:lnTo>
                  <a:lnTo>
                    <a:pt x="319697" y="36457"/>
                  </a:lnTo>
                  <a:lnTo>
                    <a:pt x="319260" y="36176"/>
                  </a:lnTo>
                  <a:close/>
                </a:path>
                <a:path w="627380" h="1198880">
                  <a:moveTo>
                    <a:pt x="333987" y="35075"/>
                  </a:moveTo>
                  <a:lnTo>
                    <a:pt x="317822" y="35075"/>
                  </a:lnTo>
                  <a:lnTo>
                    <a:pt x="319260" y="36176"/>
                  </a:lnTo>
                  <a:lnTo>
                    <a:pt x="319697" y="36457"/>
                  </a:lnTo>
                  <a:lnTo>
                    <a:pt x="320576" y="36971"/>
                  </a:lnTo>
                  <a:lnTo>
                    <a:pt x="321550" y="37431"/>
                  </a:lnTo>
                  <a:lnTo>
                    <a:pt x="323022" y="37840"/>
                  </a:lnTo>
                  <a:lnTo>
                    <a:pt x="326576" y="38876"/>
                  </a:lnTo>
                  <a:lnTo>
                    <a:pt x="331068" y="37840"/>
                  </a:lnTo>
                  <a:lnTo>
                    <a:pt x="333987" y="35075"/>
                  </a:lnTo>
                  <a:close/>
                </a:path>
                <a:path w="627380" h="1198880">
                  <a:moveTo>
                    <a:pt x="336104" y="32594"/>
                  </a:moveTo>
                  <a:lnTo>
                    <a:pt x="335633" y="33337"/>
                  </a:lnTo>
                  <a:lnTo>
                    <a:pt x="334639" y="34489"/>
                  </a:lnTo>
                  <a:lnTo>
                    <a:pt x="334230" y="34845"/>
                  </a:lnTo>
                  <a:lnTo>
                    <a:pt x="331068" y="37840"/>
                  </a:lnTo>
                  <a:lnTo>
                    <a:pt x="326576" y="38876"/>
                  </a:lnTo>
                  <a:lnTo>
                    <a:pt x="332291" y="38876"/>
                  </a:lnTo>
                  <a:lnTo>
                    <a:pt x="336104" y="32594"/>
                  </a:lnTo>
                  <a:close/>
                </a:path>
              </a:pathLst>
            </a:custGeom>
            <a:solidFill>
              <a:srgbClr val="DB3146"/>
            </a:solidFill>
          </p:spPr>
          <p:txBody>
            <a:bodyPr wrap="square" lIns="0" tIns="0" rIns="0" bIns="0" rtlCol="0"/>
            <a:lstStyle/>
            <a:p>
              <a:endParaRPr sz="1092"/>
            </a:p>
          </p:txBody>
        </p:sp>
        <p:sp>
          <p:nvSpPr>
            <p:cNvPr id="65" name="object 65"/>
            <p:cNvSpPr/>
            <p:nvPr/>
          </p:nvSpPr>
          <p:spPr>
            <a:xfrm>
              <a:off x="15962438" y="0"/>
              <a:ext cx="3048000" cy="3061970"/>
            </a:xfrm>
            <a:custGeom>
              <a:avLst/>
              <a:gdLst/>
              <a:ahLst/>
              <a:cxnLst/>
              <a:rect l="l" t="t" r="r" b="b"/>
              <a:pathLst>
                <a:path w="3048000" h="3061970">
                  <a:moveTo>
                    <a:pt x="62576" y="0"/>
                  </a:moveTo>
                  <a:lnTo>
                    <a:pt x="0" y="0"/>
                  </a:lnTo>
                  <a:lnTo>
                    <a:pt x="832871" y="705145"/>
                  </a:lnTo>
                  <a:lnTo>
                    <a:pt x="877823" y="1246521"/>
                  </a:lnTo>
                  <a:lnTo>
                    <a:pt x="3021737" y="3061607"/>
                  </a:lnTo>
                  <a:lnTo>
                    <a:pt x="3047861" y="3030750"/>
                  </a:lnTo>
                  <a:lnTo>
                    <a:pt x="916754" y="1226501"/>
                  </a:lnTo>
                  <a:lnTo>
                    <a:pt x="871792" y="685114"/>
                  </a:lnTo>
                  <a:lnTo>
                    <a:pt x="62576" y="0"/>
                  </a:lnTo>
                  <a:close/>
                </a:path>
              </a:pathLst>
            </a:custGeom>
            <a:solidFill>
              <a:srgbClr val="5DC4C1">
                <a:alpha val="50000"/>
              </a:srgbClr>
            </a:solidFill>
          </p:spPr>
          <p:txBody>
            <a:bodyPr wrap="square" lIns="0" tIns="0" rIns="0" bIns="0" rtlCol="0"/>
            <a:lstStyle/>
            <a:p>
              <a:endParaRPr sz="1092"/>
            </a:p>
          </p:txBody>
        </p:sp>
        <p:pic>
          <p:nvPicPr>
            <p:cNvPr id="66" name="object 66"/>
            <p:cNvPicPr/>
            <p:nvPr/>
          </p:nvPicPr>
          <p:blipFill>
            <a:blip r:embed="rId23" cstate="print"/>
            <a:stretch>
              <a:fillRect/>
            </a:stretch>
          </p:blipFill>
          <p:spPr>
            <a:xfrm>
              <a:off x="18870773" y="2920537"/>
              <a:ext cx="242399" cy="242402"/>
            </a:xfrm>
            <a:prstGeom prst="rect">
              <a:avLst/>
            </a:prstGeom>
          </p:spPr>
        </p:pic>
        <p:sp>
          <p:nvSpPr>
            <p:cNvPr id="67" name="object 67"/>
            <p:cNvSpPr/>
            <p:nvPr/>
          </p:nvSpPr>
          <p:spPr>
            <a:xfrm>
              <a:off x="18274741" y="5"/>
              <a:ext cx="1829435" cy="3179445"/>
            </a:xfrm>
            <a:custGeom>
              <a:avLst/>
              <a:gdLst/>
              <a:ahLst/>
              <a:cxnLst/>
              <a:rect l="l" t="t" r="r" b="b"/>
              <a:pathLst>
                <a:path w="1829434" h="3179445">
                  <a:moveTo>
                    <a:pt x="854621" y="3051505"/>
                  </a:moveTo>
                  <a:lnTo>
                    <a:pt x="851128" y="3009442"/>
                  </a:lnTo>
                  <a:lnTo>
                    <a:pt x="835748" y="2972079"/>
                  </a:lnTo>
                  <a:lnTo>
                    <a:pt x="834923" y="2970047"/>
                  </a:lnTo>
                  <a:lnTo>
                    <a:pt x="822274" y="2955277"/>
                  </a:lnTo>
                  <a:lnTo>
                    <a:pt x="822274" y="3033014"/>
                  </a:lnTo>
                  <a:lnTo>
                    <a:pt x="817867" y="3073209"/>
                  </a:lnTo>
                  <a:lnTo>
                    <a:pt x="797699" y="3109874"/>
                  </a:lnTo>
                  <a:lnTo>
                    <a:pt x="764870" y="3135807"/>
                  </a:lnTo>
                  <a:lnTo>
                    <a:pt x="725944" y="3146780"/>
                  </a:lnTo>
                  <a:lnTo>
                    <a:pt x="685749" y="3142386"/>
                  </a:lnTo>
                  <a:lnTo>
                    <a:pt x="649084" y="3122218"/>
                  </a:lnTo>
                  <a:lnTo>
                    <a:pt x="623150" y="3089376"/>
                  </a:lnTo>
                  <a:lnTo>
                    <a:pt x="612178" y="3050463"/>
                  </a:lnTo>
                  <a:lnTo>
                    <a:pt x="616572" y="3010268"/>
                  </a:lnTo>
                  <a:lnTo>
                    <a:pt x="636739" y="2973603"/>
                  </a:lnTo>
                  <a:lnTo>
                    <a:pt x="669582" y="2947670"/>
                  </a:lnTo>
                  <a:lnTo>
                    <a:pt x="708494" y="2936697"/>
                  </a:lnTo>
                  <a:lnTo>
                    <a:pt x="748703" y="2941091"/>
                  </a:lnTo>
                  <a:lnTo>
                    <a:pt x="785355" y="2961259"/>
                  </a:lnTo>
                  <a:lnTo>
                    <a:pt x="811301" y="2994088"/>
                  </a:lnTo>
                  <a:lnTo>
                    <a:pt x="822274" y="3033014"/>
                  </a:lnTo>
                  <a:lnTo>
                    <a:pt x="822274" y="2955277"/>
                  </a:lnTo>
                  <a:lnTo>
                    <a:pt x="768515" y="2913824"/>
                  </a:lnTo>
                  <a:lnTo>
                    <a:pt x="726986" y="2904337"/>
                  </a:lnTo>
                  <a:lnTo>
                    <a:pt x="684923" y="2907830"/>
                  </a:lnTo>
                  <a:lnTo>
                    <a:pt x="645541" y="2924048"/>
                  </a:lnTo>
                  <a:lnTo>
                    <a:pt x="612051" y="2952699"/>
                  </a:lnTo>
                  <a:lnTo>
                    <a:pt x="589318" y="2990443"/>
                  </a:lnTo>
                  <a:lnTo>
                    <a:pt x="579818" y="3031972"/>
                  </a:lnTo>
                  <a:lnTo>
                    <a:pt x="583323" y="3074035"/>
                  </a:lnTo>
                  <a:lnTo>
                    <a:pt x="599528" y="3113417"/>
                  </a:lnTo>
                  <a:lnTo>
                    <a:pt x="628192" y="3146907"/>
                  </a:lnTo>
                  <a:lnTo>
                    <a:pt x="665937" y="3169640"/>
                  </a:lnTo>
                  <a:lnTo>
                    <a:pt x="707466"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68" name="object 68"/>
            <p:cNvSpPr/>
            <p:nvPr/>
          </p:nvSpPr>
          <p:spPr>
            <a:xfrm>
              <a:off x="19316036" y="638846"/>
              <a:ext cx="788670" cy="698500"/>
            </a:xfrm>
            <a:custGeom>
              <a:avLst/>
              <a:gdLst/>
              <a:ahLst/>
              <a:cxnLst/>
              <a:rect l="l" t="t" r="r" b="b"/>
              <a:pathLst>
                <a:path w="788669" h="698500">
                  <a:moveTo>
                    <a:pt x="26124" y="0"/>
                  </a:moveTo>
                  <a:lnTo>
                    <a:pt x="0" y="30857"/>
                  </a:lnTo>
                  <a:lnTo>
                    <a:pt x="788062" y="698056"/>
                  </a:lnTo>
                  <a:lnTo>
                    <a:pt x="788062" y="645083"/>
                  </a:lnTo>
                  <a:lnTo>
                    <a:pt x="26124" y="0"/>
                  </a:lnTo>
                  <a:close/>
                </a:path>
              </a:pathLst>
            </a:custGeom>
            <a:solidFill>
              <a:srgbClr val="FC9B0E">
                <a:alpha val="50000"/>
              </a:srgbClr>
            </a:solidFill>
          </p:spPr>
          <p:txBody>
            <a:bodyPr wrap="square" lIns="0" tIns="0" rIns="0" bIns="0" rtlCol="0"/>
            <a:lstStyle/>
            <a:p>
              <a:endParaRPr sz="1092"/>
            </a:p>
          </p:txBody>
        </p:sp>
        <p:pic>
          <p:nvPicPr>
            <p:cNvPr id="69" name="object 69"/>
            <p:cNvPicPr/>
            <p:nvPr/>
          </p:nvPicPr>
          <p:blipFill>
            <a:blip r:embed="rId24" cstate="print"/>
            <a:stretch>
              <a:fillRect/>
            </a:stretch>
          </p:blipFill>
          <p:spPr>
            <a:xfrm>
              <a:off x="19213148" y="537520"/>
              <a:ext cx="242404" cy="242397"/>
            </a:xfrm>
            <a:prstGeom prst="rect">
              <a:avLst/>
            </a:prstGeom>
          </p:spPr>
        </p:pic>
        <p:sp>
          <p:nvSpPr>
            <p:cNvPr id="70" name="object 70"/>
            <p:cNvSpPr/>
            <p:nvPr/>
          </p:nvSpPr>
          <p:spPr>
            <a:xfrm>
              <a:off x="19196958" y="521317"/>
              <a:ext cx="274955" cy="274955"/>
            </a:xfrm>
            <a:custGeom>
              <a:avLst/>
              <a:gdLst/>
              <a:ahLst/>
              <a:cxnLst/>
              <a:rect l="l" t="t" r="r" b="b"/>
              <a:pathLst>
                <a:path w="274955" h="274955">
                  <a:moveTo>
                    <a:pt x="147156" y="0"/>
                  </a:moveTo>
                  <a:lnTo>
                    <a:pt x="105091" y="3494"/>
                  </a:lnTo>
                  <a:lnTo>
                    <a:pt x="65706" y="19703"/>
                  </a:lnTo>
                  <a:lnTo>
                    <a:pt x="32226" y="48356"/>
                  </a:lnTo>
                  <a:lnTo>
                    <a:pt x="9488" y="86109"/>
                  </a:lnTo>
                  <a:lnTo>
                    <a:pt x="0" y="127630"/>
                  </a:lnTo>
                  <a:lnTo>
                    <a:pt x="3494" y="169697"/>
                  </a:lnTo>
                  <a:lnTo>
                    <a:pt x="19704" y="209085"/>
                  </a:lnTo>
                  <a:lnTo>
                    <a:pt x="48363" y="242571"/>
                  </a:lnTo>
                  <a:lnTo>
                    <a:pt x="86109" y="265309"/>
                  </a:lnTo>
                  <a:lnTo>
                    <a:pt x="127627" y="274797"/>
                  </a:lnTo>
                  <a:lnTo>
                    <a:pt x="169693" y="271302"/>
                  </a:lnTo>
                  <a:lnTo>
                    <a:pt x="209080" y="255093"/>
                  </a:lnTo>
                  <a:lnTo>
                    <a:pt x="223858" y="242445"/>
                  </a:lnTo>
                  <a:lnTo>
                    <a:pt x="146120" y="242445"/>
                  </a:lnTo>
                  <a:lnTo>
                    <a:pt x="105923" y="238047"/>
                  </a:lnTo>
                  <a:lnTo>
                    <a:pt x="69262" y="217880"/>
                  </a:lnTo>
                  <a:lnTo>
                    <a:pt x="43323" y="185047"/>
                  </a:lnTo>
                  <a:lnTo>
                    <a:pt x="32352" y="146124"/>
                  </a:lnTo>
                  <a:lnTo>
                    <a:pt x="36749" y="105924"/>
                  </a:lnTo>
                  <a:lnTo>
                    <a:pt x="56916" y="69256"/>
                  </a:lnTo>
                  <a:lnTo>
                    <a:pt x="89749" y="43323"/>
                  </a:lnTo>
                  <a:lnTo>
                    <a:pt x="128671" y="32356"/>
                  </a:lnTo>
                  <a:lnTo>
                    <a:pt x="226536" y="32356"/>
                  </a:lnTo>
                  <a:lnTo>
                    <a:pt x="188677" y="9489"/>
                  </a:lnTo>
                  <a:lnTo>
                    <a:pt x="147156" y="0"/>
                  </a:lnTo>
                  <a:close/>
                </a:path>
                <a:path w="274955" h="274955">
                  <a:moveTo>
                    <a:pt x="205530" y="56922"/>
                  </a:moveTo>
                  <a:lnTo>
                    <a:pt x="231469" y="89755"/>
                  </a:lnTo>
                  <a:lnTo>
                    <a:pt x="242440" y="128676"/>
                  </a:lnTo>
                  <a:lnTo>
                    <a:pt x="238042" y="168873"/>
                  </a:lnTo>
                  <a:lnTo>
                    <a:pt x="217875" y="205535"/>
                  </a:lnTo>
                  <a:lnTo>
                    <a:pt x="185042" y="231474"/>
                  </a:lnTo>
                  <a:lnTo>
                    <a:pt x="146120" y="242445"/>
                  </a:lnTo>
                  <a:lnTo>
                    <a:pt x="223858" y="242445"/>
                  </a:lnTo>
                  <a:lnTo>
                    <a:pt x="242565" y="226435"/>
                  </a:lnTo>
                  <a:lnTo>
                    <a:pt x="265304" y="188683"/>
                  </a:lnTo>
                  <a:lnTo>
                    <a:pt x="274792" y="147162"/>
                  </a:lnTo>
                  <a:lnTo>
                    <a:pt x="271297" y="105096"/>
                  </a:lnTo>
                  <a:lnTo>
                    <a:pt x="255924" y="67745"/>
                  </a:lnTo>
                  <a:lnTo>
                    <a:pt x="218313" y="67745"/>
                  </a:lnTo>
                  <a:lnTo>
                    <a:pt x="205530" y="56922"/>
                  </a:lnTo>
                  <a:close/>
                </a:path>
                <a:path w="274955" h="274955">
                  <a:moveTo>
                    <a:pt x="238300" y="46099"/>
                  </a:moveTo>
                  <a:lnTo>
                    <a:pt x="192746" y="46099"/>
                  </a:lnTo>
                  <a:lnTo>
                    <a:pt x="218313" y="67745"/>
                  </a:lnTo>
                  <a:lnTo>
                    <a:pt x="255924" y="67745"/>
                  </a:lnTo>
                  <a:lnTo>
                    <a:pt x="255087" y="65711"/>
                  </a:lnTo>
                  <a:lnTo>
                    <a:pt x="238300" y="46099"/>
                  </a:lnTo>
                  <a:close/>
                </a:path>
                <a:path w="274955" h="274955">
                  <a:moveTo>
                    <a:pt x="226536" y="32356"/>
                  </a:moveTo>
                  <a:lnTo>
                    <a:pt x="128671" y="32356"/>
                  </a:lnTo>
                  <a:lnTo>
                    <a:pt x="168868" y="36754"/>
                  </a:lnTo>
                  <a:lnTo>
                    <a:pt x="205530" y="56922"/>
                  </a:lnTo>
                  <a:lnTo>
                    <a:pt x="192746" y="46099"/>
                  </a:lnTo>
                  <a:lnTo>
                    <a:pt x="238300" y="46099"/>
                  </a:lnTo>
                  <a:lnTo>
                    <a:pt x="226536" y="32356"/>
                  </a:lnTo>
                  <a:close/>
                </a:path>
              </a:pathLst>
            </a:custGeom>
            <a:solidFill>
              <a:srgbClr val="FC9B0E">
                <a:alpha val="50000"/>
              </a:srgbClr>
            </a:solidFill>
          </p:spPr>
          <p:txBody>
            <a:bodyPr wrap="square" lIns="0" tIns="0" rIns="0" bIns="0" rtlCol="0"/>
            <a:lstStyle/>
            <a:p>
              <a:endParaRPr sz="1092"/>
            </a:p>
          </p:txBody>
        </p:sp>
        <p:sp>
          <p:nvSpPr>
            <p:cNvPr id="71" name="object 71"/>
            <p:cNvSpPr/>
            <p:nvPr/>
          </p:nvSpPr>
          <p:spPr>
            <a:xfrm>
              <a:off x="17532255" y="182734"/>
              <a:ext cx="2572385" cy="1990089"/>
            </a:xfrm>
            <a:custGeom>
              <a:avLst/>
              <a:gdLst/>
              <a:ahLst/>
              <a:cxnLst/>
              <a:rect l="l" t="t" r="r" b="b"/>
              <a:pathLst>
                <a:path w="2572384" h="1990089">
                  <a:moveTo>
                    <a:pt x="2546072" y="1914894"/>
                  </a:moveTo>
                  <a:lnTo>
                    <a:pt x="2483484" y="1914894"/>
                  </a:lnTo>
                  <a:lnTo>
                    <a:pt x="2571845" y="1989707"/>
                  </a:lnTo>
                  <a:lnTo>
                    <a:pt x="2571845" y="1936716"/>
                  </a:lnTo>
                  <a:lnTo>
                    <a:pt x="2546072" y="1914894"/>
                  </a:lnTo>
                  <a:close/>
                </a:path>
                <a:path w="2572384" h="1990089">
                  <a:moveTo>
                    <a:pt x="26124" y="0"/>
                  </a:moveTo>
                  <a:lnTo>
                    <a:pt x="0" y="30857"/>
                  </a:lnTo>
                  <a:lnTo>
                    <a:pt x="2248402" y="1934412"/>
                  </a:lnTo>
                  <a:lnTo>
                    <a:pt x="2483484"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72" name="object 72"/>
            <p:cNvPicPr/>
            <p:nvPr/>
          </p:nvPicPr>
          <p:blipFill>
            <a:blip r:embed="rId25" cstate="print"/>
            <a:stretch>
              <a:fillRect/>
            </a:stretch>
          </p:blipFill>
          <p:spPr>
            <a:xfrm>
              <a:off x="17429382" y="81409"/>
              <a:ext cx="242400" cy="242400"/>
            </a:xfrm>
            <a:prstGeom prst="rect">
              <a:avLst/>
            </a:prstGeom>
          </p:spPr>
        </p:pic>
        <p:sp>
          <p:nvSpPr>
            <p:cNvPr id="73" name="object 73"/>
            <p:cNvSpPr/>
            <p:nvPr/>
          </p:nvSpPr>
          <p:spPr>
            <a:xfrm>
              <a:off x="17413183" y="65211"/>
              <a:ext cx="274955" cy="274955"/>
            </a:xfrm>
            <a:custGeom>
              <a:avLst/>
              <a:gdLst/>
              <a:ahLst/>
              <a:cxnLst/>
              <a:rect l="l" t="t" r="r" b="b"/>
              <a:pathLst>
                <a:path w="274955" h="274955">
                  <a:moveTo>
                    <a:pt x="147165" y="0"/>
                  </a:moveTo>
                  <a:lnTo>
                    <a:pt x="105099" y="3494"/>
                  </a:lnTo>
                  <a:lnTo>
                    <a:pt x="65714" y="19704"/>
                  </a:lnTo>
                  <a:lnTo>
                    <a:pt x="32234" y="48362"/>
                  </a:lnTo>
                  <a:lnTo>
                    <a:pt x="9491" y="86110"/>
                  </a:lnTo>
                  <a:lnTo>
                    <a:pt x="0" y="127630"/>
                  </a:lnTo>
                  <a:lnTo>
                    <a:pt x="3492" y="169697"/>
                  </a:lnTo>
                  <a:lnTo>
                    <a:pt x="19702" y="209084"/>
                  </a:lnTo>
                  <a:lnTo>
                    <a:pt x="48359" y="242565"/>
                  </a:lnTo>
                  <a:lnTo>
                    <a:pt x="86111" y="265304"/>
                  </a:lnTo>
                  <a:lnTo>
                    <a:pt x="127633" y="274792"/>
                  </a:lnTo>
                  <a:lnTo>
                    <a:pt x="169698" y="271299"/>
                  </a:lnTo>
                  <a:lnTo>
                    <a:pt x="209083" y="255093"/>
                  </a:lnTo>
                  <a:lnTo>
                    <a:pt x="223868" y="242440"/>
                  </a:lnTo>
                  <a:lnTo>
                    <a:pt x="146126" y="242440"/>
                  </a:lnTo>
                  <a:lnTo>
                    <a:pt x="105927" y="238042"/>
                  </a:lnTo>
                  <a:lnTo>
                    <a:pt x="69259" y="217875"/>
                  </a:lnTo>
                  <a:lnTo>
                    <a:pt x="43322" y="185042"/>
                  </a:lnTo>
                  <a:lnTo>
                    <a:pt x="32355" y="146120"/>
                  </a:lnTo>
                  <a:lnTo>
                    <a:pt x="36756" y="105923"/>
                  </a:lnTo>
                  <a:lnTo>
                    <a:pt x="56925" y="69262"/>
                  </a:lnTo>
                  <a:lnTo>
                    <a:pt x="89758" y="43323"/>
                  </a:lnTo>
                  <a:lnTo>
                    <a:pt x="128679" y="32352"/>
                  </a:lnTo>
                  <a:lnTo>
                    <a:pt x="226545" y="32352"/>
                  </a:lnTo>
                  <a:lnTo>
                    <a:pt x="188686" y="9488"/>
                  </a:lnTo>
                  <a:lnTo>
                    <a:pt x="147165" y="0"/>
                  </a:lnTo>
                  <a:close/>
                </a:path>
                <a:path w="274955" h="274955">
                  <a:moveTo>
                    <a:pt x="205538" y="56916"/>
                  </a:moveTo>
                  <a:lnTo>
                    <a:pt x="231475" y="89749"/>
                  </a:lnTo>
                  <a:lnTo>
                    <a:pt x="242443" y="128671"/>
                  </a:lnTo>
                  <a:lnTo>
                    <a:pt x="238041" y="168868"/>
                  </a:lnTo>
                  <a:lnTo>
                    <a:pt x="217873" y="205530"/>
                  </a:lnTo>
                  <a:lnTo>
                    <a:pt x="185045" y="231469"/>
                  </a:lnTo>
                  <a:lnTo>
                    <a:pt x="146126" y="242440"/>
                  </a:lnTo>
                  <a:lnTo>
                    <a:pt x="223868" y="242440"/>
                  </a:lnTo>
                  <a:lnTo>
                    <a:pt x="242563" y="226440"/>
                  </a:lnTo>
                  <a:lnTo>
                    <a:pt x="265305" y="188688"/>
                  </a:lnTo>
                  <a:lnTo>
                    <a:pt x="274795" y="147166"/>
                  </a:lnTo>
                  <a:lnTo>
                    <a:pt x="271300" y="105099"/>
                  </a:lnTo>
                  <a:lnTo>
                    <a:pt x="255926" y="67739"/>
                  </a:lnTo>
                  <a:lnTo>
                    <a:pt x="218321" y="67739"/>
                  </a:lnTo>
                  <a:lnTo>
                    <a:pt x="205538" y="56916"/>
                  </a:lnTo>
                  <a:close/>
                </a:path>
                <a:path w="274955" h="274955">
                  <a:moveTo>
                    <a:pt x="238304" y="46093"/>
                  </a:moveTo>
                  <a:lnTo>
                    <a:pt x="192755" y="46093"/>
                  </a:lnTo>
                  <a:lnTo>
                    <a:pt x="218321" y="67739"/>
                  </a:lnTo>
                  <a:lnTo>
                    <a:pt x="255926" y="67739"/>
                  </a:lnTo>
                  <a:lnTo>
                    <a:pt x="255091" y="65711"/>
                  </a:lnTo>
                  <a:lnTo>
                    <a:pt x="238304" y="46093"/>
                  </a:lnTo>
                  <a:close/>
                </a:path>
                <a:path w="274955" h="274955">
                  <a:moveTo>
                    <a:pt x="226545" y="32352"/>
                  </a:moveTo>
                  <a:lnTo>
                    <a:pt x="128679" y="32352"/>
                  </a:lnTo>
                  <a:lnTo>
                    <a:pt x="168876" y="36749"/>
                  </a:lnTo>
                  <a:lnTo>
                    <a:pt x="205538" y="56916"/>
                  </a:lnTo>
                  <a:lnTo>
                    <a:pt x="192755" y="46093"/>
                  </a:lnTo>
                  <a:lnTo>
                    <a:pt x="238304" y="46093"/>
                  </a:lnTo>
                  <a:lnTo>
                    <a:pt x="226545" y="32352"/>
                  </a:lnTo>
                  <a:close/>
                </a:path>
              </a:pathLst>
            </a:custGeom>
            <a:solidFill>
              <a:srgbClr val="5B7BA1">
                <a:alpha val="50000"/>
              </a:srgbClr>
            </a:solidFill>
          </p:spPr>
          <p:txBody>
            <a:bodyPr wrap="square" lIns="0" tIns="0" rIns="0" bIns="0" rtlCol="0"/>
            <a:lstStyle/>
            <a:p>
              <a:endParaRPr sz="1092"/>
            </a:p>
          </p:txBody>
        </p:sp>
        <p:sp>
          <p:nvSpPr>
            <p:cNvPr id="74" name="object 74"/>
            <p:cNvSpPr/>
            <p:nvPr/>
          </p:nvSpPr>
          <p:spPr>
            <a:xfrm>
              <a:off x="17805404" y="0"/>
              <a:ext cx="2240280" cy="1649730"/>
            </a:xfrm>
            <a:custGeom>
              <a:avLst/>
              <a:gdLst/>
              <a:ahLst/>
              <a:cxnLst/>
              <a:rect l="l" t="t" r="r" b="b"/>
              <a:pathLst>
                <a:path w="2240280" h="1649730">
                  <a:moveTo>
                    <a:pt x="2012701" y="1425860"/>
                  </a:moveTo>
                  <a:lnTo>
                    <a:pt x="1950129" y="1425860"/>
                  </a:lnTo>
                  <a:lnTo>
                    <a:pt x="2214153" y="1649414"/>
                  </a:lnTo>
                  <a:lnTo>
                    <a:pt x="2240278" y="1618556"/>
                  </a:lnTo>
                  <a:lnTo>
                    <a:pt x="2012701" y="1425860"/>
                  </a:lnTo>
                  <a:close/>
                </a:path>
                <a:path w="2240280" h="1649730">
                  <a:moveTo>
                    <a:pt x="62575" y="0"/>
                  </a:moveTo>
                  <a:lnTo>
                    <a:pt x="0" y="0"/>
                  </a:lnTo>
                  <a:lnTo>
                    <a:pt x="1707927" y="1445975"/>
                  </a:lnTo>
                  <a:lnTo>
                    <a:pt x="1950129" y="1425860"/>
                  </a:lnTo>
                  <a:lnTo>
                    <a:pt x="2012701" y="1425860"/>
                  </a:lnTo>
                  <a:lnTo>
                    <a:pt x="1987214" y="1404280"/>
                  </a:lnTo>
                  <a:lnTo>
                    <a:pt x="1721257" y="1404280"/>
                  </a:lnTo>
                  <a:lnTo>
                    <a:pt x="62575" y="0"/>
                  </a:lnTo>
                  <a:close/>
                </a:path>
                <a:path w="2240280" h="1649730">
                  <a:moveTo>
                    <a:pt x="1963459" y="1384165"/>
                  </a:moveTo>
                  <a:lnTo>
                    <a:pt x="1721257" y="1404280"/>
                  </a:lnTo>
                  <a:lnTo>
                    <a:pt x="1987214" y="1404280"/>
                  </a:lnTo>
                  <a:lnTo>
                    <a:pt x="1963459" y="1384165"/>
                  </a:lnTo>
                  <a:close/>
                </a:path>
              </a:pathLst>
            </a:custGeom>
            <a:solidFill>
              <a:srgbClr val="6EC002">
                <a:alpha val="50000"/>
              </a:srgbClr>
            </a:solidFill>
          </p:spPr>
          <p:txBody>
            <a:bodyPr wrap="square" lIns="0" tIns="0" rIns="0" bIns="0" rtlCol="0"/>
            <a:lstStyle/>
            <a:p>
              <a:endParaRPr sz="1092"/>
            </a:p>
          </p:txBody>
        </p:sp>
        <p:pic>
          <p:nvPicPr>
            <p:cNvPr id="75" name="object 75"/>
            <p:cNvPicPr/>
            <p:nvPr/>
          </p:nvPicPr>
          <p:blipFill>
            <a:blip r:embed="rId26" cstate="print"/>
            <a:stretch>
              <a:fillRect/>
            </a:stretch>
          </p:blipFill>
          <p:spPr>
            <a:xfrm>
              <a:off x="19906147" y="1508322"/>
              <a:ext cx="197952" cy="242400"/>
            </a:xfrm>
            <a:prstGeom prst="rect">
              <a:avLst/>
            </a:prstGeom>
          </p:spPr>
        </p:pic>
        <p:sp>
          <p:nvSpPr>
            <p:cNvPr id="76" name="object 76"/>
            <p:cNvSpPr/>
            <p:nvPr/>
          </p:nvSpPr>
          <p:spPr>
            <a:xfrm>
              <a:off x="19889954" y="1492124"/>
              <a:ext cx="214629" cy="274955"/>
            </a:xfrm>
            <a:custGeom>
              <a:avLst/>
              <a:gdLst/>
              <a:ahLst/>
              <a:cxnLst/>
              <a:rect l="l" t="t" r="r" b="b"/>
              <a:pathLst>
                <a:path w="214630" h="274955">
                  <a:moveTo>
                    <a:pt x="147159" y="0"/>
                  </a:moveTo>
                  <a:lnTo>
                    <a:pt x="105096" y="3494"/>
                  </a:lnTo>
                  <a:lnTo>
                    <a:pt x="65710" y="19704"/>
                  </a:lnTo>
                  <a:lnTo>
                    <a:pt x="32226" y="48362"/>
                  </a:lnTo>
                  <a:lnTo>
                    <a:pt x="9488" y="86109"/>
                  </a:lnTo>
                  <a:lnTo>
                    <a:pt x="0" y="127627"/>
                  </a:lnTo>
                  <a:lnTo>
                    <a:pt x="3494" y="169693"/>
                  </a:lnTo>
                  <a:lnTo>
                    <a:pt x="19704" y="209080"/>
                  </a:lnTo>
                  <a:lnTo>
                    <a:pt x="48371" y="242571"/>
                  </a:lnTo>
                  <a:lnTo>
                    <a:pt x="86113" y="265304"/>
                  </a:lnTo>
                  <a:lnTo>
                    <a:pt x="127632" y="274792"/>
                  </a:lnTo>
                  <a:lnTo>
                    <a:pt x="169696" y="271297"/>
                  </a:lnTo>
                  <a:lnTo>
                    <a:pt x="209081" y="255087"/>
                  </a:lnTo>
                  <a:lnTo>
                    <a:pt x="214145" y="250753"/>
                  </a:lnTo>
                  <a:lnTo>
                    <a:pt x="214145" y="242440"/>
                  </a:lnTo>
                  <a:lnTo>
                    <a:pt x="146119" y="242440"/>
                  </a:lnTo>
                  <a:lnTo>
                    <a:pt x="105919" y="238042"/>
                  </a:lnTo>
                  <a:lnTo>
                    <a:pt x="69251" y="217875"/>
                  </a:lnTo>
                  <a:lnTo>
                    <a:pt x="43318" y="185042"/>
                  </a:lnTo>
                  <a:lnTo>
                    <a:pt x="32350" y="146120"/>
                  </a:lnTo>
                  <a:lnTo>
                    <a:pt x="36749" y="105923"/>
                  </a:lnTo>
                  <a:lnTo>
                    <a:pt x="56916" y="69262"/>
                  </a:lnTo>
                  <a:lnTo>
                    <a:pt x="89749" y="43323"/>
                  </a:lnTo>
                  <a:lnTo>
                    <a:pt x="128671" y="32352"/>
                  </a:lnTo>
                  <a:lnTo>
                    <a:pt x="214145" y="32352"/>
                  </a:lnTo>
                  <a:lnTo>
                    <a:pt x="214145" y="24827"/>
                  </a:lnTo>
                  <a:lnTo>
                    <a:pt x="188678" y="9488"/>
                  </a:lnTo>
                  <a:lnTo>
                    <a:pt x="147159" y="0"/>
                  </a:lnTo>
                  <a:close/>
                </a:path>
                <a:path w="214630" h="274955">
                  <a:moveTo>
                    <a:pt x="214145" y="208476"/>
                  </a:moveTo>
                  <a:lnTo>
                    <a:pt x="185042" y="231469"/>
                  </a:lnTo>
                  <a:lnTo>
                    <a:pt x="146119" y="242440"/>
                  </a:lnTo>
                  <a:lnTo>
                    <a:pt x="214145" y="242440"/>
                  </a:lnTo>
                  <a:lnTo>
                    <a:pt x="214145" y="208476"/>
                  </a:lnTo>
                  <a:close/>
                </a:path>
                <a:path w="214630" h="274955">
                  <a:moveTo>
                    <a:pt x="205530" y="56916"/>
                  </a:moveTo>
                  <a:lnTo>
                    <a:pt x="214145" y="67821"/>
                  </a:lnTo>
                  <a:lnTo>
                    <a:pt x="214145" y="64211"/>
                  </a:lnTo>
                  <a:lnTo>
                    <a:pt x="205530" y="56916"/>
                  </a:lnTo>
                  <a:close/>
                </a:path>
                <a:path w="214630" h="274955">
                  <a:moveTo>
                    <a:pt x="214145" y="46093"/>
                  </a:moveTo>
                  <a:lnTo>
                    <a:pt x="192746" y="46093"/>
                  </a:lnTo>
                  <a:lnTo>
                    <a:pt x="214145" y="64211"/>
                  </a:lnTo>
                  <a:lnTo>
                    <a:pt x="214145" y="46093"/>
                  </a:lnTo>
                  <a:close/>
                </a:path>
                <a:path w="214630" h="274955">
                  <a:moveTo>
                    <a:pt x="214145" y="32352"/>
                  </a:moveTo>
                  <a:lnTo>
                    <a:pt x="128671" y="32352"/>
                  </a:lnTo>
                  <a:lnTo>
                    <a:pt x="168868" y="36749"/>
                  </a:lnTo>
                  <a:lnTo>
                    <a:pt x="205530" y="56916"/>
                  </a:lnTo>
                  <a:lnTo>
                    <a:pt x="192746" y="46093"/>
                  </a:lnTo>
                  <a:lnTo>
                    <a:pt x="214145" y="46093"/>
                  </a:lnTo>
                  <a:lnTo>
                    <a:pt x="214145" y="32352"/>
                  </a:lnTo>
                  <a:close/>
                </a:path>
              </a:pathLst>
            </a:custGeom>
            <a:solidFill>
              <a:srgbClr val="6EC002">
                <a:alpha val="50000"/>
              </a:srgbClr>
            </a:solidFill>
          </p:spPr>
          <p:txBody>
            <a:bodyPr wrap="square" lIns="0" tIns="0" rIns="0" bIns="0" rtlCol="0"/>
            <a:lstStyle/>
            <a:p>
              <a:endParaRPr sz="1092"/>
            </a:p>
          </p:txBody>
        </p:sp>
        <p:sp>
          <p:nvSpPr>
            <p:cNvPr id="77" name="object 77"/>
            <p:cNvSpPr/>
            <p:nvPr/>
          </p:nvSpPr>
          <p:spPr>
            <a:xfrm>
              <a:off x="19334063"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78" name="object 78"/>
            <p:cNvSpPr/>
            <p:nvPr/>
          </p:nvSpPr>
          <p:spPr>
            <a:xfrm>
              <a:off x="19755786" y="0"/>
              <a:ext cx="348615" cy="295275"/>
            </a:xfrm>
            <a:custGeom>
              <a:avLst/>
              <a:gdLst/>
              <a:ahLst/>
              <a:cxnLst/>
              <a:rect l="l" t="t" r="r" b="b"/>
              <a:pathLst>
                <a:path w="348615" h="295275">
                  <a:moveTo>
                    <a:pt x="62583" y="0"/>
                  </a:moveTo>
                  <a:lnTo>
                    <a:pt x="0" y="0"/>
                  </a:lnTo>
                  <a:lnTo>
                    <a:pt x="348314" y="294892"/>
                  </a:lnTo>
                  <a:lnTo>
                    <a:pt x="348314" y="241908"/>
                  </a:lnTo>
                  <a:lnTo>
                    <a:pt x="62583" y="0"/>
                  </a:lnTo>
                  <a:close/>
                </a:path>
              </a:pathLst>
            </a:custGeom>
            <a:solidFill>
              <a:srgbClr val="5DC4C1">
                <a:alpha val="50000"/>
              </a:srgbClr>
            </a:solidFill>
          </p:spPr>
          <p:txBody>
            <a:bodyPr wrap="square" lIns="0" tIns="0" rIns="0" bIns="0" rtlCol="0"/>
            <a:lstStyle/>
            <a:p>
              <a:endParaRPr sz="1092"/>
            </a:p>
          </p:txBody>
        </p:sp>
        <p:sp>
          <p:nvSpPr>
            <p:cNvPr id="79" name="object 79"/>
            <p:cNvSpPr/>
            <p:nvPr/>
          </p:nvSpPr>
          <p:spPr>
            <a:xfrm>
              <a:off x="16455176" y="0"/>
              <a:ext cx="1944370" cy="2008505"/>
            </a:xfrm>
            <a:custGeom>
              <a:avLst/>
              <a:gdLst/>
              <a:ahLst/>
              <a:cxnLst/>
              <a:rect l="l" t="t" r="r" b="b"/>
              <a:pathLst>
                <a:path w="1944369" h="2008505">
                  <a:moveTo>
                    <a:pt x="62591" y="0"/>
                  </a:moveTo>
                  <a:lnTo>
                    <a:pt x="0" y="0"/>
                  </a:lnTo>
                  <a:lnTo>
                    <a:pt x="737756" y="624616"/>
                  </a:lnTo>
                  <a:lnTo>
                    <a:pt x="772069" y="1037766"/>
                  </a:lnTo>
                  <a:lnTo>
                    <a:pt x="1918139" y="2008072"/>
                  </a:lnTo>
                  <a:lnTo>
                    <a:pt x="1944264" y="1977214"/>
                  </a:lnTo>
                  <a:lnTo>
                    <a:pt x="811000" y="1017746"/>
                  </a:lnTo>
                  <a:lnTo>
                    <a:pt x="776687" y="604586"/>
                  </a:lnTo>
                  <a:lnTo>
                    <a:pt x="62591" y="0"/>
                  </a:lnTo>
                  <a:close/>
                </a:path>
              </a:pathLst>
            </a:custGeom>
            <a:solidFill>
              <a:srgbClr val="FC9B0E">
                <a:alpha val="50000"/>
              </a:srgbClr>
            </a:solidFill>
          </p:spPr>
          <p:txBody>
            <a:bodyPr wrap="square" lIns="0" tIns="0" rIns="0" bIns="0" rtlCol="0"/>
            <a:lstStyle/>
            <a:p>
              <a:endParaRPr sz="1092"/>
            </a:p>
          </p:txBody>
        </p:sp>
        <p:pic>
          <p:nvPicPr>
            <p:cNvPr id="80" name="object 80"/>
            <p:cNvPicPr/>
            <p:nvPr/>
          </p:nvPicPr>
          <p:blipFill>
            <a:blip r:embed="rId27" cstate="print"/>
            <a:stretch>
              <a:fillRect/>
            </a:stretch>
          </p:blipFill>
          <p:spPr>
            <a:xfrm>
              <a:off x="18259911" y="1866990"/>
              <a:ext cx="242400" cy="242402"/>
            </a:xfrm>
            <a:prstGeom prst="rect">
              <a:avLst/>
            </a:prstGeom>
          </p:spPr>
        </p:pic>
        <p:sp>
          <p:nvSpPr>
            <p:cNvPr id="81" name="object 81"/>
            <p:cNvSpPr/>
            <p:nvPr/>
          </p:nvSpPr>
          <p:spPr>
            <a:xfrm>
              <a:off x="18243714" y="1850791"/>
              <a:ext cx="274955" cy="274955"/>
            </a:xfrm>
            <a:custGeom>
              <a:avLst/>
              <a:gdLst/>
              <a:ahLst/>
              <a:cxnLst/>
              <a:rect l="l" t="t" r="r" b="b"/>
              <a:pathLst>
                <a:path w="274955" h="274955">
                  <a:moveTo>
                    <a:pt x="147162" y="0"/>
                  </a:moveTo>
                  <a:lnTo>
                    <a:pt x="105099" y="3494"/>
                  </a:lnTo>
                  <a:lnTo>
                    <a:pt x="65714" y="19704"/>
                  </a:lnTo>
                  <a:lnTo>
                    <a:pt x="32234" y="48362"/>
                  </a:lnTo>
                  <a:lnTo>
                    <a:pt x="9491" y="86110"/>
                  </a:lnTo>
                  <a:lnTo>
                    <a:pt x="0" y="127630"/>
                  </a:lnTo>
                  <a:lnTo>
                    <a:pt x="3492" y="169697"/>
                  </a:lnTo>
                  <a:lnTo>
                    <a:pt x="19702" y="209084"/>
                  </a:lnTo>
                  <a:lnTo>
                    <a:pt x="48359" y="242565"/>
                  </a:lnTo>
                  <a:lnTo>
                    <a:pt x="86111" y="265304"/>
                  </a:lnTo>
                  <a:lnTo>
                    <a:pt x="127633" y="274792"/>
                  </a:lnTo>
                  <a:lnTo>
                    <a:pt x="169698" y="271297"/>
                  </a:lnTo>
                  <a:lnTo>
                    <a:pt x="209083" y="255087"/>
                  </a:lnTo>
                  <a:lnTo>
                    <a:pt x="223859" y="242440"/>
                  </a:lnTo>
                  <a:lnTo>
                    <a:pt x="146120" y="242440"/>
                  </a:lnTo>
                  <a:lnTo>
                    <a:pt x="105921" y="238042"/>
                  </a:lnTo>
                  <a:lnTo>
                    <a:pt x="69259" y="217875"/>
                  </a:lnTo>
                  <a:lnTo>
                    <a:pt x="43320" y="185042"/>
                  </a:lnTo>
                  <a:lnTo>
                    <a:pt x="32349" y="146120"/>
                  </a:lnTo>
                  <a:lnTo>
                    <a:pt x="36747" y="105923"/>
                  </a:lnTo>
                  <a:lnTo>
                    <a:pt x="56914" y="69262"/>
                  </a:lnTo>
                  <a:lnTo>
                    <a:pt x="89752" y="43323"/>
                  </a:lnTo>
                  <a:lnTo>
                    <a:pt x="128674" y="32352"/>
                  </a:lnTo>
                  <a:lnTo>
                    <a:pt x="226535" y="32352"/>
                  </a:lnTo>
                  <a:lnTo>
                    <a:pt x="188680" y="9488"/>
                  </a:lnTo>
                  <a:lnTo>
                    <a:pt x="147162" y="0"/>
                  </a:lnTo>
                  <a:close/>
                </a:path>
                <a:path w="274955" h="274955">
                  <a:moveTo>
                    <a:pt x="205543" y="56923"/>
                  </a:moveTo>
                  <a:lnTo>
                    <a:pt x="231475" y="89749"/>
                  </a:lnTo>
                  <a:lnTo>
                    <a:pt x="242444" y="128671"/>
                  </a:lnTo>
                  <a:lnTo>
                    <a:pt x="238046" y="168868"/>
                  </a:lnTo>
                  <a:lnTo>
                    <a:pt x="217883" y="205530"/>
                  </a:lnTo>
                  <a:lnTo>
                    <a:pt x="185044" y="231469"/>
                  </a:lnTo>
                  <a:lnTo>
                    <a:pt x="146120" y="242440"/>
                  </a:lnTo>
                  <a:lnTo>
                    <a:pt x="223859" y="242440"/>
                  </a:lnTo>
                  <a:lnTo>
                    <a:pt x="242563" y="226430"/>
                  </a:lnTo>
                  <a:lnTo>
                    <a:pt x="265302" y="188683"/>
                  </a:lnTo>
                  <a:lnTo>
                    <a:pt x="274792" y="147164"/>
                  </a:lnTo>
                  <a:lnTo>
                    <a:pt x="271299" y="105099"/>
                  </a:lnTo>
                  <a:lnTo>
                    <a:pt x="255924" y="67739"/>
                  </a:lnTo>
                  <a:lnTo>
                    <a:pt x="218320" y="67739"/>
                  </a:lnTo>
                  <a:lnTo>
                    <a:pt x="205543" y="56923"/>
                  </a:lnTo>
                  <a:close/>
                </a:path>
                <a:path w="274955" h="274955">
                  <a:moveTo>
                    <a:pt x="238297" y="46093"/>
                  </a:moveTo>
                  <a:lnTo>
                    <a:pt x="192751" y="46093"/>
                  </a:lnTo>
                  <a:lnTo>
                    <a:pt x="218320" y="67739"/>
                  </a:lnTo>
                  <a:lnTo>
                    <a:pt x="255924" y="67739"/>
                  </a:lnTo>
                  <a:lnTo>
                    <a:pt x="255089" y="65711"/>
                  </a:lnTo>
                  <a:lnTo>
                    <a:pt x="238297" y="46093"/>
                  </a:lnTo>
                  <a:close/>
                </a:path>
                <a:path w="274955" h="274955">
                  <a:moveTo>
                    <a:pt x="226535" y="32352"/>
                  </a:moveTo>
                  <a:lnTo>
                    <a:pt x="128674" y="32352"/>
                  </a:lnTo>
                  <a:lnTo>
                    <a:pt x="168872" y="36749"/>
                  </a:lnTo>
                  <a:lnTo>
                    <a:pt x="205531" y="56912"/>
                  </a:lnTo>
                  <a:lnTo>
                    <a:pt x="192751" y="46093"/>
                  </a:lnTo>
                  <a:lnTo>
                    <a:pt x="238297" y="46093"/>
                  </a:lnTo>
                  <a:lnTo>
                    <a:pt x="226535" y="32352"/>
                  </a:lnTo>
                  <a:close/>
                </a:path>
              </a:pathLst>
            </a:custGeom>
            <a:solidFill>
              <a:srgbClr val="FC9B0E">
                <a:alpha val="50000"/>
              </a:srgbClr>
            </a:solidFill>
          </p:spPr>
          <p:txBody>
            <a:bodyPr wrap="square" lIns="0" tIns="0" rIns="0" bIns="0" rtlCol="0"/>
            <a:lstStyle/>
            <a:p>
              <a:endParaRPr sz="1092"/>
            </a:p>
          </p:txBody>
        </p:sp>
        <p:sp>
          <p:nvSpPr>
            <p:cNvPr id="82" name="object 82"/>
            <p:cNvSpPr/>
            <p:nvPr/>
          </p:nvSpPr>
          <p:spPr>
            <a:xfrm>
              <a:off x="16863336" y="0"/>
              <a:ext cx="1504315" cy="1251585"/>
            </a:xfrm>
            <a:custGeom>
              <a:avLst/>
              <a:gdLst/>
              <a:ahLst/>
              <a:cxnLst/>
              <a:rect l="l" t="t" r="r" b="b"/>
              <a:pathLst>
                <a:path w="1504315" h="1251585">
                  <a:moveTo>
                    <a:pt x="62583" y="0"/>
                  </a:moveTo>
                  <a:lnTo>
                    <a:pt x="0" y="0"/>
                  </a:lnTo>
                  <a:lnTo>
                    <a:pt x="1477733" y="1251106"/>
                  </a:lnTo>
                  <a:lnTo>
                    <a:pt x="1503858" y="1220249"/>
                  </a:lnTo>
                  <a:lnTo>
                    <a:pt x="62583" y="0"/>
                  </a:lnTo>
                  <a:close/>
                </a:path>
              </a:pathLst>
            </a:custGeom>
            <a:solidFill>
              <a:srgbClr val="ED4039">
                <a:alpha val="50000"/>
              </a:srgbClr>
            </a:solidFill>
          </p:spPr>
          <p:txBody>
            <a:bodyPr wrap="square" lIns="0" tIns="0" rIns="0" bIns="0" rtlCol="0"/>
            <a:lstStyle/>
            <a:p>
              <a:endParaRPr sz="1092"/>
            </a:p>
          </p:txBody>
        </p:sp>
        <p:pic>
          <p:nvPicPr>
            <p:cNvPr id="83" name="object 83"/>
            <p:cNvPicPr/>
            <p:nvPr/>
          </p:nvPicPr>
          <p:blipFill>
            <a:blip r:embed="rId28" cstate="print"/>
            <a:stretch>
              <a:fillRect/>
            </a:stretch>
          </p:blipFill>
          <p:spPr>
            <a:xfrm>
              <a:off x="18227682" y="1110025"/>
              <a:ext cx="242400" cy="242397"/>
            </a:xfrm>
            <a:prstGeom prst="rect">
              <a:avLst/>
            </a:prstGeom>
          </p:spPr>
        </p:pic>
        <p:sp>
          <p:nvSpPr>
            <p:cNvPr id="84" name="object 84"/>
            <p:cNvSpPr/>
            <p:nvPr/>
          </p:nvSpPr>
          <p:spPr>
            <a:xfrm>
              <a:off x="18211485" y="1093826"/>
              <a:ext cx="274955" cy="274955"/>
            </a:xfrm>
            <a:custGeom>
              <a:avLst/>
              <a:gdLst/>
              <a:ahLst/>
              <a:cxnLst/>
              <a:rect l="l" t="t" r="r" b="b"/>
              <a:pathLst>
                <a:path w="274955" h="274955">
                  <a:moveTo>
                    <a:pt x="147164" y="0"/>
                  </a:moveTo>
                  <a:lnTo>
                    <a:pt x="105099" y="3494"/>
                  </a:lnTo>
                  <a:lnTo>
                    <a:pt x="65711" y="19704"/>
                  </a:lnTo>
                  <a:lnTo>
                    <a:pt x="32226" y="48362"/>
                  </a:lnTo>
                  <a:lnTo>
                    <a:pt x="9488" y="86109"/>
                  </a:lnTo>
                  <a:lnTo>
                    <a:pt x="0" y="127627"/>
                  </a:lnTo>
                  <a:lnTo>
                    <a:pt x="3494" y="169693"/>
                  </a:lnTo>
                  <a:lnTo>
                    <a:pt x="19704" y="209080"/>
                  </a:lnTo>
                  <a:lnTo>
                    <a:pt x="48362" y="242565"/>
                  </a:lnTo>
                  <a:lnTo>
                    <a:pt x="86114" y="265304"/>
                  </a:lnTo>
                  <a:lnTo>
                    <a:pt x="127635" y="274792"/>
                  </a:lnTo>
                  <a:lnTo>
                    <a:pt x="169700" y="271299"/>
                  </a:lnTo>
                  <a:lnTo>
                    <a:pt x="209085" y="255093"/>
                  </a:lnTo>
                  <a:lnTo>
                    <a:pt x="223870" y="242440"/>
                  </a:lnTo>
                  <a:lnTo>
                    <a:pt x="146120" y="242440"/>
                  </a:lnTo>
                  <a:lnTo>
                    <a:pt x="105923" y="238042"/>
                  </a:lnTo>
                  <a:lnTo>
                    <a:pt x="88937" y="228698"/>
                  </a:lnTo>
                  <a:lnTo>
                    <a:pt x="82045" y="228698"/>
                  </a:lnTo>
                  <a:lnTo>
                    <a:pt x="56478" y="207052"/>
                  </a:lnTo>
                  <a:lnTo>
                    <a:pt x="60711" y="207052"/>
                  </a:lnTo>
                  <a:lnTo>
                    <a:pt x="43323" y="185042"/>
                  </a:lnTo>
                  <a:lnTo>
                    <a:pt x="32352" y="146120"/>
                  </a:lnTo>
                  <a:lnTo>
                    <a:pt x="36749" y="105923"/>
                  </a:lnTo>
                  <a:lnTo>
                    <a:pt x="56916" y="69262"/>
                  </a:lnTo>
                  <a:lnTo>
                    <a:pt x="89750" y="43323"/>
                  </a:lnTo>
                  <a:lnTo>
                    <a:pt x="128672" y="32352"/>
                  </a:lnTo>
                  <a:lnTo>
                    <a:pt x="226537" y="32352"/>
                  </a:lnTo>
                  <a:lnTo>
                    <a:pt x="188683" y="9488"/>
                  </a:lnTo>
                  <a:lnTo>
                    <a:pt x="147164" y="0"/>
                  </a:lnTo>
                  <a:close/>
                </a:path>
                <a:path w="274955" h="274955">
                  <a:moveTo>
                    <a:pt x="226537" y="32352"/>
                  </a:moveTo>
                  <a:lnTo>
                    <a:pt x="128672" y="32352"/>
                  </a:lnTo>
                  <a:lnTo>
                    <a:pt x="168873" y="36749"/>
                  </a:lnTo>
                  <a:lnTo>
                    <a:pt x="205540" y="56916"/>
                  </a:lnTo>
                  <a:lnTo>
                    <a:pt x="231473" y="89749"/>
                  </a:lnTo>
                  <a:lnTo>
                    <a:pt x="242441" y="128671"/>
                  </a:lnTo>
                  <a:lnTo>
                    <a:pt x="238042" y="168868"/>
                  </a:lnTo>
                  <a:lnTo>
                    <a:pt x="217875" y="205530"/>
                  </a:lnTo>
                  <a:lnTo>
                    <a:pt x="185042" y="231469"/>
                  </a:lnTo>
                  <a:lnTo>
                    <a:pt x="146120" y="242440"/>
                  </a:lnTo>
                  <a:lnTo>
                    <a:pt x="223870" y="242440"/>
                  </a:lnTo>
                  <a:lnTo>
                    <a:pt x="242565" y="226440"/>
                  </a:lnTo>
                  <a:lnTo>
                    <a:pt x="265305" y="188688"/>
                  </a:lnTo>
                  <a:lnTo>
                    <a:pt x="274795" y="147166"/>
                  </a:lnTo>
                  <a:lnTo>
                    <a:pt x="271302" y="105099"/>
                  </a:lnTo>
                  <a:lnTo>
                    <a:pt x="255091" y="65711"/>
                  </a:lnTo>
                  <a:lnTo>
                    <a:pt x="226537" y="32352"/>
                  </a:lnTo>
                  <a:close/>
                </a:path>
                <a:path w="274955" h="274955">
                  <a:moveTo>
                    <a:pt x="69262" y="217875"/>
                  </a:moveTo>
                  <a:lnTo>
                    <a:pt x="82045" y="228698"/>
                  </a:lnTo>
                  <a:lnTo>
                    <a:pt x="88937" y="228698"/>
                  </a:lnTo>
                  <a:lnTo>
                    <a:pt x="69262" y="217875"/>
                  </a:lnTo>
                  <a:close/>
                </a:path>
                <a:path w="274955" h="274955">
                  <a:moveTo>
                    <a:pt x="60711" y="207052"/>
                  </a:moveTo>
                  <a:lnTo>
                    <a:pt x="56478" y="207052"/>
                  </a:lnTo>
                  <a:lnTo>
                    <a:pt x="69262" y="217875"/>
                  </a:lnTo>
                  <a:lnTo>
                    <a:pt x="60711" y="207052"/>
                  </a:lnTo>
                  <a:close/>
                </a:path>
              </a:pathLst>
            </a:custGeom>
            <a:solidFill>
              <a:srgbClr val="ED4039">
                <a:alpha val="50000"/>
              </a:srgbClr>
            </a:solidFill>
          </p:spPr>
          <p:txBody>
            <a:bodyPr wrap="square" lIns="0" tIns="0" rIns="0" bIns="0" rtlCol="0"/>
            <a:lstStyle/>
            <a:p>
              <a:endParaRPr sz="1092"/>
            </a:p>
          </p:txBody>
        </p:sp>
        <p:sp>
          <p:nvSpPr>
            <p:cNvPr id="85" name="object 85"/>
            <p:cNvSpPr/>
            <p:nvPr/>
          </p:nvSpPr>
          <p:spPr>
            <a:xfrm>
              <a:off x="1093800" y="8246947"/>
              <a:ext cx="3048000" cy="3061970"/>
            </a:xfrm>
            <a:custGeom>
              <a:avLst/>
              <a:gdLst/>
              <a:ahLst/>
              <a:cxnLst/>
              <a:rect l="l" t="t" r="r" b="b"/>
              <a:pathLst>
                <a:path w="3048000" h="3061970">
                  <a:moveTo>
                    <a:pt x="26124" y="0"/>
                  </a:moveTo>
                  <a:lnTo>
                    <a:pt x="0" y="30857"/>
                  </a:lnTo>
                  <a:lnTo>
                    <a:pt x="2131107" y="1835106"/>
                  </a:lnTo>
                  <a:lnTo>
                    <a:pt x="2176069" y="2376493"/>
                  </a:lnTo>
                  <a:lnTo>
                    <a:pt x="2985281" y="3061608"/>
                  </a:lnTo>
                  <a:lnTo>
                    <a:pt x="3047862" y="3061608"/>
                  </a:lnTo>
                  <a:lnTo>
                    <a:pt x="2214990" y="2356462"/>
                  </a:lnTo>
                  <a:lnTo>
                    <a:pt x="2170028" y="1815086"/>
                  </a:lnTo>
                  <a:lnTo>
                    <a:pt x="26124" y="0"/>
                  </a:lnTo>
                  <a:close/>
                </a:path>
              </a:pathLst>
            </a:custGeom>
            <a:solidFill>
              <a:srgbClr val="5DC4C1">
                <a:alpha val="50000"/>
              </a:srgbClr>
            </a:solidFill>
          </p:spPr>
          <p:txBody>
            <a:bodyPr wrap="square" lIns="0" tIns="0" rIns="0" bIns="0" rtlCol="0"/>
            <a:lstStyle/>
            <a:p>
              <a:endParaRPr sz="1092"/>
            </a:p>
          </p:txBody>
        </p:sp>
        <p:pic>
          <p:nvPicPr>
            <p:cNvPr id="86" name="object 86"/>
            <p:cNvPicPr/>
            <p:nvPr/>
          </p:nvPicPr>
          <p:blipFill>
            <a:blip r:embed="rId29" cstate="print"/>
            <a:stretch>
              <a:fillRect/>
            </a:stretch>
          </p:blipFill>
          <p:spPr>
            <a:xfrm>
              <a:off x="990927" y="8145614"/>
              <a:ext cx="242399" cy="242402"/>
            </a:xfrm>
            <a:prstGeom prst="rect">
              <a:avLst/>
            </a:prstGeom>
          </p:spPr>
        </p:pic>
        <p:sp>
          <p:nvSpPr>
            <p:cNvPr id="87" name="object 87"/>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39"/>
                  </a:lnTo>
                  <a:lnTo>
                    <a:pt x="1217168" y="128676"/>
                  </a:lnTo>
                  <a:lnTo>
                    <a:pt x="1212773" y="168871"/>
                  </a:lnTo>
                  <a:lnTo>
                    <a:pt x="1192606" y="205524"/>
                  </a:lnTo>
                  <a:lnTo>
                    <a:pt x="1159764" y="231470"/>
                  </a:lnTo>
                  <a:lnTo>
                    <a:pt x="1120851" y="242443"/>
                  </a:lnTo>
                  <a:lnTo>
                    <a:pt x="1080643" y="238036"/>
                  </a:lnTo>
                  <a:lnTo>
                    <a:pt x="1063663" y="228701"/>
                  </a:lnTo>
                  <a:lnTo>
                    <a:pt x="1043990" y="217893"/>
                  </a:lnTo>
                  <a:lnTo>
                    <a:pt x="1035443" y="207048"/>
                  </a:lnTo>
                  <a:lnTo>
                    <a:pt x="1018057" y="185039"/>
                  </a:lnTo>
                  <a:lnTo>
                    <a:pt x="1007084" y="146126"/>
                  </a:lnTo>
                  <a:lnTo>
                    <a:pt x="1011478" y="105918"/>
                  </a:lnTo>
                  <a:lnTo>
                    <a:pt x="1031646" y="69265"/>
                  </a:lnTo>
                  <a:lnTo>
                    <a:pt x="1064475" y="43319"/>
                  </a:lnTo>
                  <a:lnTo>
                    <a:pt x="1103401" y="32346"/>
                  </a:lnTo>
                  <a:lnTo>
                    <a:pt x="1143596" y="36753"/>
                  </a:lnTo>
                  <a:lnTo>
                    <a:pt x="1180261" y="56921"/>
                  </a:lnTo>
                  <a:lnTo>
                    <a:pt x="1206195" y="89750"/>
                  </a:lnTo>
                  <a:lnTo>
                    <a:pt x="1217168" y="128676"/>
                  </a:lnTo>
                  <a:lnTo>
                    <a:pt x="1217168" y="50939"/>
                  </a:lnTo>
                  <a:lnTo>
                    <a:pt x="1201267" y="32346"/>
                  </a:lnTo>
                  <a:lnTo>
                    <a:pt x="1201153" y="32219"/>
                  </a:lnTo>
                  <a:lnTo>
                    <a:pt x="1163408" y="9486"/>
                  </a:lnTo>
                  <a:lnTo>
                    <a:pt x="1121879" y="0"/>
                  </a:lnTo>
                  <a:lnTo>
                    <a:pt x="1079817" y="3492"/>
                  </a:lnTo>
                  <a:lnTo>
                    <a:pt x="1040434" y="19710"/>
                  </a:lnTo>
                  <a:lnTo>
                    <a:pt x="1006957" y="48361"/>
                  </a:lnTo>
                  <a:lnTo>
                    <a:pt x="984211"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600" y="242443"/>
                  </a:lnTo>
                  <a:lnTo>
                    <a:pt x="1217295" y="226441"/>
                  </a:lnTo>
                  <a:lnTo>
                    <a:pt x="1240028" y="188683"/>
                  </a:lnTo>
                  <a:lnTo>
                    <a:pt x="1249514" y="147167"/>
                  </a:lnTo>
                  <a:close/>
                </a:path>
                <a:path w="1829435" h="3179445">
                  <a:moveTo>
                    <a:pt x="1829346" y="3179127"/>
                  </a:moveTo>
                  <a:lnTo>
                    <a:pt x="1501025" y="2901162"/>
                  </a:lnTo>
                  <a:lnTo>
                    <a:pt x="1451775" y="2859468"/>
                  </a:lnTo>
                  <a:lnTo>
                    <a:pt x="896150" y="2905607"/>
                  </a:lnTo>
                  <a:lnTo>
                    <a:pt x="0" y="2146897"/>
                  </a:lnTo>
                  <a:lnTo>
                    <a:pt x="0" y="2199881"/>
                  </a:lnTo>
                  <a:lnTo>
                    <a:pt x="882815" y="2947301"/>
                  </a:lnTo>
                  <a:lnTo>
                    <a:pt x="1384871" y="2905607"/>
                  </a:lnTo>
                  <a:lnTo>
                    <a:pt x="1438452" y="2901162"/>
                  </a:lnTo>
                  <a:lnTo>
                    <a:pt x="1766785" y="3179127"/>
                  </a:lnTo>
                  <a:lnTo>
                    <a:pt x="1829346" y="3179127"/>
                  </a:lnTo>
                  <a:close/>
                </a:path>
              </a:pathLst>
            </a:custGeom>
            <a:solidFill>
              <a:srgbClr val="5DC4C1">
                <a:alpha val="50000"/>
              </a:srgbClr>
            </a:solidFill>
          </p:spPr>
          <p:txBody>
            <a:bodyPr wrap="square" lIns="0" tIns="0" rIns="0" bIns="0" rtlCol="0"/>
            <a:lstStyle/>
            <a:p>
              <a:endParaRPr sz="1092"/>
            </a:p>
          </p:txBody>
        </p:sp>
        <p:sp>
          <p:nvSpPr>
            <p:cNvPr id="88" name="object 88"/>
            <p:cNvSpPr/>
            <p:nvPr/>
          </p:nvSpPr>
          <p:spPr>
            <a:xfrm>
              <a:off x="0" y="9971647"/>
              <a:ext cx="788670" cy="698500"/>
            </a:xfrm>
            <a:custGeom>
              <a:avLst/>
              <a:gdLst/>
              <a:ahLst/>
              <a:cxnLst/>
              <a:rect l="l" t="t" r="r" b="b"/>
              <a:pathLst>
                <a:path w="788670" h="698500">
                  <a:moveTo>
                    <a:pt x="0" y="0"/>
                  </a:moveTo>
                  <a:lnTo>
                    <a:pt x="0" y="52978"/>
                  </a:lnTo>
                  <a:lnTo>
                    <a:pt x="761938" y="698062"/>
                  </a:lnTo>
                  <a:lnTo>
                    <a:pt x="788062" y="667204"/>
                  </a:lnTo>
                  <a:lnTo>
                    <a:pt x="0" y="0"/>
                  </a:lnTo>
                  <a:close/>
                </a:path>
              </a:pathLst>
            </a:custGeom>
            <a:solidFill>
              <a:srgbClr val="FC9B0E">
                <a:alpha val="50000"/>
              </a:srgbClr>
            </a:solidFill>
          </p:spPr>
          <p:txBody>
            <a:bodyPr wrap="square" lIns="0" tIns="0" rIns="0" bIns="0" rtlCol="0"/>
            <a:lstStyle/>
            <a:p>
              <a:endParaRPr sz="1092"/>
            </a:p>
          </p:txBody>
        </p:sp>
        <p:pic>
          <p:nvPicPr>
            <p:cNvPr id="89" name="object 89"/>
            <p:cNvPicPr/>
            <p:nvPr/>
          </p:nvPicPr>
          <p:blipFill>
            <a:blip r:embed="rId29" cstate="print"/>
            <a:stretch>
              <a:fillRect/>
            </a:stretch>
          </p:blipFill>
          <p:spPr>
            <a:xfrm>
              <a:off x="648542" y="10528635"/>
              <a:ext cx="242408" cy="242404"/>
            </a:xfrm>
            <a:prstGeom prst="rect">
              <a:avLst/>
            </a:prstGeom>
          </p:spPr>
        </p:pic>
        <p:sp>
          <p:nvSpPr>
            <p:cNvPr id="90" name="object 90"/>
            <p:cNvSpPr/>
            <p:nvPr/>
          </p:nvSpPr>
          <p:spPr>
            <a:xfrm>
              <a:off x="632349" y="10512440"/>
              <a:ext cx="274955" cy="274955"/>
            </a:xfrm>
            <a:custGeom>
              <a:avLst/>
              <a:gdLst/>
              <a:ahLst/>
              <a:cxnLst/>
              <a:rect l="l" t="t" r="r" b="b"/>
              <a:pathLst>
                <a:path w="274955" h="274954">
                  <a:moveTo>
                    <a:pt x="147164" y="0"/>
                  </a:moveTo>
                  <a:lnTo>
                    <a:pt x="105099" y="3494"/>
                  </a:lnTo>
                  <a:lnTo>
                    <a:pt x="65711" y="19704"/>
                  </a:lnTo>
                  <a:lnTo>
                    <a:pt x="32226" y="48362"/>
                  </a:lnTo>
                  <a:lnTo>
                    <a:pt x="9488" y="86114"/>
                  </a:lnTo>
                  <a:lnTo>
                    <a:pt x="0" y="127635"/>
                  </a:lnTo>
                  <a:lnTo>
                    <a:pt x="3494" y="169700"/>
                  </a:lnTo>
                  <a:lnTo>
                    <a:pt x="19704" y="209085"/>
                  </a:lnTo>
                  <a:lnTo>
                    <a:pt x="48362" y="242565"/>
                  </a:lnTo>
                  <a:lnTo>
                    <a:pt x="86114" y="265304"/>
                  </a:lnTo>
                  <a:lnTo>
                    <a:pt x="127635" y="274792"/>
                  </a:lnTo>
                  <a:lnTo>
                    <a:pt x="169700" y="271297"/>
                  </a:lnTo>
                  <a:lnTo>
                    <a:pt x="209085" y="255087"/>
                  </a:lnTo>
                  <a:lnTo>
                    <a:pt x="223855" y="242445"/>
                  </a:lnTo>
                  <a:lnTo>
                    <a:pt x="146120" y="242445"/>
                  </a:lnTo>
                  <a:lnTo>
                    <a:pt x="105923" y="238043"/>
                  </a:lnTo>
                  <a:lnTo>
                    <a:pt x="88935" y="228698"/>
                  </a:lnTo>
                  <a:lnTo>
                    <a:pt x="82045" y="228698"/>
                  </a:lnTo>
                  <a:lnTo>
                    <a:pt x="56478" y="207052"/>
                  </a:lnTo>
                  <a:lnTo>
                    <a:pt x="60711" y="207052"/>
                  </a:lnTo>
                  <a:lnTo>
                    <a:pt x="43323" y="185042"/>
                  </a:lnTo>
                  <a:lnTo>
                    <a:pt x="32352" y="146120"/>
                  </a:lnTo>
                  <a:lnTo>
                    <a:pt x="36749" y="105923"/>
                  </a:lnTo>
                  <a:lnTo>
                    <a:pt x="56916" y="69262"/>
                  </a:lnTo>
                  <a:lnTo>
                    <a:pt x="89749" y="43324"/>
                  </a:lnTo>
                  <a:lnTo>
                    <a:pt x="128671" y="32356"/>
                  </a:lnTo>
                  <a:lnTo>
                    <a:pt x="226540" y="32356"/>
                  </a:lnTo>
                  <a:lnTo>
                    <a:pt x="226428" y="32225"/>
                  </a:lnTo>
                  <a:lnTo>
                    <a:pt x="188683" y="9488"/>
                  </a:lnTo>
                  <a:lnTo>
                    <a:pt x="147164" y="0"/>
                  </a:lnTo>
                  <a:close/>
                </a:path>
                <a:path w="274955" h="274954">
                  <a:moveTo>
                    <a:pt x="226540" y="32356"/>
                  </a:moveTo>
                  <a:lnTo>
                    <a:pt x="128671" y="32356"/>
                  </a:lnTo>
                  <a:lnTo>
                    <a:pt x="168868" y="36754"/>
                  </a:lnTo>
                  <a:lnTo>
                    <a:pt x="205530" y="56916"/>
                  </a:lnTo>
                  <a:lnTo>
                    <a:pt x="231469" y="89750"/>
                  </a:lnTo>
                  <a:lnTo>
                    <a:pt x="242440" y="128672"/>
                  </a:lnTo>
                  <a:lnTo>
                    <a:pt x="238042" y="168873"/>
                  </a:lnTo>
                  <a:lnTo>
                    <a:pt x="217875" y="205540"/>
                  </a:lnTo>
                  <a:lnTo>
                    <a:pt x="185042" y="231477"/>
                  </a:lnTo>
                  <a:lnTo>
                    <a:pt x="146120" y="242445"/>
                  </a:lnTo>
                  <a:lnTo>
                    <a:pt x="223855" y="242445"/>
                  </a:lnTo>
                  <a:lnTo>
                    <a:pt x="242565" y="226430"/>
                  </a:lnTo>
                  <a:lnTo>
                    <a:pt x="265304" y="188683"/>
                  </a:lnTo>
                  <a:lnTo>
                    <a:pt x="274792" y="147164"/>
                  </a:lnTo>
                  <a:lnTo>
                    <a:pt x="271297" y="105099"/>
                  </a:lnTo>
                  <a:lnTo>
                    <a:pt x="255087" y="65711"/>
                  </a:lnTo>
                  <a:lnTo>
                    <a:pt x="226540" y="32356"/>
                  </a:lnTo>
                  <a:close/>
                </a:path>
                <a:path w="274955" h="274954">
                  <a:moveTo>
                    <a:pt x="69262" y="217875"/>
                  </a:moveTo>
                  <a:lnTo>
                    <a:pt x="82045" y="228698"/>
                  </a:lnTo>
                  <a:lnTo>
                    <a:pt x="88935" y="228698"/>
                  </a:lnTo>
                  <a:lnTo>
                    <a:pt x="69262" y="217875"/>
                  </a:lnTo>
                  <a:close/>
                </a:path>
                <a:path w="274955" h="274954">
                  <a:moveTo>
                    <a:pt x="60711" y="207052"/>
                  </a:moveTo>
                  <a:lnTo>
                    <a:pt x="56478" y="207052"/>
                  </a:lnTo>
                  <a:lnTo>
                    <a:pt x="69262" y="217875"/>
                  </a:lnTo>
                  <a:lnTo>
                    <a:pt x="60711" y="207052"/>
                  </a:lnTo>
                  <a:close/>
                </a:path>
              </a:pathLst>
            </a:custGeom>
            <a:solidFill>
              <a:srgbClr val="FC9B0E">
                <a:alpha val="50000"/>
              </a:srgbClr>
            </a:solidFill>
          </p:spPr>
          <p:txBody>
            <a:bodyPr wrap="square" lIns="0" tIns="0" rIns="0" bIns="0" rtlCol="0"/>
            <a:lstStyle/>
            <a:p>
              <a:endParaRPr sz="1092"/>
            </a:p>
          </p:txBody>
        </p:sp>
        <p:sp>
          <p:nvSpPr>
            <p:cNvPr id="91" name="object 91"/>
            <p:cNvSpPr/>
            <p:nvPr/>
          </p:nvSpPr>
          <p:spPr>
            <a:xfrm>
              <a:off x="0" y="9136121"/>
              <a:ext cx="2572385" cy="1990089"/>
            </a:xfrm>
            <a:custGeom>
              <a:avLst/>
              <a:gdLst/>
              <a:ahLst/>
              <a:cxnLst/>
              <a:rect l="l" t="t" r="r" b="b"/>
              <a:pathLst>
                <a:path w="2572385" h="1990090">
                  <a:moveTo>
                    <a:pt x="372689" y="96981"/>
                  </a:moveTo>
                  <a:lnTo>
                    <a:pt x="310111" y="96981"/>
                  </a:lnTo>
                  <a:lnTo>
                    <a:pt x="2545719" y="1989698"/>
                  </a:lnTo>
                  <a:lnTo>
                    <a:pt x="2571844" y="1958841"/>
                  </a:lnTo>
                  <a:lnTo>
                    <a:pt x="372689" y="96981"/>
                  </a:lnTo>
                  <a:close/>
                </a:path>
                <a:path w="2572385" h="1990090">
                  <a:moveTo>
                    <a:pt x="0" y="0"/>
                  </a:moveTo>
                  <a:lnTo>
                    <a:pt x="0" y="52983"/>
                  </a:lnTo>
                  <a:lnTo>
                    <a:pt x="75030" y="116509"/>
                  </a:lnTo>
                  <a:lnTo>
                    <a:pt x="310111" y="96981"/>
                  </a:lnTo>
                  <a:lnTo>
                    <a:pt x="372689" y="96981"/>
                  </a:lnTo>
                  <a:lnTo>
                    <a:pt x="346507" y="74814"/>
                  </a:lnTo>
                  <a:lnTo>
                    <a:pt x="88359" y="74814"/>
                  </a:lnTo>
                  <a:lnTo>
                    <a:pt x="0" y="0"/>
                  </a:lnTo>
                  <a:close/>
                </a:path>
                <a:path w="2572385" h="1990090">
                  <a:moveTo>
                    <a:pt x="323441" y="55286"/>
                  </a:moveTo>
                  <a:lnTo>
                    <a:pt x="88359" y="74814"/>
                  </a:lnTo>
                  <a:lnTo>
                    <a:pt x="346507" y="74814"/>
                  </a:lnTo>
                  <a:lnTo>
                    <a:pt x="323441" y="55286"/>
                  </a:lnTo>
                  <a:close/>
                </a:path>
              </a:pathLst>
            </a:custGeom>
            <a:solidFill>
              <a:srgbClr val="5B7BA1">
                <a:alpha val="50000"/>
              </a:srgbClr>
            </a:solidFill>
          </p:spPr>
          <p:txBody>
            <a:bodyPr wrap="square" lIns="0" tIns="0" rIns="0" bIns="0" rtlCol="0"/>
            <a:lstStyle/>
            <a:p>
              <a:endParaRPr sz="1092"/>
            </a:p>
          </p:txBody>
        </p:sp>
        <p:pic>
          <p:nvPicPr>
            <p:cNvPr id="92" name="object 92"/>
            <p:cNvPicPr/>
            <p:nvPr/>
          </p:nvPicPr>
          <p:blipFill>
            <a:blip r:embed="rId30" cstate="print"/>
            <a:stretch>
              <a:fillRect/>
            </a:stretch>
          </p:blipFill>
          <p:spPr>
            <a:xfrm>
              <a:off x="2432315" y="10984745"/>
              <a:ext cx="242402" cy="242400"/>
            </a:xfrm>
            <a:prstGeom prst="rect">
              <a:avLst/>
            </a:prstGeom>
          </p:spPr>
        </p:pic>
        <p:sp>
          <p:nvSpPr>
            <p:cNvPr id="93" name="object 93"/>
            <p:cNvSpPr/>
            <p:nvPr/>
          </p:nvSpPr>
          <p:spPr>
            <a:xfrm>
              <a:off x="2416124" y="10968553"/>
              <a:ext cx="274955" cy="274955"/>
            </a:xfrm>
            <a:custGeom>
              <a:avLst/>
              <a:gdLst/>
              <a:ahLst/>
              <a:cxnLst/>
              <a:rect l="l" t="t" r="r" b="b"/>
              <a:pathLst>
                <a:path w="274955" h="274954">
                  <a:moveTo>
                    <a:pt x="147157" y="0"/>
                  </a:moveTo>
                  <a:lnTo>
                    <a:pt x="105092" y="3494"/>
                  </a:lnTo>
                  <a:lnTo>
                    <a:pt x="65707" y="19704"/>
                  </a:lnTo>
                  <a:lnTo>
                    <a:pt x="32227" y="48362"/>
                  </a:lnTo>
                  <a:lnTo>
                    <a:pt x="9488" y="86109"/>
                  </a:lnTo>
                  <a:lnTo>
                    <a:pt x="0" y="127627"/>
                  </a:lnTo>
                  <a:lnTo>
                    <a:pt x="3492" y="169693"/>
                  </a:lnTo>
                  <a:lnTo>
                    <a:pt x="19699" y="209080"/>
                  </a:lnTo>
                  <a:lnTo>
                    <a:pt x="48352" y="242565"/>
                  </a:lnTo>
                  <a:lnTo>
                    <a:pt x="86104" y="265304"/>
                  </a:lnTo>
                  <a:lnTo>
                    <a:pt x="127625" y="274792"/>
                  </a:lnTo>
                  <a:lnTo>
                    <a:pt x="169690" y="271297"/>
                  </a:lnTo>
                  <a:lnTo>
                    <a:pt x="209075" y="255087"/>
                  </a:lnTo>
                  <a:lnTo>
                    <a:pt x="223851" y="242440"/>
                  </a:lnTo>
                  <a:lnTo>
                    <a:pt x="146111" y="242440"/>
                  </a:lnTo>
                  <a:lnTo>
                    <a:pt x="105913" y="238042"/>
                  </a:lnTo>
                  <a:lnTo>
                    <a:pt x="88927" y="228698"/>
                  </a:lnTo>
                  <a:lnTo>
                    <a:pt x="82035" y="228698"/>
                  </a:lnTo>
                  <a:lnTo>
                    <a:pt x="56469" y="207052"/>
                  </a:lnTo>
                  <a:lnTo>
                    <a:pt x="60702" y="207052"/>
                  </a:lnTo>
                  <a:lnTo>
                    <a:pt x="43314" y="185042"/>
                  </a:lnTo>
                  <a:lnTo>
                    <a:pt x="32347" y="146120"/>
                  </a:lnTo>
                  <a:lnTo>
                    <a:pt x="36748" y="105923"/>
                  </a:lnTo>
                  <a:lnTo>
                    <a:pt x="56917" y="69262"/>
                  </a:lnTo>
                  <a:lnTo>
                    <a:pt x="89750" y="43323"/>
                  </a:lnTo>
                  <a:lnTo>
                    <a:pt x="128671" y="32352"/>
                  </a:lnTo>
                  <a:lnTo>
                    <a:pt x="226538" y="32352"/>
                  </a:lnTo>
                  <a:lnTo>
                    <a:pt x="188678" y="9488"/>
                  </a:lnTo>
                  <a:lnTo>
                    <a:pt x="147157" y="0"/>
                  </a:lnTo>
                  <a:close/>
                </a:path>
                <a:path w="274955" h="274954">
                  <a:moveTo>
                    <a:pt x="226538" y="32352"/>
                  </a:moveTo>
                  <a:lnTo>
                    <a:pt x="128671" y="32352"/>
                  </a:lnTo>
                  <a:lnTo>
                    <a:pt x="168869" y="36749"/>
                  </a:lnTo>
                  <a:lnTo>
                    <a:pt x="205530" y="56916"/>
                  </a:lnTo>
                  <a:lnTo>
                    <a:pt x="231469" y="89749"/>
                  </a:lnTo>
                  <a:lnTo>
                    <a:pt x="242439" y="128671"/>
                  </a:lnTo>
                  <a:lnTo>
                    <a:pt x="238038" y="168868"/>
                  </a:lnTo>
                  <a:lnTo>
                    <a:pt x="217865" y="205530"/>
                  </a:lnTo>
                  <a:lnTo>
                    <a:pt x="185032" y="231469"/>
                  </a:lnTo>
                  <a:lnTo>
                    <a:pt x="146111" y="242440"/>
                  </a:lnTo>
                  <a:lnTo>
                    <a:pt x="223851" y="242440"/>
                  </a:lnTo>
                  <a:lnTo>
                    <a:pt x="242555" y="226430"/>
                  </a:lnTo>
                  <a:lnTo>
                    <a:pt x="265299" y="188682"/>
                  </a:lnTo>
                  <a:lnTo>
                    <a:pt x="274790" y="147161"/>
                  </a:lnTo>
                  <a:lnTo>
                    <a:pt x="271297" y="105094"/>
                  </a:lnTo>
                  <a:lnTo>
                    <a:pt x="255088" y="65707"/>
                  </a:lnTo>
                  <a:lnTo>
                    <a:pt x="226538" y="32352"/>
                  </a:lnTo>
                  <a:close/>
                </a:path>
                <a:path w="274955" h="274954">
                  <a:moveTo>
                    <a:pt x="69252" y="217875"/>
                  </a:moveTo>
                  <a:lnTo>
                    <a:pt x="82035" y="228698"/>
                  </a:lnTo>
                  <a:lnTo>
                    <a:pt x="88927" y="228698"/>
                  </a:lnTo>
                  <a:lnTo>
                    <a:pt x="69252" y="217875"/>
                  </a:lnTo>
                  <a:close/>
                </a:path>
                <a:path w="274955" h="274954">
                  <a:moveTo>
                    <a:pt x="60702" y="207052"/>
                  </a:moveTo>
                  <a:lnTo>
                    <a:pt x="56469" y="207052"/>
                  </a:lnTo>
                  <a:lnTo>
                    <a:pt x="69252" y="217875"/>
                  </a:lnTo>
                  <a:lnTo>
                    <a:pt x="60702" y="207052"/>
                  </a:lnTo>
                  <a:close/>
                </a:path>
              </a:pathLst>
            </a:custGeom>
            <a:solidFill>
              <a:srgbClr val="5B7BA1">
                <a:alpha val="50000"/>
              </a:srgbClr>
            </a:solidFill>
          </p:spPr>
          <p:txBody>
            <a:bodyPr wrap="square" lIns="0" tIns="0" rIns="0" bIns="0" rtlCol="0"/>
            <a:lstStyle/>
            <a:p>
              <a:endParaRPr sz="1092"/>
            </a:p>
          </p:txBody>
        </p:sp>
        <p:sp>
          <p:nvSpPr>
            <p:cNvPr id="94" name="object 94"/>
            <p:cNvSpPr/>
            <p:nvPr/>
          </p:nvSpPr>
          <p:spPr>
            <a:xfrm>
              <a:off x="58417" y="9659141"/>
              <a:ext cx="2240280" cy="1649730"/>
            </a:xfrm>
            <a:custGeom>
              <a:avLst/>
              <a:gdLst/>
              <a:ahLst/>
              <a:cxnLst/>
              <a:rect l="l" t="t" r="r" b="b"/>
              <a:pathLst>
                <a:path w="2240280" h="1649729">
                  <a:moveTo>
                    <a:pt x="581610" y="245133"/>
                  </a:moveTo>
                  <a:lnTo>
                    <a:pt x="519020" y="245133"/>
                  </a:lnTo>
                  <a:lnTo>
                    <a:pt x="2177703" y="1649414"/>
                  </a:lnTo>
                  <a:lnTo>
                    <a:pt x="2240284" y="1649414"/>
                  </a:lnTo>
                  <a:lnTo>
                    <a:pt x="581610" y="245133"/>
                  </a:lnTo>
                  <a:close/>
                </a:path>
                <a:path w="2240280" h="1649729">
                  <a:moveTo>
                    <a:pt x="26124" y="0"/>
                  </a:moveTo>
                  <a:lnTo>
                    <a:pt x="0" y="30857"/>
                  </a:lnTo>
                  <a:lnTo>
                    <a:pt x="276818" y="265248"/>
                  </a:lnTo>
                  <a:lnTo>
                    <a:pt x="519020" y="245133"/>
                  </a:lnTo>
                  <a:lnTo>
                    <a:pt x="581610" y="245133"/>
                  </a:lnTo>
                  <a:lnTo>
                    <a:pt x="556121" y="223553"/>
                  </a:lnTo>
                  <a:lnTo>
                    <a:pt x="290148" y="223553"/>
                  </a:lnTo>
                  <a:lnTo>
                    <a:pt x="26124" y="0"/>
                  </a:lnTo>
                  <a:close/>
                </a:path>
                <a:path w="2240280" h="1649729">
                  <a:moveTo>
                    <a:pt x="532350" y="203428"/>
                  </a:moveTo>
                  <a:lnTo>
                    <a:pt x="290148" y="223553"/>
                  </a:lnTo>
                  <a:lnTo>
                    <a:pt x="556121" y="223553"/>
                  </a:lnTo>
                  <a:lnTo>
                    <a:pt x="532350" y="203428"/>
                  </a:lnTo>
                  <a:close/>
                </a:path>
              </a:pathLst>
            </a:custGeom>
            <a:solidFill>
              <a:srgbClr val="6EC002">
                <a:alpha val="50000"/>
              </a:srgbClr>
            </a:solidFill>
          </p:spPr>
          <p:txBody>
            <a:bodyPr wrap="square" lIns="0" tIns="0" rIns="0" bIns="0" rtlCol="0"/>
            <a:lstStyle/>
            <a:p>
              <a:endParaRPr sz="1092"/>
            </a:p>
          </p:txBody>
        </p:sp>
        <p:pic>
          <p:nvPicPr>
            <p:cNvPr id="95" name="object 95"/>
            <p:cNvPicPr/>
            <p:nvPr/>
          </p:nvPicPr>
          <p:blipFill>
            <a:blip r:embed="rId31" cstate="print"/>
            <a:stretch>
              <a:fillRect/>
            </a:stretch>
          </p:blipFill>
          <p:spPr>
            <a:xfrm>
              <a:off x="0" y="9557832"/>
              <a:ext cx="197952" cy="242400"/>
            </a:xfrm>
            <a:prstGeom prst="rect">
              <a:avLst/>
            </a:prstGeom>
          </p:spPr>
        </p:pic>
        <p:sp>
          <p:nvSpPr>
            <p:cNvPr id="96" name="object 96"/>
            <p:cNvSpPr/>
            <p:nvPr/>
          </p:nvSpPr>
          <p:spPr>
            <a:xfrm>
              <a:off x="0" y="9541640"/>
              <a:ext cx="214629" cy="274955"/>
            </a:xfrm>
            <a:custGeom>
              <a:avLst/>
              <a:gdLst/>
              <a:ahLst/>
              <a:cxnLst/>
              <a:rect l="l" t="t" r="r" b="b"/>
              <a:pathLst>
                <a:path w="214629" h="274954">
                  <a:moveTo>
                    <a:pt x="0" y="210581"/>
                  </a:moveTo>
                  <a:lnTo>
                    <a:pt x="0" y="249965"/>
                  </a:lnTo>
                  <a:lnTo>
                    <a:pt x="25465" y="265304"/>
                  </a:lnTo>
                  <a:lnTo>
                    <a:pt x="66984" y="274792"/>
                  </a:lnTo>
                  <a:lnTo>
                    <a:pt x="109048" y="271297"/>
                  </a:lnTo>
                  <a:lnTo>
                    <a:pt x="148434" y="255087"/>
                  </a:lnTo>
                  <a:lnTo>
                    <a:pt x="163211" y="242440"/>
                  </a:lnTo>
                  <a:lnTo>
                    <a:pt x="85473" y="242440"/>
                  </a:lnTo>
                  <a:lnTo>
                    <a:pt x="45275" y="238042"/>
                  </a:lnTo>
                  <a:lnTo>
                    <a:pt x="28289" y="228698"/>
                  </a:lnTo>
                  <a:lnTo>
                    <a:pt x="21397" y="228698"/>
                  </a:lnTo>
                  <a:lnTo>
                    <a:pt x="0" y="210581"/>
                  </a:lnTo>
                  <a:close/>
                </a:path>
                <a:path w="214629" h="274954">
                  <a:moveTo>
                    <a:pt x="165889" y="32352"/>
                  </a:moveTo>
                  <a:lnTo>
                    <a:pt x="68024" y="32352"/>
                  </a:lnTo>
                  <a:lnTo>
                    <a:pt x="108225" y="36749"/>
                  </a:lnTo>
                  <a:lnTo>
                    <a:pt x="144892" y="56916"/>
                  </a:lnTo>
                  <a:lnTo>
                    <a:pt x="170825" y="89749"/>
                  </a:lnTo>
                  <a:lnTo>
                    <a:pt x="181793" y="128671"/>
                  </a:lnTo>
                  <a:lnTo>
                    <a:pt x="177394" y="168868"/>
                  </a:lnTo>
                  <a:lnTo>
                    <a:pt x="157227" y="205530"/>
                  </a:lnTo>
                  <a:lnTo>
                    <a:pt x="124394" y="231469"/>
                  </a:lnTo>
                  <a:lnTo>
                    <a:pt x="85473" y="242440"/>
                  </a:lnTo>
                  <a:lnTo>
                    <a:pt x="163211" y="242440"/>
                  </a:lnTo>
                  <a:lnTo>
                    <a:pt x="181918" y="226430"/>
                  </a:lnTo>
                  <a:lnTo>
                    <a:pt x="204656" y="188682"/>
                  </a:lnTo>
                  <a:lnTo>
                    <a:pt x="214144" y="147161"/>
                  </a:lnTo>
                  <a:lnTo>
                    <a:pt x="210650" y="105094"/>
                  </a:lnTo>
                  <a:lnTo>
                    <a:pt x="194440" y="65707"/>
                  </a:lnTo>
                  <a:lnTo>
                    <a:pt x="165889" y="32352"/>
                  </a:lnTo>
                  <a:close/>
                </a:path>
                <a:path w="214629" h="274954">
                  <a:moveTo>
                    <a:pt x="8614" y="217875"/>
                  </a:moveTo>
                  <a:lnTo>
                    <a:pt x="21397" y="228698"/>
                  </a:lnTo>
                  <a:lnTo>
                    <a:pt x="28289" y="228698"/>
                  </a:lnTo>
                  <a:lnTo>
                    <a:pt x="8614" y="217875"/>
                  </a:lnTo>
                  <a:close/>
                </a:path>
                <a:path w="214629" h="274954">
                  <a:moveTo>
                    <a:pt x="0" y="206971"/>
                  </a:moveTo>
                  <a:lnTo>
                    <a:pt x="0" y="210581"/>
                  </a:lnTo>
                  <a:lnTo>
                    <a:pt x="8614" y="217875"/>
                  </a:lnTo>
                  <a:lnTo>
                    <a:pt x="0" y="206971"/>
                  </a:lnTo>
                  <a:close/>
                </a:path>
                <a:path w="214629" h="274954">
                  <a:moveTo>
                    <a:pt x="86516" y="0"/>
                  </a:moveTo>
                  <a:lnTo>
                    <a:pt x="44451" y="3494"/>
                  </a:lnTo>
                  <a:lnTo>
                    <a:pt x="5063" y="19704"/>
                  </a:lnTo>
                  <a:lnTo>
                    <a:pt x="0" y="24038"/>
                  </a:lnTo>
                  <a:lnTo>
                    <a:pt x="0" y="66314"/>
                  </a:lnTo>
                  <a:lnTo>
                    <a:pt x="29102" y="43323"/>
                  </a:lnTo>
                  <a:lnTo>
                    <a:pt x="68024" y="32352"/>
                  </a:lnTo>
                  <a:lnTo>
                    <a:pt x="165889" y="32352"/>
                  </a:lnTo>
                  <a:lnTo>
                    <a:pt x="128035" y="9488"/>
                  </a:lnTo>
                  <a:lnTo>
                    <a:pt x="86516" y="0"/>
                  </a:lnTo>
                  <a:close/>
                </a:path>
              </a:pathLst>
            </a:custGeom>
            <a:solidFill>
              <a:srgbClr val="6EC002">
                <a:alpha val="50000"/>
              </a:srgbClr>
            </a:solidFill>
          </p:spPr>
          <p:txBody>
            <a:bodyPr wrap="square" lIns="0" tIns="0" rIns="0" bIns="0" rtlCol="0"/>
            <a:lstStyle/>
            <a:p>
              <a:endParaRPr sz="1092"/>
            </a:p>
          </p:txBody>
        </p:sp>
        <p:sp>
          <p:nvSpPr>
            <p:cNvPr id="97" name="object 97"/>
            <p:cNvSpPr/>
            <p:nvPr/>
          </p:nvSpPr>
          <p:spPr>
            <a:xfrm>
              <a:off x="0" y="10656619"/>
              <a:ext cx="770255" cy="652145"/>
            </a:xfrm>
            <a:custGeom>
              <a:avLst/>
              <a:gdLst/>
              <a:ahLst/>
              <a:cxnLst/>
              <a:rect l="l" t="t" r="r" b="b"/>
              <a:pathLst>
                <a:path w="770255" h="652145">
                  <a:moveTo>
                    <a:pt x="0" y="0"/>
                  </a:moveTo>
                  <a:lnTo>
                    <a:pt x="0" y="52984"/>
                  </a:lnTo>
                  <a:lnTo>
                    <a:pt x="707456" y="651937"/>
                  </a:lnTo>
                  <a:lnTo>
                    <a:pt x="770035" y="651937"/>
                  </a:lnTo>
                  <a:lnTo>
                    <a:pt x="0" y="0"/>
                  </a:lnTo>
                  <a:close/>
                </a:path>
              </a:pathLst>
            </a:custGeom>
            <a:solidFill>
              <a:srgbClr val="ED4039">
                <a:alpha val="50000"/>
              </a:srgbClr>
            </a:solidFill>
          </p:spPr>
          <p:txBody>
            <a:bodyPr wrap="square" lIns="0" tIns="0" rIns="0" bIns="0" rtlCol="0"/>
            <a:lstStyle/>
            <a:p>
              <a:endParaRPr sz="1092"/>
            </a:p>
          </p:txBody>
        </p:sp>
        <p:sp>
          <p:nvSpPr>
            <p:cNvPr id="98" name="object 98"/>
            <p:cNvSpPr/>
            <p:nvPr/>
          </p:nvSpPr>
          <p:spPr>
            <a:xfrm>
              <a:off x="0" y="11013664"/>
              <a:ext cx="348615" cy="295275"/>
            </a:xfrm>
            <a:custGeom>
              <a:avLst/>
              <a:gdLst/>
              <a:ahLst/>
              <a:cxnLst/>
              <a:rect l="l" t="t" r="r" b="b"/>
              <a:pathLst>
                <a:path w="348615" h="295275">
                  <a:moveTo>
                    <a:pt x="0" y="0"/>
                  </a:moveTo>
                  <a:lnTo>
                    <a:pt x="0" y="52984"/>
                  </a:lnTo>
                  <a:lnTo>
                    <a:pt x="285729" y="294891"/>
                  </a:lnTo>
                  <a:lnTo>
                    <a:pt x="348312" y="294891"/>
                  </a:lnTo>
                  <a:lnTo>
                    <a:pt x="0" y="0"/>
                  </a:lnTo>
                  <a:close/>
                </a:path>
              </a:pathLst>
            </a:custGeom>
            <a:solidFill>
              <a:srgbClr val="5DC4C1">
                <a:alpha val="50000"/>
              </a:srgbClr>
            </a:solidFill>
          </p:spPr>
          <p:txBody>
            <a:bodyPr wrap="square" lIns="0" tIns="0" rIns="0" bIns="0" rtlCol="0"/>
            <a:lstStyle/>
            <a:p>
              <a:endParaRPr sz="1092"/>
            </a:p>
          </p:txBody>
        </p:sp>
        <p:sp>
          <p:nvSpPr>
            <p:cNvPr id="99" name="object 99"/>
            <p:cNvSpPr/>
            <p:nvPr/>
          </p:nvSpPr>
          <p:spPr>
            <a:xfrm>
              <a:off x="1704658" y="9300483"/>
              <a:ext cx="1944370" cy="2008505"/>
            </a:xfrm>
            <a:custGeom>
              <a:avLst/>
              <a:gdLst/>
              <a:ahLst/>
              <a:cxnLst/>
              <a:rect l="l" t="t" r="r" b="b"/>
              <a:pathLst>
                <a:path w="1944370" h="2008504">
                  <a:moveTo>
                    <a:pt x="26124" y="0"/>
                  </a:moveTo>
                  <a:lnTo>
                    <a:pt x="0" y="30857"/>
                  </a:lnTo>
                  <a:lnTo>
                    <a:pt x="1133274" y="990325"/>
                  </a:lnTo>
                  <a:lnTo>
                    <a:pt x="1167587" y="1403486"/>
                  </a:lnTo>
                  <a:lnTo>
                    <a:pt x="1881679" y="2008072"/>
                  </a:lnTo>
                  <a:lnTo>
                    <a:pt x="1944265" y="2008072"/>
                  </a:lnTo>
                  <a:lnTo>
                    <a:pt x="1206507" y="1383455"/>
                  </a:lnTo>
                  <a:lnTo>
                    <a:pt x="1172194" y="970305"/>
                  </a:lnTo>
                  <a:lnTo>
                    <a:pt x="26124" y="0"/>
                  </a:lnTo>
                  <a:close/>
                </a:path>
              </a:pathLst>
            </a:custGeom>
            <a:solidFill>
              <a:srgbClr val="FC9B0E">
                <a:alpha val="50000"/>
              </a:srgbClr>
            </a:solidFill>
          </p:spPr>
          <p:txBody>
            <a:bodyPr wrap="square" lIns="0" tIns="0" rIns="0" bIns="0" rtlCol="0"/>
            <a:lstStyle/>
            <a:p>
              <a:endParaRPr sz="1092"/>
            </a:p>
          </p:txBody>
        </p:sp>
        <p:pic>
          <p:nvPicPr>
            <p:cNvPr id="100" name="object 100"/>
            <p:cNvPicPr/>
            <p:nvPr/>
          </p:nvPicPr>
          <p:blipFill>
            <a:blip r:embed="rId32" cstate="print"/>
            <a:stretch>
              <a:fillRect/>
            </a:stretch>
          </p:blipFill>
          <p:spPr>
            <a:xfrm>
              <a:off x="1601787" y="9199164"/>
              <a:ext cx="242400" cy="242400"/>
            </a:xfrm>
            <a:prstGeom prst="rect">
              <a:avLst/>
            </a:prstGeom>
          </p:spPr>
        </p:pic>
        <p:sp>
          <p:nvSpPr>
            <p:cNvPr id="101" name="object 101"/>
            <p:cNvSpPr/>
            <p:nvPr/>
          </p:nvSpPr>
          <p:spPr>
            <a:xfrm>
              <a:off x="1585586" y="9182971"/>
              <a:ext cx="274955" cy="274955"/>
            </a:xfrm>
            <a:custGeom>
              <a:avLst/>
              <a:gdLst/>
              <a:ahLst/>
              <a:cxnLst/>
              <a:rect l="l" t="t" r="r" b="b"/>
              <a:pathLst>
                <a:path w="274955" h="274954">
                  <a:moveTo>
                    <a:pt x="147166" y="0"/>
                  </a:moveTo>
                  <a:lnTo>
                    <a:pt x="105099" y="3494"/>
                  </a:lnTo>
                  <a:lnTo>
                    <a:pt x="65711" y="19704"/>
                  </a:lnTo>
                  <a:lnTo>
                    <a:pt x="32226" y="48362"/>
                  </a:lnTo>
                  <a:lnTo>
                    <a:pt x="9488" y="86109"/>
                  </a:lnTo>
                  <a:lnTo>
                    <a:pt x="0" y="127627"/>
                  </a:lnTo>
                  <a:lnTo>
                    <a:pt x="3494" y="169693"/>
                  </a:lnTo>
                  <a:lnTo>
                    <a:pt x="19704" y="209080"/>
                  </a:lnTo>
                  <a:lnTo>
                    <a:pt x="48362" y="242565"/>
                  </a:lnTo>
                  <a:lnTo>
                    <a:pt x="86114" y="265304"/>
                  </a:lnTo>
                  <a:lnTo>
                    <a:pt x="127635" y="274792"/>
                  </a:lnTo>
                  <a:lnTo>
                    <a:pt x="169700" y="271297"/>
                  </a:lnTo>
                  <a:lnTo>
                    <a:pt x="209085" y="255087"/>
                  </a:lnTo>
                  <a:lnTo>
                    <a:pt x="223861" y="242440"/>
                  </a:lnTo>
                  <a:lnTo>
                    <a:pt x="146120" y="242440"/>
                  </a:lnTo>
                  <a:lnTo>
                    <a:pt x="105923" y="238042"/>
                  </a:lnTo>
                  <a:lnTo>
                    <a:pt x="88937" y="228698"/>
                  </a:lnTo>
                  <a:lnTo>
                    <a:pt x="82046" y="228698"/>
                  </a:lnTo>
                  <a:lnTo>
                    <a:pt x="56482" y="207052"/>
                  </a:lnTo>
                  <a:lnTo>
                    <a:pt x="60713" y="207052"/>
                  </a:lnTo>
                  <a:lnTo>
                    <a:pt x="43328" y="185042"/>
                  </a:lnTo>
                  <a:lnTo>
                    <a:pt x="32360" y="146120"/>
                  </a:lnTo>
                  <a:lnTo>
                    <a:pt x="36755" y="105923"/>
                  </a:lnTo>
                  <a:lnTo>
                    <a:pt x="56916" y="69262"/>
                  </a:lnTo>
                  <a:lnTo>
                    <a:pt x="89756" y="43323"/>
                  </a:lnTo>
                  <a:lnTo>
                    <a:pt x="128680" y="32352"/>
                  </a:lnTo>
                  <a:lnTo>
                    <a:pt x="226548" y="32352"/>
                  </a:lnTo>
                  <a:lnTo>
                    <a:pt x="188688" y="9488"/>
                  </a:lnTo>
                  <a:lnTo>
                    <a:pt x="147166" y="0"/>
                  </a:lnTo>
                  <a:close/>
                </a:path>
                <a:path w="274955" h="274954">
                  <a:moveTo>
                    <a:pt x="226548" y="32352"/>
                  </a:moveTo>
                  <a:lnTo>
                    <a:pt x="128680" y="32352"/>
                  </a:lnTo>
                  <a:lnTo>
                    <a:pt x="168878" y="36749"/>
                  </a:lnTo>
                  <a:lnTo>
                    <a:pt x="205540" y="56916"/>
                  </a:lnTo>
                  <a:lnTo>
                    <a:pt x="231479" y="89749"/>
                  </a:lnTo>
                  <a:lnTo>
                    <a:pt x="242449" y="128671"/>
                  </a:lnTo>
                  <a:lnTo>
                    <a:pt x="238048" y="168868"/>
                  </a:lnTo>
                  <a:lnTo>
                    <a:pt x="217875" y="205530"/>
                  </a:lnTo>
                  <a:lnTo>
                    <a:pt x="185042" y="231469"/>
                  </a:lnTo>
                  <a:lnTo>
                    <a:pt x="146120" y="242440"/>
                  </a:lnTo>
                  <a:lnTo>
                    <a:pt x="223861" y="242440"/>
                  </a:lnTo>
                  <a:lnTo>
                    <a:pt x="242565" y="226430"/>
                  </a:lnTo>
                  <a:lnTo>
                    <a:pt x="265309" y="188682"/>
                  </a:lnTo>
                  <a:lnTo>
                    <a:pt x="274800" y="147161"/>
                  </a:lnTo>
                  <a:lnTo>
                    <a:pt x="271307" y="105094"/>
                  </a:lnTo>
                  <a:lnTo>
                    <a:pt x="255098" y="65707"/>
                  </a:lnTo>
                  <a:lnTo>
                    <a:pt x="226548" y="32352"/>
                  </a:lnTo>
                  <a:close/>
                </a:path>
                <a:path w="274955" h="274954">
                  <a:moveTo>
                    <a:pt x="69269" y="217879"/>
                  </a:moveTo>
                  <a:lnTo>
                    <a:pt x="82046" y="228698"/>
                  </a:lnTo>
                  <a:lnTo>
                    <a:pt x="88937" y="228698"/>
                  </a:lnTo>
                  <a:lnTo>
                    <a:pt x="69269" y="217879"/>
                  </a:lnTo>
                  <a:close/>
                </a:path>
                <a:path w="274955" h="274954">
                  <a:moveTo>
                    <a:pt x="60713" y="207052"/>
                  </a:moveTo>
                  <a:lnTo>
                    <a:pt x="56482" y="207052"/>
                  </a:lnTo>
                  <a:lnTo>
                    <a:pt x="69256" y="217868"/>
                  </a:lnTo>
                  <a:lnTo>
                    <a:pt x="60713" y="207052"/>
                  </a:lnTo>
                  <a:close/>
                </a:path>
              </a:pathLst>
            </a:custGeom>
            <a:solidFill>
              <a:srgbClr val="FC9B0E">
                <a:alpha val="50000"/>
              </a:srgbClr>
            </a:solidFill>
          </p:spPr>
          <p:txBody>
            <a:bodyPr wrap="square" lIns="0" tIns="0" rIns="0" bIns="0" rtlCol="0"/>
            <a:lstStyle/>
            <a:p>
              <a:endParaRPr sz="1092"/>
            </a:p>
          </p:txBody>
        </p:sp>
        <p:sp>
          <p:nvSpPr>
            <p:cNvPr id="102" name="object 102"/>
            <p:cNvSpPr/>
            <p:nvPr/>
          </p:nvSpPr>
          <p:spPr>
            <a:xfrm>
              <a:off x="1736905" y="10057446"/>
              <a:ext cx="1504315" cy="1251585"/>
            </a:xfrm>
            <a:custGeom>
              <a:avLst/>
              <a:gdLst/>
              <a:ahLst/>
              <a:cxnLst/>
              <a:rect l="l" t="t" r="r" b="b"/>
              <a:pathLst>
                <a:path w="1504314" h="1251584">
                  <a:moveTo>
                    <a:pt x="26124" y="0"/>
                  </a:moveTo>
                  <a:lnTo>
                    <a:pt x="0" y="30868"/>
                  </a:lnTo>
                  <a:lnTo>
                    <a:pt x="1441271"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103" name="object 103"/>
            <p:cNvPicPr/>
            <p:nvPr/>
          </p:nvPicPr>
          <p:blipFill>
            <a:blip r:embed="rId33" cstate="print"/>
            <a:stretch>
              <a:fillRect/>
            </a:stretch>
          </p:blipFill>
          <p:spPr>
            <a:xfrm>
              <a:off x="1634013" y="9956136"/>
              <a:ext cx="242400" cy="242398"/>
            </a:xfrm>
            <a:prstGeom prst="rect">
              <a:avLst/>
            </a:prstGeom>
          </p:spPr>
        </p:pic>
        <p:sp>
          <p:nvSpPr>
            <p:cNvPr id="104" name="object 104"/>
            <p:cNvSpPr/>
            <p:nvPr/>
          </p:nvSpPr>
          <p:spPr>
            <a:xfrm>
              <a:off x="1617820" y="9939936"/>
              <a:ext cx="274955" cy="274955"/>
            </a:xfrm>
            <a:custGeom>
              <a:avLst/>
              <a:gdLst/>
              <a:ahLst/>
              <a:cxnLst/>
              <a:rect l="l" t="t" r="r" b="b"/>
              <a:pathLst>
                <a:path w="274955" h="274954">
                  <a:moveTo>
                    <a:pt x="147159" y="0"/>
                  </a:moveTo>
                  <a:lnTo>
                    <a:pt x="105094" y="3494"/>
                  </a:lnTo>
                  <a:lnTo>
                    <a:pt x="65709" y="19704"/>
                  </a:lnTo>
                  <a:lnTo>
                    <a:pt x="32229" y="48362"/>
                  </a:lnTo>
                  <a:lnTo>
                    <a:pt x="9490" y="86110"/>
                  </a:lnTo>
                  <a:lnTo>
                    <a:pt x="0" y="127630"/>
                  </a:lnTo>
                  <a:lnTo>
                    <a:pt x="3493" y="169697"/>
                  </a:lnTo>
                  <a:lnTo>
                    <a:pt x="19703" y="209084"/>
                  </a:lnTo>
                  <a:lnTo>
                    <a:pt x="48365" y="242565"/>
                  </a:lnTo>
                  <a:lnTo>
                    <a:pt x="86112" y="265304"/>
                  </a:lnTo>
                  <a:lnTo>
                    <a:pt x="127630" y="274792"/>
                  </a:lnTo>
                  <a:lnTo>
                    <a:pt x="169696" y="271297"/>
                  </a:lnTo>
                  <a:lnTo>
                    <a:pt x="209083" y="255087"/>
                  </a:lnTo>
                  <a:lnTo>
                    <a:pt x="223861" y="242440"/>
                  </a:lnTo>
                  <a:lnTo>
                    <a:pt x="146118" y="242440"/>
                  </a:lnTo>
                  <a:lnTo>
                    <a:pt x="105917" y="238042"/>
                  </a:lnTo>
                  <a:lnTo>
                    <a:pt x="69254" y="217875"/>
                  </a:lnTo>
                  <a:lnTo>
                    <a:pt x="43321" y="185042"/>
                  </a:lnTo>
                  <a:lnTo>
                    <a:pt x="32353" y="146120"/>
                  </a:lnTo>
                  <a:lnTo>
                    <a:pt x="36752" y="105923"/>
                  </a:lnTo>
                  <a:lnTo>
                    <a:pt x="56919" y="69262"/>
                  </a:lnTo>
                  <a:lnTo>
                    <a:pt x="89752" y="43323"/>
                  </a:lnTo>
                  <a:lnTo>
                    <a:pt x="128674" y="32352"/>
                  </a:lnTo>
                  <a:lnTo>
                    <a:pt x="226540" y="32352"/>
                  </a:lnTo>
                  <a:lnTo>
                    <a:pt x="188680" y="9488"/>
                  </a:lnTo>
                  <a:lnTo>
                    <a:pt x="147159" y="0"/>
                  </a:lnTo>
                  <a:close/>
                </a:path>
                <a:path w="274955" h="274954">
                  <a:moveTo>
                    <a:pt x="205533" y="56916"/>
                  </a:moveTo>
                  <a:lnTo>
                    <a:pt x="231472" y="89749"/>
                  </a:lnTo>
                  <a:lnTo>
                    <a:pt x="242443" y="128671"/>
                  </a:lnTo>
                  <a:lnTo>
                    <a:pt x="238045" y="168868"/>
                  </a:lnTo>
                  <a:lnTo>
                    <a:pt x="217878" y="205530"/>
                  </a:lnTo>
                  <a:lnTo>
                    <a:pt x="185043" y="231469"/>
                  </a:lnTo>
                  <a:lnTo>
                    <a:pt x="146118" y="242440"/>
                  </a:lnTo>
                  <a:lnTo>
                    <a:pt x="223861" y="242440"/>
                  </a:lnTo>
                  <a:lnTo>
                    <a:pt x="242568" y="226430"/>
                  </a:lnTo>
                  <a:lnTo>
                    <a:pt x="265307" y="188683"/>
                  </a:lnTo>
                  <a:lnTo>
                    <a:pt x="274795" y="147164"/>
                  </a:lnTo>
                  <a:lnTo>
                    <a:pt x="271300" y="105099"/>
                  </a:lnTo>
                  <a:lnTo>
                    <a:pt x="255925" y="67739"/>
                  </a:lnTo>
                  <a:lnTo>
                    <a:pt x="218316" y="67739"/>
                  </a:lnTo>
                  <a:lnTo>
                    <a:pt x="205533" y="56916"/>
                  </a:lnTo>
                  <a:close/>
                </a:path>
                <a:path w="274955" h="274954">
                  <a:moveTo>
                    <a:pt x="238301" y="46093"/>
                  </a:moveTo>
                  <a:lnTo>
                    <a:pt x="192749" y="46093"/>
                  </a:lnTo>
                  <a:lnTo>
                    <a:pt x="218316" y="67739"/>
                  </a:lnTo>
                  <a:lnTo>
                    <a:pt x="255925" y="67739"/>
                  </a:lnTo>
                  <a:lnTo>
                    <a:pt x="255090" y="65711"/>
                  </a:lnTo>
                  <a:lnTo>
                    <a:pt x="238301" y="46093"/>
                  </a:lnTo>
                  <a:close/>
                </a:path>
                <a:path w="274955" h="274954">
                  <a:moveTo>
                    <a:pt x="226540" y="32352"/>
                  </a:moveTo>
                  <a:lnTo>
                    <a:pt x="128674" y="32352"/>
                  </a:lnTo>
                  <a:lnTo>
                    <a:pt x="168871" y="36749"/>
                  </a:lnTo>
                  <a:lnTo>
                    <a:pt x="205533" y="56916"/>
                  </a:lnTo>
                  <a:lnTo>
                    <a:pt x="192749" y="46093"/>
                  </a:lnTo>
                  <a:lnTo>
                    <a:pt x="238301" y="46093"/>
                  </a:lnTo>
                  <a:lnTo>
                    <a:pt x="226540" y="32352"/>
                  </a:lnTo>
                  <a:close/>
                </a:path>
              </a:pathLst>
            </a:custGeom>
            <a:solidFill>
              <a:srgbClr val="ED4039">
                <a:alpha val="50000"/>
              </a:srgbClr>
            </a:solidFill>
          </p:spPr>
          <p:txBody>
            <a:bodyPr wrap="square" lIns="0" tIns="0" rIns="0" bIns="0" rtlCol="0"/>
            <a:lstStyle/>
            <a:p>
              <a:endParaRPr sz="1092"/>
            </a:p>
          </p:txBody>
        </p:sp>
      </p:grpSp>
      <p:sp>
        <p:nvSpPr>
          <p:cNvPr id="105" name="object 105"/>
          <p:cNvSpPr txBox="1"/>
          <p:nvPr/>
        </p:nvSpPr>
        <p:spPr>
          <a:xfrm>
            <a:off x="-14402" y="2023584"/>
            <a:ext cx="7003149" cy="2789175"/>
          </a:xfrm>
          <a:prstGeom prst="rect">
            <a:avLst/>
          </a:prstGeom>
        </p:spPr>
        <p:txBody>
          <a:bodyPr vert="horz" wrap="square" lIns="0" tIns="7316" rIns="0" bIns="0" rtlCol="0">
            <a:spAutoFit/>
          </a:bodyPr>
          <a:lstStyle/>
          <a:p>
            <a:pPr marL="433197" marR="428576" algn="ctr">
              <a:spcBef>
                <a:spcPts val="58"/>
              </a:spcBef>
            </a:pPr>
            <a:r>
              <a:rPr lang="en-US" sz="4002" spc="-42" dirty="0">
                <a:solidFill>
                  <a:srgbClr val="DB0934"/>
                </a:solidFill>
                <a:latin typeface="Tahoma"/>
                <a:cs typeface="Tahoma"/>
              </a:rPr>
              <a:t>Web Application Programming Interface (API)</a:t>
            </a:r>
            <a:endParaRPr sz="4002" dirty="0">
              <a:solidFill>
                <a:srgbClr val="DB0934"/>
              </a:solidFill>
              <a:latin typeface="Tahoma"/>
              <a:cs typeface="Tahoma"/>
            </a:endParaRPr>
          </a:p>
          <a:p>
            <a:pPr algn="ctr">
              <a:spcBef>
                <a:spcPts val="3126"/>
              </a:spcBef>
            </a:pPr>
            <a:r>
              <a:rPr sz="3487" spc="-464" dirty="0">
                <a:solidFill>
                  <a:srgbClr val="0E0A44"/>
                </a:solidFill>
                <a:latin typeface="Trebuchet MS"/>
                <a:cs typeface="Trebuchet MS"/>
              </a:rPr>
              <a:t>T</a:t>
            </a:r>
            <a:r>
              <a:rPr sz="3487" spc="-76" dirty="0">
                <a:solidFill>
                  <a:srgbClr val="0E0A44"/>
                </a:solidFill>
                <a:latin typeface="Trebuchet MS"/>
                <a:cs typeface="Trebuchet MS"/>
              </a:rPr>
              <a:t>ahaluf</a:t>
            </a:r>
            <a:r>
              <a:rPr sz="3487" spc="-227" dirty="0">
                <a:solidFill>
                  <a:srgbClr val="0E0A44"/>
                </a:solidFill>
                <a:latin typeface="Trebuchet MS"/>
                <a:cs typeface="Trebuchet MS"/>
              </a:rPr>
              <a:t> </a:t>
            </a:r>
            <a:r>
              <a:rPr sz="3487" spc="-188" dirty="0">
                <a:solidFill>
                  <a:srgbClr val="0E0A44"/>
                </a:solidFill>
                <a:latin typeface="Trebuchet MS"/>
                <a:cs typeface="Trebuchet MS"/>
              </a:rPr>
              <a:t>T</a:t>
            </a:r>
            <a:r>
              <a:rPr sz="3487" spc="-55" dirty="0">
                <a:solidFill>
                  <a:srgbClr val="0E0A44"/>
                </a:solidFill>
                <a:latin typeface="Trebuchet MS"/>
                <a:cs typeface="Trebuchet MS"/>
              </a:rPr>
              <a:t>r</a:t>
            </a:r>
            <a:r>
              <a:rPr sz="3487" spc="-52" dirty="0">
                <a:solidFill>
                  <a:srgbClr val="0E0A44"/>
                </a:solidFill>
                <a:latin typeface="Trebuchet MS"/>
                <a:cs typeface="Trebuchet MS"/>
              </a:rPr>
              <a:t>aining</a:t>
            </a:r>
            <a:r>
              <a:rPr sz="3487" spc="-191" dirty="0">
                <a:solidFill>
                  <a:srgbClr val="0E0A44"/>
                </a:solidFill>
                <a:latin typeface="Trebuchet MS"/>
                <a:cs typeface="Trebuchet MS"/>
              </a:rPr>
              <a:t> </a:t>
            </a:r>
            <a:r>
              <a:rPr sz="3487" spc="-118" dirty="0">
                <a:solidFill>
                  <a:srgbClr val="0E0A44"/>
                </a:solidFill>
                <a:latin typeface="Trebuchet MS"/>
                <a:cs typeface="Trebuchet MS"/>
              </a:rPr>
              <a:t>Center</a:t>
            </a:r>
            <a:r>
              <a:rPr sz="3487" spc="-191" dirty="0">
                <a:solidFill>
                  <a:srgbClr val="0E0A44"/>
                </a:solidFill>
                <a:latin typeface="Trebuchet MS"/>
                <a:cs typeface="Trebuchet MS"/>
              </a:rPr>
              <a:t> </a:t>
            </a:r>
            <a:r>
              <a:rPr lang="en-US" sz="3487" spc="33" dirty="0">
                <a:solidFill>
                  <a:srgbClr val="0E0A44"/>
                </a:solidFill>
                <a:latin typeface="Trebuchet MS"/>
                <a:cs typeface="Trebuchet MS"/>
              </a:rPr>
              <a:t>2022</a:t>
            </a:r>
            <a:endParaRPr sz="3487"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CD571B69-1B60-4EB2-851C-F664E81FA239}"/>
              </a:ext>
            </a:extLst>
          </p:cNvPr>
          <p:cNvSpPr txBox="1"/>
          <p:nvPr/>
        </p:nvSpPr>
        <p:spPr>
          <a:xfrm>
            <a:off x="1129317" y="2448956"/>
            <a:ext cx="9990381" cy="2246769"/>
          </a:xfrm>
          <a:prstGeom prst="rect">
            <a:avLst/>
          </a:prstGeom>
          <a:noFill/>
        </p:spPr>
        <p:txBody>
          <a:bodyPr wrap="square">
            <a:spAutoFit/>
          </a:bodyPr>
          <a:lstStyle/>
          <a:p>
            <a:pPr algn="just"/>
            <a:r>
              <a:rPr lang="en-US" sz="2000" b="1" dirty="0">
                <a:solidFill>
                  <a:srgbClr val="DB0934"/>
                </a:solidFill>
                <a:latin typeface="Calibri"/>
              </a:rPr>
              <a:t>Uses of JSON Web Tokens:</a:t>
            </a:r>
          </a:p>
          <a:p>
            <a:pPr algn="just"/>
            <a:endParaRPr lang="en-US" sz="2000" dirty="0">
              <a:latin typeface="Calibri"/>
            </a:endParaRPr>
          </a:p>
          <a:p>
            <a:pPr marL="457200" indent="-457200" algn="just">
              <a:buFont typeface="+mj-lt"/>
              <a:buAutoNum type="arabicPeriod"/>
            </a:pPr>
            <a:endParaRPr lang="en-US" sz="2000" dirty="0">
              <a:latin typeface="Calibri"/>
            </a:endParaRPr>
          </a:p>
          <a:p>
            <a:pPr algn="just"/>
            <a:r>
              <a:rPr lang="en-US" sz="2000" b="1" dirty="0">
                <a:solidFill>
                  <a:srgbClr val="DB0934"/>
                </a:solidFill>
                <a:latin typeface="Calibri"/>
              </a:rPr>
              <a:t>2.    Information Exchange: </a:t>
            </a:r>
            <a:r>
              <a:rPr lang="en-US" sz="2000" dirty="0">
                <a:latin typeface="Calibri"/>
              </a:rPr>
              <a:t>Sending </a:t>
            </a:r>
            <a:r>
              <a:rPr lang="en-US" sz="2000" b="1" dirty="0">
                <a:solidFill>
                  <a:srgbClr val="DB0934"/>
                </a:solidFill>
                <a:latin typeface="Calibri"/>
              </a:rPr>
              <a:t>information securely </a:t>
            </a:r>
            <a:r>
              <a:rPr lang="en-US" sz="2000" dirty="0">
                <a:latin typeface="Calibri"/>
              </a:rPr>
              <a:t>between parties is made possible by JSON Web Tokens. You can be certain that the senders are who they claim to be since JWTs can </a:t>
            </a:r>
            <a:r>
              <a:rPr lang="en-US" sz="2000">
                <a:latin typeface="Calibri"/>
              </a:rPr>
              <a:t>be signed. </a:t>
            </a:r>
            <a:r>
              <a:rPr lang="en-US" sz="2000" dirty="0">
                <a:latin typeface="Calibri"/>
              </a:rPr>
              <a:t>You may also confirm that the content hasn't been altered because the signature is created using the header and the payload.</a:t>
            </a:r>
          </a:p>
        </p:txBody>
      </p:sp>
    </p:spTree>
    <p:extLst>
      <p:ext uri="{BB962C8B-B14F-4D97-AF65-F5344CB8AC3E}">
        <p14:creationId xmlns:p14="http://schemas.microsoft.com/office/powerpoint/2010/main" val="733529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CD571B69-1B60-4EB2-851C-F664E81FA239}"/>
              </a:ext>
            </a:extLst>
          </p:cNvPr>
          <p:cNvSpPr txBox="1"/>
          <p:nvPr/>
        </p:nvSpPr>
        <p:spPr>
          <a:xfrm>
            <a:off x="1148206" y="2133601"/>
            <a:ext cx="9990381" cy="2554545"/>
          </a:xfrm>
          <a:prstGeom prst="rect">
            <a:avLst/>
          </a:prstGeom>
          <a:noFill/>
        </p:spPr>
        <p:txBody>
          <a:bodyPr wrap="square">
            <a:spAutoFit/>
          </a:bodyPr>
          <a:lstStyle/>
          <a:p>
            <a:pPr algn="just"/>
            <a:r>
              <a:rPr lang="en-US" sz="2000" b="1" dirty="0">
                <a:solidFill>
                  <a:srgbClr val="DB0934"/>
                </a:solidFill>
                <a:latin typeface="Calibri"/>
              </a:rPr>
              <a:t>JSON Web Token structure</a:t>
            </a:r>
          </a:p>
          <a:p>
            <a:pPr algn="just"/>
            <a:endParaRPr lang="en-US" sz="2000" dirty="0">
              <a:latin typeface="Calibri"/>
            </a:endParaRPr>
          </a:p>
          <a:p>
            <a:pPr marL="457200" indent="-457200" algn="just">
              <a:buFont typeface="+mj-lt"/>
              <a:buAutoNum type="arabicPeriod"/>
            </a:pPr>
            <a:r>
              <a:rPr lang="en-US" sz="2000" dirty="0">
                <a:latin typeface="Calibri"/>
              </a:rPr>
              <a:t>Header</a:t>
            </a:r>
          </a:p>
          <a:p>
            <a:pPr marL="457200" indent="-457200" algn="just">
              <a:buFont typeface="+mj-lt"/>
              <a:buAutoNum type="arabicPeriod"/>
            </a:pPr>
            <a:r>
              <a:rPr lang="en-US" sz="2000" dirty="0">
                <a:latin typeface="Calibri"/>
              </a:rPr>
              <a:t>Payload</a:t>
            </a:r>
          </a:p>
          <a:p>
            <a:pPr marL="457200" indent="-457200" algn="just">
              <a:buFont typeface="+mj-lt"/>
              <a:buAutoNum type="arabicPeriod"/>
            </a:pPr>
            <a:r>
              <a:rPr lang="en-US" sz="2000" dirty="0">
                <a:latin typeface="Calibri"/>
              </a:rPr>
              <a:t>Signature</a:t>
            </a:r>
          </a:p>
          <a:p>
            <a:pPr algn="just"/>
            <a:endParaRPr lang="en-US" sz="2000" dirty="0">
              <a:latin typeface="Calibri"/>
            </a:endParaRPr>
          </a:p>
          <a:p>
            <a:pPr algn="just"/>
            <a:r>
              <a:rPr lang="en-US" sz="2000" dirty="0">
                <a:latin typeface="Calibri"/>
              </a:rPr>
              <a:t>The three components of a JSON Web Token are separated by dots (.) like the following:</a:t>
            </a:r>
          </a:p>
          <a:p>
            <a:pPr algn="just"/>
            <a:r>
              <a:rPr lang="en-US" sz="2000" dirty="0" err="1">
                <a:solidFill>
                  <a:srgbClr val="FFC000"/>
                </a:solidFill>
                <a:latin typeface="Calibri"/>
              </a:rPr>
              <a:t>xxxxx</a:t>
            </a:r>
            <a:r>
              <a:rPr lang="en-US" sz="2000" dirty="0" err="1">
                <a:latin typeface="Calibri"/>
              </a:rPr>
              <a:t>.</a:t>
            </a:r>
            <a:r>
              <a:rPr lang="en-US" sz="2000" dirty="0" err="1">
                <a:solidFill>
                  <a:srgbClr val="00B0F0"/>
                </a:solidFill>
                <a:latin typeface="Calibri"/>
              </a:rPr>
              <a:t>yyyyy</a:t>
            </a:r>
            <a:r>
              <a:rPr lang="en-US" sz="2000" dirty="0" err="1">
                <a:latin typeface="Calibri"/>
              </a:rPr>
              <a:t>.</a:t>
            </a:r>
            <a:r>
              <a:rPr lang="en-US" sz="2000" dirty="0" err="1">
                <a:solidFill>
                  <a:srgbClr val="00B050"/>
                </a:solidFill>
                <a:latin typeface="Calibri"/>
              </a:rPr>
              <a:t>zzzzz</a:t>
            </a:r>
            <a:r>
              <a:rPr lang="en-US" sz="2000" dirty="0">
                <a:latin typeface="Calibri"/>
              </a:rPr>
              <a:t> </a:t>
            </a:r>
          </a:p>
        </p:txBody>
      </p:sp>
    </p:spTree>
    <p:extLst>
      <p:ext uri="{BB962C8B-B14F-4D97-AF65-F5344CB8AC3E}">
        <p14:creationId xmlns:p14="http://schemas.microsoft.com/office/powerpoint/2010/main" val="930361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CD571B69-1B60-4EB2-851C-F664E81FA239}"/>
              </a:ext>
            </a:extLst>
          </p:cNvPr>
          <p:cNvSpPr txBox="1"/>
          <p:nvPr/>
        </p:nvSpPr>
        <p:spPr>
          <a:xfrm>
            <a:off x="1148114" y="2520716"/>
            <a:ext cx="4623609" cy="2246769"/>
          </a:xfrm>
          <a:prstGeom prst="rect">
            <a:avLst/>
          </a:prstGeom>
          <a:noFill/>
        </p:spPr>
        <p:txBody>
          <a:bodyPr wrap="square">
            <a:spAutoFit/>
          </a:bodyPr>
          <a:lstStyle/>
          <a:p>
            <a:pPr algn="just"/>
            <a:r>
              <a:rPr lang="en-US" sz="2000" b="1" dirty="0">
                <a:solidFill>
                  <a:srgbClr val="DB0934"/>
                </a:solidFill>
                <a:latin typeface="Calibri"/>
              </a:rPr>
              <a:t>Header</a:t>
            </a:r>
            <a:endParaRPr lang="en-US" sz="2000" dirty="0">
              <a:latin typeface="Calibri"/>
            </a:endParaRPr>
          </a:p>
          <a:p>
            <a:pPr marL="457200" indent="-457200" algn="just">
              <a:buFont typeface="+mj-lt"/>
              <a:buAutoNum type="arabicPeriod"/>
            </a:pPr>
            <a:endParaRPr lang="en-US" sz="2000" dirty="0">
              <a:latin typeface="Calibri"/>
            </a:endParaRPr>
          </a:p>
          <a:p>
            <a:pPr algn="just"/>
            <a:r>
              <a:rPr lang="en-US" sz="2000" dirty="0">
                <a:latin typeface="Calibri"/>
              </a:rPr>
              <a:t>The type of the token, which is JWT, and the signature algorithm being used, such as HMAC SHA256 or RSA, are both typically component included in the header.</a:t>
            </a:r>
          </a:p>
        </p:txBody>
      </p:sp>
      <p:pic>
        <p:nvPicPr>
          <p:cNvPr id="61" name="Picture 60">
            <a:extLst>
              <a:ext uri="{FF2B5EF4-FFF2-40B4-BE49-F238E27FC236}">
                <a16:creationId xmlns:a16="http://schemas.microsoft.com/office/drawing/2014/main" id="{54419084-9B5C-88E4-AA8D-5BEDD1F65181}"/>
              </a:ext>
            </a:extLst>
          </p:cNvPr>
          <p:cNvPicPr>
            <a:picLocks noChangeAspect="1"/>
          </p:cNvPicPr>
          <p:nvPr/>
        </p:nvPicPr>
        <p:blipFill>
          <a:blip r:embed="rId20"/>
          <a:stretch>
            <a:fillRect/>
          </a:stretch>
        </p:blipFill>
        <p:spPr>
          <a:xfrm>
            <a:off x="6890986" y="2632502"/>
            <a:ext cx="4152900" cy="2162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96983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CD571B69-1B60-4EB2-851C-F664E81FA239}"/>
              </a:ext>
            </a:extLst>
          </p:cNvPr>
          <p:cNvSpPr txBox="1"/>
          <p:nvPr/>
        </p:nvSpPr>
        <p:spPr>
          <a:xfrm>
            <a:off x="1118746" y="2632502"/>
            <a:ext cx="5176031" cy="1938992"/>
          </a:xfrm>
          <a:prstGeom prst="rect">
            <a:avLst/>
          </a:prstGeom>
          <a:noFill/>
        </p:spPr>
        <p:txBody>
          <a:bodyPr wrap="square">
            <a:spAutoFit/>
          </a:bodyPr>
          <a:lstStyle/>
          <a:p>
            <a:pPr algn="just"/>
            <a:r>
              <a:rPr lang="en-US" sz="2000" b="1" dirty="0">
                <a:solidFill>
                  <a:srgbClr val="DB0934"/>
                </a:solidFill>
                <a:latin typeface="Calibri"/>
              </a:rPr>
              <a:t>Payload</a:t>
            </a:r>
            <a:endParaRPr lang="en-US" sz="2000" dirty="0">
              <a:latin typeface="Calibri"/>
            </a:endParaRPr>
          </a:p>
          <a:p>
            <a:pPr marL="457200" indent="-457200" algn="just">
              <a:buFont typeface="+mj-lt"/>
              <a:buAutoNum type="arabicPeriod"/>
            </a:pPr>
            <a:endParaRPr lang="en-US" sz="2000" dirty="0">
              <a:latin typeface="Calibri"/>
            </a:endParaRPr>
          </a:p>
          <a:p>
            <a:pPr algn="just"/>
            <a:r>
              <a:rPr lang="en-US" sz="2000" dirty="0">
                <a:latin typeface="Calibri"/>
              </a:rPr>
              <a:t>The payload is the second part of the token, which contains the claims. Claims are statements about a subject (usually the user) and additional information.</a:t>
            </a:r>
          </a:p>
        </p:txBody>
      </p:sp>
      <p:pic>
        <p:nvPicPr>
          <p:cNvPr id="61" name="Picture 60">
            <a:extLst>
              <a:ext uri="{FF2B5EF4-FFF2-40B4-BE49-F238E27FC236}">
                <a16:creationId xmlns:a16="http://schemas.microsoft.com/office/drawing/2014/main" id="{84676203-CE67-CE3D-1DC2-0BA39B1E2ACE}"/>
              </a:ext>
            </a:extLst>
          </p:cNvPr>
          <p:cNvPicPr>
            <a:picLocks noChangeAspect="1"/>
          </p:cNvPicPr>
          <p:nvPr/>
        </p:nvPicPr>
        <p:blipFill>
          <a:blip r:embed="rId20"/>
          <a:stretch>
            <a:fillRect/>
          </a:stretch>
        </p:blipFill>
        <p:spPr>
          <a:xfrm>
            <a:off x="7260056" y="2572081"/>
            <a:ext cx="386715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45993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CD571B69-1B60-4EB2-851C-F664E81FA239}"/>
              </a:ext>
            </a:extLst>
          </p:cNvPr>
          <p:cNvSpPr txBox="1"/>
          <p:nvPr/>
        </p:nvSpPr>
        <p:spPr>
          <a:xfrm>
            <a:off x="1148207" y="2129397"/>
            <a:ext cx="9990381" cy="2554545"/>
          </a:xfrm>
          <a:prstGeom prst="rect">
            <a:avLst/>
          </a:prstGeom>
          <a:noFill/>
        </p:spPr>
        <p:txBody>
          <a:bodyPr wrap="square">
            <a:spAutoFit/>
          </a:bodyPr>
          <a:lstStyle/>
          <a:p>
            <a:pPr algn="just"/>
            <a:r>
              <a:rPr lang="en-US" sz="2000" b="1" dirty="0">
                <a:solidFill>
                  <a:srgbClr val="DB0934"/>
                </a:solidFill>
                <a:latin typeface="Calibri"/>
              </a:rPr>
              <a:t>Signature</a:t>
            </a:r>
            <a:endParaRPr lang="en-US" sz="2000" dirty="0">
              <a:latin typeface="Calibri"/>
            </a:endParaRPr>
          </a:p>
          <a:p>
            <a:pPr marL="457200" indent="-457200" algn="just">
              <a:buFont typeface="+mj-lt"/>
              <a:buAutoNum type="arabicPeriod"/>
            </a:pPr>
            <a:endParaRPr lang="en-US" sz="2000" dirty="0">
              <a:latin typeface="Calibri"/>
            </a:endParaRPr>
          </a:p>
          <a:p>
            <a:pPr algn="just"/>
            <a:r>
              <a:rPr lang="en-US" sz="2000" dirty="0">
                <a:latin typeface="Calibri"/>
              </a:rPr>
              <a:t>The encoded payload, encoded header, a secret, and the algorithm mentioned in the header must all be combined to generate the signature portion.</a:t>
            </a:r>
          </a:p>
          <a:p>
            <a:pPr algn="just"/>
            <a:endParaRPr lang="en-US" sz="2000" dirty="0">
              <a:latin typeface="Calibri"/>
            </a:endParaRPr>
          </a:p>
          <a:p>
            <a:pPr algn="just"/>
            <a:r>
              <a:rPr lang="en-US" sz="2000" dirty="0">
                <a:latin typeface="Calibri"/>
              </a:rPr>
              <a:t>When a token is signed with a private key, it may also confirm that the sender of the JWT is who they claim to be. The signature is used to ensure that the message wasn't altered along the way.</a:t>
            </a:r>
          </a:p>
        </p:txBody>
      </p:sp>
    </p:spTree>
    <p:extLst>
      <p:ext uri="{BB962C8B-B14F-4D97-AF65-F5344CB8AC3E}">
        <p14:creationId xmlns:p14="http://schemas.microsoft.com/office/powerpoint/2010/main" val="25127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61" name="Picture 60">
            <a:extLst>
              <a:ext uri="{FF2B5EF4-FFF2-40B4-BE49-F238E27FC236}">
                <a16:creationId xmlns:a16="http://schemas.microsoft.com/office/drawing/2014/main" id="{B1B5920F-9F1C-233B-5DD1-088A8AEDD348}"/>
              </a:ext>
            </a:extLst>
          </p:cNvPr>
          <p:cNvPicPr>
            <a:picLocks noChangeAspect="1"/>
          </p:cNvPicPr>
          <p:nvPr/>
        </p:nvPicPr>
        <p:blipFill>
          <a:blip r:embed="rId20"/>
          <a:stretch>
            <a:fillRect/>
          </a:stretch>
        </p:blipFill>
        <p:spPr>
          <a:xfrm>
            <a:off x="2324100" y="2005012"/>
            <a:ext cx="7543800" cy="2847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7017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62" name="Picture 61">
            <a:extLst>
              <a:ext uri="{FF2B5EF4-FFF2-40B4-BE49-F238E27FC236}">
                <a16:creationId xmlns:a16="http://schemas.microsoft.com/office/drawing/2014/main" id="{D9521FDC-39ED-0275-7F14-90601EE94513}"/>
              </a:ext>
            </a:extLst>
          </p:cNvPr>
          <p:cNvPicPr>
            <a:picLocks noChangeAspect="1"/>
          </p:cNvPicPr>
          <p:nvPr/>
        </p:nvPicPr>
        <p:blipFill>
          <a:blip r:embed="rId20"/>
          <a:stretch>
            <a:fillRect/>
          </a:stretch>
        </p:blipFill>
        <p:spPr>
          <a:xfrm>
            <a:off x="2343150" y="2678025"/>
            <a:ext cx="7505700" cy="2362200"/>
          </a:xfrm>
          <a:prstGeom prst="rect">
            <a:avLst/>
          </a:prstGeom>
          <a:ln>
            <a:noFill/>
          </a:ln>
          <a:effectLst>
            <a:outerShdw blurRad="292100" dist="139700" dir="2700000" algn="tl" rotWithShape="0">
              <a:srgbClr val="333333">
                <a:alpha val="65000"/>
              </a:srgbClr>
            </a:outerShdw>
          </a:effectLst>
        </p:spPr>
      </p:pic>
      <p:sp>
        <p:nvSpPr>
          <p:cNvPr id="64" name="TextBox 63">
            <a:extLst>
              <a:ext uri="{FF2B5EF4-FFF2-40B4-BE49-F238E27FC236}">
                <a16:creationId xmlns:a16="http://schemas.microsoft.com/office/drawing/2014/main" id="{45AD9A76-BE6F-0517-60F4-57F6D8E8B30E}"/>
              </a:ext>
            </a:extLst>
          </p:cNvPr>
          <p:cNvSpPr txBox="1"/>
          <p:nvPr/>
        </p:nvSpPr>
        <p:spPr>
          <a:xfrm>
            <a:off x="2304481" y="1968683"/>
            <a:ext cx="6096000" cy="369332"/>
          </a:xfrm>
          <a:prstGeom prst="rect">
            <a:avLst/>
          </a:prstGeom>
          <a:noFill/>
        </p:spPr>
        <p:txBody>
          <a:bodyPr wrap="square">
            <a:spAutoFit/>
          </a:bodyPr>
          <a:lstStyle/>
          <a:p>
            <a:pPr algn="just"/>
            <a:r>
              <a:rPr lang="en-US" sz="1800" b="1" dirty="0">
                <a:solidFill>
                  <a:srgbClr val="DB0934"/>
                </a:solidFill>
                <a:latin typeface="Calibri"/>
              </a:rPr>
              <a:t>JWT</a:t>
            </a:r>
            <a:endParaRPr lang="en-US" sz="1800" dirty="0">
              <a:latin typeface="Calibri"/>
            </a:endParaRPr>
          </a:p>
        </p:txBody>
      </p:sp>
    </p:spTree>
    <p:extLst>
      <p:ext uri="{BB962C8B-B14F-4D97-AF65-F5344CB8AC3E}">
        <p14:creationId xmlns:p14="http://schemas.microsoft.com/office/powerpoint/2010/main" val="3316402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DB0934"/>
                </a:solidFill>
                <a:effectLst/>
                <a:uLnTx/>
                <a:uFillTx/>
                <a:latin typeface="Bahnschrift"/>
                <a:ea typeface="+mn-ea"/>
                <a:cs typeface="Bahnschrift"/>
              </a:rPr>
              <a:t>Tahaluf	</a:t>
            </a:r>
            <a:r>
              <a:rPr kumimoji="0" sz="1061" b="0" i="0" u="none" strike="noStrike" kern="1200" cap="none" spc="6" normalizeH="0" baseline="0" noProof="0" dirty="0">
                <a:ln>
                  <a:noFill/>
                </a:ln>
                <a:solidFill>
                  <a:srgbClr val="DB0934"/>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DB0934"/>
                </a:solidFill>
                <a:effectLst/>
                <a:uLnTx/>
                <a:uFillTx/>
                <a:latin typeface="Bahnschrift"/>
                <a:ea typeface="+mn-ea"/>
                <a:cs typeface="Bahnschrift"/>
              </a:rPr>
              <a:t> 2022-</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All</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Right</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Reserved</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DB0934"/>
                </a:solidFill>
                <a:effectLst/>
                <a:uLnTx/>
                <a:uFillTx/>
                <a:latin typeface="Bahnschrift"/>
                <a:ea typeface="+mn-ea"/>
                <a:cs typeface="Bahnschrift"/>
              </a:rPr>
              <a:t>Harmony</a:t>
            </a:r>
            <a:r>
              <a:rPr kumimoji="0" sz="1061" b="0" i="0" u="none" strike="noStrike" kern="1200" cap="none" spc="91" normalizeH="0" baseline="0" noProof="0" dirty="0">
                <a:ln>
                  <a:noFill/>
                </a:ln>
                <a:solidFill>
                  <a:srgbClr val="DB0934"/>
                </a:solidFill>
                <a:effectLst/>
                <a:uLnTx/>
                <a:uFillTx/>
                <a:latin typeface="Bahnschrift"/>
                <a:ea typeface="+mn-ea"/>
                <a:cs typeface="Bahnschrift"/>
              </a:rPr>
              <a:t> </a:t>
            </a:r>
            <a:r>
              <a:rPr kumimoji="0" sz="1061" b="0" i="0" u="none" strike="noStrike" kern="1200" cap="none" spc="24" normalizeH="0" baseline="0" noProof="0" dirty="0">
                <a:ln>
                  <a:noFill/>
                </a:ln>
                <a:solidFill>
                  <a:srgbClr val="DB0934"/>
                </a:solidFill>
                <a:effectLst/>
                <a:uLnTx/>
                <a:uFillTx/>
                <a:latin typeface="Bahnschrift"/>
                <a:ea typeface="+mn-ea"/>
                <a:cs typeface="Bahnschrift"/>
              </a:rPr>
              <a:t>IT</a:t>
            </a:r>
            <a:r>
              <a:rPr kumimoji="0" sz="1061" b="0" i="0" u="none" strike="noStrike" kern="1200" cap="none" spc="88"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Solution</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048721" y="2721419"/>
            <a:ext cx="6094558" cy="1090042"/>
          </a:xfrm>
          <a:prstGeom prst="rect">
            <a:avLst/>
          </a:prstGeom>
          <a:noFill/>
        </p:spPr>
        <p:txBody>
          <a:bodyPr wrap="square">
            <a:spAutoFit/>
          </a:bodyPr>
          <a:lstStyle/>
          <a:p>
            <a:pPr marL="7701" marR="0" lvl="0" indent="0" algn="ctr" defTabSz="914400" rtl="0" eaLnBrk="1" fontAlgn="auto" latinLnBrk="0" hangingPunct="1">
              <a:lnSpc>
                <a:spcPct val="100000"/>
              </a:lnSpc>
              <a:spcBef>
                <a:spcPts val="82"/>
              </a:spcBef>
              <a:spcAft>
                <a:spcPts val="0"/>
              </a:spcAft>
              <a:buClrTx/>
              <a:buSzTx/>
              <a:buFontTx/>
              <a:buNone/>
              <a:tabLst/>
              <a:defRPr/>
            </a:pPr>
            <a:r>
              <a:rPr kumimoji="0" lang="en-US" sz="3200" b="0" i="0" u="none" strike="noStrike" kern="1200" cap="none" spc="-36" normalizeH="0" baseline="0" noProof="0" dirty="0">
                <a:ln>
                  <a:noFill/>
                </a:ln>
                <a:solidFill>
                  <a:prstClr val="white"/>
                </a:solidFill>
                <a:effectLst/>
                <a:uLnTx/>
                <a:uFillTx/>
                <a:latin typeface="Trebuchet MS"/>
                <a:ea typeface="+mn-ea"/>
                <a:cs typeface="+mn-cs"/>
              </a:rPr>
              <a:t>How do JSON Web</a:t>
            </a:r>
          </a:p>
          <a:p>
            <a:pPr marL="7701" marR="0" lvl="0" indent="0" algn="ctr" defTabSz="914400" rtl="0" eaLnBrk="1" fontAlgn="auto" latinLnBrk="0" hangingPunct="1">
              <a:lnSpc>
                <a:spcPct val="100000"/>
              </a:lnSpc>
              <a:spcBef>
                <a:spcPts val="82"/>
              </a:spcBef>
              <a:spcAft>
                <a:spcPts val="0"/>
              </a:spcAft>
              <a:buClrTx/>
              <a:buSzTx/>
              <a:buFontTx/>
              <a:buNone/>
              <a:tabLst/>
              <a:defRPr/>
            </a:pPr>
            <a:r>
              <a:rPr kumimoji="0" lang="en-US" sz="3200" b="0" i="0" u="none" strike="noStrike" kern="1200" cap="none" spc="-36" normalizeH="0" baseline="0" noProof="0" dirty="0">
                <a:ln>
                  <a:noFill/>
                </a:ln>
                <a:solidFill>
                  <a:prstClr val="white"/>
                </a:solidFill>
                <a:effectLst/>
                <a:uLnTx/>
                <a:uFillTx/>
                <a:latin typeface="Trebuchet MS"/>
                <a:ea typeface="+mn-ea"/>
                <a:cs typeface="+mn-cs"/>
              </a:rPr>
              <a:t> Tokens work</a:t>
            </a:r>
          </a:p>
        </p:txBody>
      </p:sp>
    </p:spTree>
    <p:extLst>
      <p:ext uri="{BB962C8B-B14F-4D97-AF65-F5344CB8AC3E}">
        <p14:creationId xmlns:p14="http://schemas.microsoft.com/office/powerpoint/2010/main" val="2390395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82" name="Picture 81">
            <a:extLst>
              <a:ext uri="{FF2B5EF4-FFF2-40B4-BE49-F238E27FC236}">
                <a16:creationId xmlns:a16="http://schemas.microsoft.com/office/drawing/2014/main" id="{D2AA92BE-5CC0-3CE6-86D2-1CA4A29F7965}"/>
              </a:ext>
            </a:extLst>
          </p:cNvPr>
          <p:cNvPicPr>
            <a:picLocks noChangeAspect="1"/>
          </p:cNvPicPr>
          <p:nvPr/>
        </p:nvPicPr>
        <p:blipFill>
          <a:blip r:embed="rId20"/>
          <a:stretch>
            <a:fillRect/>
          </a:stretch>
        </p:blipFill>
        <p:spPr>
          <a:xfrm>
            <a:off x="2028833" y="1535860"/>
            <a:ext cx="8593641" cy="4607691"/>
          </a:xfrm>
          <a:prstGeom prst="rect">
            <a:avLst/>
          </a:prstGeom>
        </p:spPr>
      </p:pic>
    </p:spTree>
    <p:extLst>
      <p:ext uri="{BB962C8B-B14F-4D97-AF65-F5344CB8AC3E}">
        <p14:creationId xmlns:p14="http://schemas.microsoft.com/office/powerpoint/2010/main" val="2222417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DB0934"/>
                </a:solidFill>
                <a:effectLst/>
                <a:uLnTx/>
                <a:uFillTx/>
                <a:latin typeface="Bahnschrift"/>
                <a:ea typeface="+mn-ea"/>
                <a:cs typeface="Bahnschrift"/>
              </a:rPr>
              <a:t>Tahaluf	</a:t>
            </a:r>
            <a:r>
              <a:rPr kumimoji="0" sz="1061" b="0" i="0" u="none" strike="noStrike" kern="1200" cap="none" spc="6" normalizeH="0" baseline="0" noProof="0" dirty="0">
                <a:ln>
                  <a:noFill/>
                </a:ln>
                <a:solidFill>
                  <a:srgbClr val="DB0934"/>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DB0934"/>
                </a:solidFill>
                <a:effectLst/>
                <a:uLnTx/>
                <a:uFillTx/>
                <a:latin typeface="Bahnschrift"/>
                <a:ea typeface="+mn-ea"/>
                <a:cs typeface="Bahnschrift"/>
              </a:rPr>
              <a:t> 2022-</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All</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Right</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Reserved</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DB0934"/>
                </a:solidFill>
                <a:effectLst/>
                <a:uLnTx/>
                <a:uFillTx/>
                <a:latin typeface="Bahnschrift"/>
                <a:ea typeface="+mn-ea"/>
                <a:cs typeface="Bahnschrift"/>
              </a:rPr>
              <a:t>Harmony</a:t>
            </a:r>
            <a:r>
              <a:rPr kumimoji="0" sz="1061" b="0" i="0" u="none" strike="noStrike" kern="1200" cap="none" spc="91" normalizeH="0" baseline="0" noProof="0" dirty="0">
                <a:ln>
                  <a:noFill/>
                </a:ln>
                <a:solidFill>
                  <a:srgbClr val="DB0934"/>
                </a:solidFill>
                <a:effectLst/>
                <a:uLnTx/>
                <a:uFillTx/>
                <a:latin typeface="Bahnschrift"/>
                <a:ea typeface="+mn-ea"/>
                <a:cs typeface="Bahnschrift"/>
              </a:rPr>
              <a:t> </a:t>
            </a:r>
            <a:r>
              <a:rPr kumimoji="0" sz="1061" b="0" i="0" u="none" strike="noStrike" kern="1200" cap="none" spc="24" normalizeH="0" baseline="0" noProof="0" dirty="0">
                <a:ln>
                  <a:noFill/>
                </a:ln>
                <a:solidFill>
                  <a:srgbClr val="DB0934"/>
                </a:solidFill>
                <a:effectLst/>
                <a:uLnTx/>
                <a:uFillTx/>
                <a:latin typeface="Bahnschrift"/>
                <a:ea typeface="+mn-ea"/>
                <a:cs typeface="Bahnschrift"/>
              </a:rPr>
              <a:t>IT</a:t>
            </a:r>
            <a:r>
              <a:rPr kumimoji="0" sz="1061" b="0" i="0" u="none" strike="noStrike" kern="1200" cap="none" spc="88"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Solution</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230524" y="2929164"/>
            <a:ext cx="6094558" cy="584775"/>
          </a:xfrm>
          <a:prstGeom prst="rect">
            <a:avLst/>
          </a:prstGeom>
          <a:noFill/>
        </p:spPr>
        <p:txBody>
          <a:bodyPr wrap="square">
            <a:spAutoFit/>
          </a:bodyPr>
          <a:lstStyle/>
          <a:p>
            <a:pPr marL="7701" marR="0" lvl="0" indent="0" algn="ctr" defTabSz="914400" rtl="0" eaLnBrk="1" fontAlgn="auto" latinLnBrk="0" hangingPunct="1">
              <a:lnSpc>
                <a:spcPct val="100000"/>
              </a:lnSpc>
              <a:spcBef>
                <a:spcPts val="82"/>
              </a:spcBef>
              <a:spcAft>
                <a:spcPts val="0"/>
              </a:spcAft>
              <a:buClrTx/>
              <a:buSzTx/>
              <a:buFontTx/>
              <a:buNone/>
              <a:tabLst/>
              <a:defRPr/>
            </a:pPr>
            <a:r>
              <a:rPr kumimoji="0" lang="en-US" sz="3200" b="0" i="0" u="none" strike="noStrike" kern="1200" cap="none" spc="-36" normalizeH="0" baseline="0" noProof="0" dirty="0">
                <a:ln>
                  <a:noFill/>
                </a:ln>
                <a:solidFill>
                  <a:prstClr val="white"/>
                </a:solidFill>
                <a:effectLst/>
                <a:uLnTx/>
                <a:uFillTx/>
                <a:latin typeface="Trebuchet MS"/>
                <a:ea typeface="+mn-ea"/>
                <a:cs typeface="+mn-cs"/>
              </a:rPr>
              <a:t>Create LOGIN using JWT Token </a:t>
            </a:r>
          </a:p>
        </p:txBody>
      </p:sp>
    </p:spTree>
    <p:extLst>
      <p:ext uri="{BB962C8B-B14F-4D97-AF65-F5344CB8AC3E}">
        <p14:creationId xmlns:p14="http://schemas.microsoft.com/office/powerpoint/2010/main" val="4160862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85409" y="2938298"/>
            <a:ext cx="4444030" cy="2425522"/>
            <a:chOff x="12315524" y="4257066"/>
            <a:chExt cx="7328534" cy="3999865"/>
          </a:xfrm>
        </p:grpSpPr>
        <p:sp>
          <p:nvSpPr>
            <p:cNvPr id="3" name="object 3"/>
            <p:cNvSpPr/>
            <p:nvPr/>
          </p:nvSpPr>
          <p:spPr>
            <a:xfrm>
              <a:off x="12315524" y="7118707"/>
              <a:ext cx="7328534" cy="1137920"/>
            </a:xfrm>
            <a:custGeom>
              <a:avLst/>
              <a:gdLst/>
              <a:ahLst/>
              <a:cxnLst/>
              <a:rect l="l" t="t" r="r" b="b"/>
              <a:pathLst>
                <a:path w="7328534" h="1137920">
                  <a:moveTo>
                    <a:pt x="3834080" y="0"/>
                  </a:moveTo>
                  <a:lnTo>
                    <a:pt x="3200702" y="469"/>
                  </a:lnTo>
                  <a:lnTo>
                    <a:pt x="2836476" y="1855"/>
                  </a:lnTo>
                  <a:lnTo>
                    <a:pt x="2560104" y="3831"/>
                  </a:lnTo>
                  <a:lnTo>
                    <a:pt x="2361630" y="5937"/>
                  </a:lnTo>
                  <a:lnTo>
                    <a:pt x="2170739" y="8661"/>
                  </a:lnTo>
                  <a:lnTo>
                    <a:pt x="1987464" y="12079"/>
                  </a:lnTo>
                  <a:lnTo>
                    <a:pt x="1869527" y="14781"/>
                  </a:lnTo>
                  <a:lnTo>
                    <a:pt x="1754999" y="17846"/>
                  </a:lnTo>
                  <a:lnTo>
                    <a:pt x="1643889" y="21299"/>
                  </a:lnTo>
                  <a:lnTo>
                    <a:pt x="1536207" y="25160"/>
                  </a:lnTo>
                  <a:lnTo>
                    <a:pt x="1431963" y="29453"/>
                  </a:lnTo>
                  <a:lnTo>
                    <a:pt x="1331166" y="34200"/>
                  </a:lnTo>
                  <a:lnTo>
                    <a:pt x="1233825" y="39422"/>
                  </a:lnTo>
                  <a:lnTo>
                    <a:pt x="1139950" y="45144"/>
                  </a:lnTo>
                  <a:lnTo>
                    <a:pt x="1049552" y="51386"/>
                  </a:lnTo>
                  <a:lnTo>
                    <a:pt x="962638" y="58171"/>
                  </a:lnTo>
                  <a:lnTo>
                    <a:pt x="920492" y="61775"/>
                  </a:lnTo>
                  <a:lnTo>
                    <a:pt x="879220" y="65522"/>
                  </a:lnTo>
                  <a:lnTo>
                    <a:pt x="838824" y="69417"/>
                  </a:lnTo>
                  <a:lnTo>
                    <a:pt x="799306" y="73461"/>
                  </a:lnTo>
                  <a:lnTo>
                    <a:pt x="760667" y="77658"/>
                  </a:lnTo>
                  <a:lnTo>
                    <a:pt x="686028" y="86521"/>
                  </a:lnTo>
                  <a:lnTo>
                    <a:pt x="614917" y="96028"/>
                  </a:lnTo>
                  <a:lnTo>
                    <a:pt x="547345" y="106201"/>
                  </a:lnTo>
                  <a:lnTo>
                    <a:pt x="483320" y="117063"/>
                  </a:lnTo>
                  <a:lnTo>
                    <a:pt x="422853" y="128636"/>
                  </a:lnTo>
                  <a:lnTo>
                    <a:pt x="365953" y="140942"/>
                  </a:lnTo>
                  <a:lnTo>
                    <a:pt x="312629" y="154004"/>
                  </a:lnTo>
                  <a:lnTo>
                    <a:pt x="262891" y="167844"/>
                  </a:lnTo>
                  <a:lnTo>
                    <a:pt x="216749" y="182484"/>
                  </a:lnTo>
                  <a:lnTo>
                    <a:pt x="174212" y="197948"/>
                  </a:lnTo>
                  <a:lnTo>
                    <a:pt x="135290" y="214256"/>
                  </a:lnTo>
                  <a:lnTo>
                    <a:pt x="83046" y="242105"/>
                  </a:lnTo>
                  <a:lnTo>
                    <a:pt x="43735" y="272395"/>
                  </a:lnTo>
                  <a:lnTo>
                    <a:pt x="17047" y="304824"/>
                  </a:lnTo>
                  <a:lnTo>
                    <a:pt x="0" y="356818"/>
                  </a:lnTo>
                  <a:lnTo>
                    <a:pt x="290" y="374893"/>
                  </a:lnTo>
                  <a:lnTo>
                    <a:pt x="9597" y="411930"/>
                  </a:lnTo>
                  <a:lnTo>
                    <a:pt x="30279" y="449900"/>
                  </a:lnTo>
                  <a:lnTo>
                    <a:pt x="62023" y="488501"/>
                  </a:lnTo>
                  <a:lnTo>
                    <a:pt x="104518" y="527432"/>
                  </a:lnTo>
                  <a:lnTo>
                    <a:pt x="157452" y="566392"/>
                  </a:lnTo>
                  <a:lnTo>
                    <a:pt x="220512" y="605078"/>
                  </a:lnTo>
                  <a:lnTo>
                    <a:pt x="255742" y="624225"/>
                  </a:lnTo>
                  <a:lnTo>
                    <a:pt x="293387" y="643190"/>
                  </a:lnTo>
                  <a:lnTo>
                    <a:pt x="333408" y="661936"/>
                  </a:lnTo>
                  <a:lnTo>
                    <a:pt x="375766" y="680425"/>
                  </a:lnTo>
                  <a:lnTo>
                    <a:pt x="420421" y="698619"/>
                  </a:lnTo>
                  <a:lnTo>
                    <a:pt x="467335" y="716482"/>
                  </a:lnTo>
                  <a:lnTo>
                    <a:pt x="516469" y="733974"/>
                  </a:lnTo>
                  <a:lnTo>
                    <a:pt x="567783" y="751059"/>
                  </a:lnTo>
                  <a:lnTo>
                    <a:pt x="621240" y="767699"/>
                  </a:lnTo>
                  <a:lnTo>
                    <a:pt x="676799" y="783856"/>
                  </a:lnTo>
                  <a:lnTo>
                    <a:pt x="734422" y="799492"/>
                  </a:lnTo>
                  <a:lnTo>
                    <a:pt x="794070" y="814569"/>
                  </a:lnTo>
                  <a:lnTo>
                    <a:pt x="855703" y="829051"/>
                  </a:lnTo>
                  <a:lnTo>
                    <a:pt x="919284" y="842899"/>
                  </a:lnTo>
                  <a:lnTo>
                    <a:pt x="984772" y="856075"/>
                  </a:lnTo>
                  <a:lnTo>
                    <a:pt x="1052129" y="868542"/>
                  </a:lnTo>
                  <a:lnTo>
                    <a:pt x="1121316" y="880263"/>
                  </a:lnTo>
                  <a:lnTo>
                    <a:pt x="1192294" y="891199"/>
                  </a:lnTo>
                  <a:lnTo>
                    <a:pt x="1237531" y="897491"/>
                  </a:lnTo>
                  <a:lnTo>
                    <a:pt x="1283634" y="903253"/>
                  </a:lnTo>
                  <a:lnTo>
                    <a:pt x="1330564" y="908510"/>
                  </a:lnTo>
                  <a:lnTo>
                    <a:pt x="1378277" y="913285"/>
                  </a:lnTo>
                  <a:lnTo>
                    <a:pt x="1426732" y="917603"/>
                  </a:lnTo>
                  <a:lnTo>
                    <a:pt x="1475887" y="921487"/>
                  </a:lnTo>
                  <a:lnTo>
                    <a:pt x="1525701" y="924961"/>
                  </a:lnTo>
                  <a:lnTo>
                    <a:pt x="1576132" y="928050"/>
                  </a:lnTo>
                  <a:lnTo>
                    <a:pt x="1627137" y="930777"/>
                  </a:lnTo>
                  <a:lnTo>
                    <a:pt x="1678676" y="933167"/>
                  </a:lnTo>
                  <a:lnTo>
                    <a:pt x="1730706" y="935243"/>
                  </a:lnTo>
                  <a:lnTo>
                    <a:pt x="1783186" y="937029"/>
                  </a:lnTo>
                  <a:lnTo>
                    <a:pt x="1836074" y="938549"/>
                  </a:lnTo>
                  <a:lnTo>
                    <a:pt x="1889328" y="939828"/>
                  </a:lnTo>
                  <a:lnTo>
                    <a:pt x="1996767" y="941755"/>
                  </a:lnTo>
                  <a:lnTo>
                    <a:pt x="2105170" y="943004"/>
                  </a:lnTo>
                  <a:lnTo>
                    <a:pt x="2595944" y="945361"/>
                  </a:lnTo>
                  <a:lnTo>
                    <a:pt x="2703673" y="946302"/>
                  </a:lnTo>
                  <a:lnTo>
                    <a:pt x="2810192" y="947812"/>
                  </a:lnTo>
                  <a:lnTo>
                    <a:pt x="2862895" y="948840"/>
                  </a:lnTo>
                  <a:lnTo>
                    <a:pt x="2915169" y="950081"/>
                  </a:lnTo>
                  <a:lnTo>
                    <a:pt x="2966975" y="951560"/>
                  </a:lnTo>
                  <a:lnTo>
                    <a:pt x="3018270" y="953301"/>
                  </a:lnTo>
                  <a:lnTo>
                    <a:pt x="3069011" y="955328"/>
                  </a:lnTo>
                  <a:lnTo>
                    <a:pt x="3119159" y="957665"/>
                  </a:lnTo>
                  <a:lnTo>
                    <a:pt x="3168670" y="960336"/>
                  </a:lnTo>
                  <a:lnTo>
                    <a:pt x="3217503" y="963364"/>
                  </a:lnTo>
                  <a:lnTo>
                    <a:pt x="3265616" y="966774"/>
                  </a:lnTo>
                  <a:lnTo>
                    <a:pt x="3312967" y="970590"/>
                  </a:lnTo>
                  <a:lnTo>
                    <a:pt x="3359515" y="974835"/>
                  </a:lnTo>
                  <a:lnTo>
                    <a:pt x="3405219" y="979534"/>
                  </a:lnTo>
                  <a:lnTo>
                    <a:pt x="3450035" y="984711"/>
                  </a:lnTo>
                  <a:lnTo>
                    <a:pt x="3493922" y="990389"/>
                  </a:lnTo>
                  <a:lnTo>
                    <a:pt x="3536839" y="996593"/>
                  </a:lnTo>
                  <a:lnTo>
                    <a:pt x="3578744" y="1003346"/>
                  </a:lnTo>
                  <a:lnTo>
                    <a:pt x="3619595" y="1010673"/>
                  </a:lnTo>
                  <a:lnTo>
                    <a:pt x="3659350" y="1018598"/>
                  </a:lnTo>
                  <a:lnTo>
                    <a:pt x="3737430" y="1034584"/>
                  </a:lnTo>
                  <a:lnTo>
                    <a:pt x="3813227" y="1049278"/>
                  </a:lnTo>
                  <a:lnTo>
                    <a:pt x="3886792" y="1062713"/>
                  </a:lnTo>
                  <a:lnTo>
                    <a:pt x="3958174" y="1074923"/>
                  </a:lnTo>
                  <a:lnTo>
                    <a:pt x="4027422" y="1085940"/>
                  </a:lnTo>
                  <a:lnTo>
                    <a:pt x="4094587" y="1095798"/>
                  </a:lnTo>
                  <a:lnTo>
                    <a:pt x="4159718" y="1104528"/>
                  </a:lnTo>
                  <a:lnTo>
                    <a:pt x="4222865" y="1112166"/>
                  </a:lnTo>
                  <a:lnTo>
                    <a:pt x="4284078" y="1118742"/>
                  </a:lnTo>
                  <a:lnTo>
                    <a:pt x="4343405" y="1124291"/>
                  </a:lnTo>
                  <a:lnTo>
                    <a:pt x="4400898" y="1128845"/>
                  </a:lnTo>
                  <a:lnTo>
                    <a:pt x="4456606" y="1132437"/>
                  </a:lnTo>
                  <a:lnTo>
                    <a:pt x="4510577" y="1135101"/>
                  </a:lnTo>
                  <a:lnTo>
                    <a:pt x="4562863" y="1136869"/>
                  </a:lnTo>
                  <a:lnTo>
                    <a:pt x="4613513" y="1137774"/>
                  </a:lnTo>
                  <a:lnTo>
                    <a:pt x="4662576" y="1137850"/>
                  </a:lnTo>
                  <a:lnTo>
                    <a:pt x="4710103" y="1137129"/>
                  </a:lnTo>
                  <a:lnTo>
                    <a:pt x="4756142" y="1135644"/>
                  </a:lnTo>
                  <a:lnTo>
                    <a:pt x="4800744" y="1133429"/>
                  </a:lnTo>
                  <a:lnTo>
                    <a:pt x="4843959" y="1130516"/>
                  </a:lnTo>
                  <a:lnTo>
                    <a:pt x="4885835" y="1126938"/>
                  </a:lnTo>
                  <a:lnTo>
                    <a:pt x="4926423" y="1122728"/>
                  </a:lnTo>
                  <a:lnTo>
                    <a:pt x="4965773" y="1117920"/>
                  </a:lnTo>
                  <a:lnTo>
                    <a:pt x="5003934" y="1112546"/>
                  </a:lnTo>
                  <a:lnTo>
                    <a:pt x="5076888" y="1100234"/>
                  </a:lnTo>
                  <a:lnTo>
                    <a:pt x="5145684" y="1086054"/>
                  </a:lnTo>
                  <a:lnTo>
                    <a:pt x="5210718" y="1070272"/>
                  </a:lnTo>
                  <a:lnTo>
                    <a:pt x="5272389" y="1053150"/>
                  </a:lnTo>
                  <a:lnTo>
                    <a:pt x="5331094" y="1034955"/>
                  </a:lnTo>
                  <a:lnTo>
                    <a:pt x="5387231" y="1015948"/>
                  </a:lnTo>
                  <a:lnTo>
                    <a:pt x="5441197" y="996394"/>
                  </a:lnTo>
                  <a:lnTo>
                    <a:pt x="5493391" y="976558"/>
                  </a:lnTo>
                  <a:lnTo>
                    <a:pt x="5618729" y="927461"/>
                  </a:lnTo>
                  <a:lnTo>
                    <a:pt x="5667850" y="908714"/>
                  </a:lnTo>
                  <a:lnTo>
                    <a:pt x="5716987" y="890871"/>
                  </a:lnTo>
                  <a:lnTo>
                    <a:pt x="5766538" y="874198"/>
                  </a:lnTo>
                  <a:lnTo>
                    <a:pt x="5816902" y="858958"/>
                  </a:lnTo>
                  <a:lnTo>
                    <a:pt x="5868475" y="845414"/>
                  </a:lnTo>
                  <a:lnTo>
                    <a:pt x="5921656" y="833832"/>
                  </a:lnTo>
                  <a:lnTo>
                    <a:pt x="5976842" y="824475"/>
                  </a:lnTo>
                  <a:lnTo>
                    <a:pt x="6034430" y="817607"/>
                  </a:lnTo>
                  <a:lnTo>
                    <a:pt x="6094819" y="813492"/>
                  </a:lnTo>
                  <a:lnTo>
                    <a:pt x="6158405" y="812394"/>
                  </a:lnTo>
                  <a:lnTo>
                    <a:pt x="6191522" y="813059"/>
                  </a:lnTo>
                  <a:lnTo>
                    <a:pt x="6260651" y="816982"/>
                  </a:lnTo>
                  <a:lnTo>
                    <a:pt x="6333973" y="824581"/>
                  </a:lnTo>
                  <a:lnTo>
                    <a:pt x="6372330" y="829843"/>
                  </a:lnTo>
                  <a:lnTo>
                    <a:pt x="6411884" y="836122"/>
                  </a:lnTo>
                  <a:lnTo>
                    <a:pt x="6448935" y="841606"/>
                  </a:lnTo>
                  <a:lnTo>
                    <a:pt x="6486661" y="845669"/>
                  </a:lnTo>
                  <a:lnTo>
                    <a:pt x="6524940" y="848351"/>
                  </a:lnTo>
                  <a:lnTo>
                    <a:pt x="6563650" y="849691"/>
                  </a:lnTo>
                  <a:lnTo>
                    <a:pt x="6602670" y="849728"/>
                  </a:lnTo>
                  <a:lnTo>
                    <a:pt x="6641878" y="848502"/>
                  </a:lnTo>
                  <a:lnTo>
                    <a:pt x="6681151" y="846052"/>
                  </a:lnTo>
                  <a:lnTo>
                    <a:pt x="6720369" y="842416"/>
                  </a:lnTo>
                  <a:lnTo>
                    <a:pt x="6759410" y="837636"/>
                  </a:lnTo>
                  <a:lnTo>
                    <a:pt x="6798150" y="831749"/>
                  </a:lnTo>
                  <a:lnTo>
                    <a:pt x="6836470" y="824796"/>
                  </a:lnTo>
                  <a:lnTo>
                    <a:pt x="6874246" y="816814"/>
                  </a:lnTo>
                  <a:lnTo>
                    <a:pt x="6911358" y="807845"/>
                  </a:lnTo>
                  <a:lnTo>
                    <a:pt x="6983099" y="787098"/>
                  </a:lnTo>
                  <a:lnTo>
                    <a:pt x="7050718" y="762869"/>
                  </a:lnTo>
                  <a:lnTo>
                    <a:pt x="7113242" y="735473"/>
                  </a:lnTo>
                  <a:lnTo>
                    <a:pt x="7169695" y="705224"/>
                  </a:lnTo>
                  <a:lnTo>
                    <a:pt x="7219103" y="672437"/>
                  </a:lnTo>
                  <a:lnTo>
                    <a:pt x="7260491" y="637425"/>
                  </a:lnTo>
                  <a:lnTo>
                    <a:pt x="7292886" y="600504"/>
                  </a:lnTo>
                  <a:lnTo>
                    <a:pt x="7315311" y="561987"/>
                  </a:lnTo>
                  <a:lnTo>
                    <a:pt x="7326794" y="522189"/>
                  </a:lnTo>
                  <a:lnTo>
                    <a:pt x="7328127" y="501908"/>
                  </a:lnTo>
                  <a:lnTo>
                    <a:pt x="7326358" y="481424"/>
                  </a:lnTo>
                  <a:lnTo>
                    <a:pt x="7313031" y="440007"/>
                  </a:lnTo>
                  <a:lnTo>
                    <a:pt x="7285837" y="398252"/>
                  </a:lnTo>
                  <a:lnTo>
                    <a:pt x="7243801" y="356474"/>
                  </a:lnTo>
                  <a:lnTo>
                    <a:pt x="7185950" y="314986"/>
                  </a:lnTo>
                  <a:lnTo>
                    <a:pt x="7150789" y="294449"/>
                  </a:lnTo>
                  <a:lnTo>
                    <a:pt x="7111309" y="274103"/>
                  </a:lnTo>
                  <a:lnTo>
                    <a:pt x="7067387" y="253987"/>
                  </a:lnTo>
                  <a:lnTo>
                    <a:pt x="7018902" y="234140"/>
                  </a:lnTo>
                  <a:lnTo>
                    <a:pt x="6967366" y="215991"/>
                  </a:lnTo>
                  <a:lnTo>
                    <a:pt x="6928285" y="204132"/>
                  </a:lnTo>
                  <a:lnTo>
                    <a:pt x="6885368" y="192479"/>
                  </a:lnTo>
                  <a:lnTo>
                    <a:pt x="6838563" y="181045"/>
                  </a:lnTo>
                  <a:lnTo>
                    <a:pt x="6787821" y="169842"/>
                  </a:lnTo>
                  <a:lnTo>
                    <a:pt x="6733091" y="158883"/>
                  </a:lnTo>
                  <a:lnTo>
                    <a:pt x="6674322" y="148179"/>
                  </a:lnTo>
                  <a:lnTo>
                    <a:pt x="6611465" y="137744"/>
                  </a:lnTo>
                  <a:lnTo>
                    <a:pt x="6544469" y="127589"/>
                  </a:lnTo>
                  <a:lnTo>
                    <a:pt x="6473283" y="117727"/>
                  </a:lnTo>
                  <a:lnTo>
                    <a:pt x="6358540" y="103511"/>
                  </a:lnTo>
                  <a:lnTo>
                    <a:pt x="6276661" y="94435"/>
                  </a:lnTo>
                  <a:lnTo>
                    <a:pt x="6190416" y="85696"/>
                  </a:lnTo>
                  <a:lnTo>
                    <a:pt x="6099755" y="77306"/>
                  </a:lnTo>
                  <a:lnTo>
                    <a:pt x="6004628" y="69277"/>
                  </a:lnTo>
                  <a:lnTo>
                    <a:pt x="5904984" y="61621"/>
                  </a:lnTo>
                  <a:lnTo>
                    <a:pt x="5800773" y="54351"/>
                  </a:lnTo>
                  <a:lnTo>
                    <a:pt x="5691944" y="47479"/>
                  </a:lnTo>
                  <a:lnTo>
                    <a:pt x="5578448" y="41017"/>
                  </a:lnTo>
                  <a:lnTo>
                    <a:pt x="5460234" y="34978"/>
                  </a:lnTo>
                  <a:lnTo>
                    <a:pt x="5337251" y="29375"/>
                  </a:lnTo>
                  <a:lnTo>
                    <a:pt x="5209450" y="24219"/>
                  </a:lnTo>
                  <a:lnTo>
                    <a:pt x="5076779" y="19523"/>
                  </a:lnTo>
                  <a:lnTo>
                    <a:pt x="4939189" y="15300"/>
                  </a:lnTo>
                  <a:lnTo>
                    <a:pt x="4796629" y="11561"/>
                  </a:lnTo>
                  <a:lnTo>
                    <a:pt x="4649048" y="8319"/>
                  </a:lnTo>
                  <a:lnTo>
                    <a:pt x="4496397" y="5587"/>
                  </a:lnTo>
                  <a:lnTo>
                    <a:pt x="4338625" y="3376"/>
                  </a:lnTo>
                  <a:lnTo>
                    <a:pt x="4175682" y="1700"/>
                  </a:lnTo>
                  <a:lnTo>
                    <a:pt x="4007517" y="570"/>
                  </a:lnTo>
                  <a:lnTo>
                    <a:pt x="3834080" y="0"/>
                  </a:lnTo>
                  <a:close/>
                </a:path>
              </a:pathLst>
            </a:custGeom>
            <a:solidFill>
              <a:srgbClr val="EAEEF1">
                <a:alpha val="50000"/>
              </a:srgbClr>
            </a:solidFill>
          </p:spPr>
          <p:txBody>
            <a:bodyPr wrap="square" lIns="0" tIns="0" rIns="0" bIns="0" rtlCol="0"/>
            <a:lstStyle/>
            <a:p>
              <a:endParaRPr sz="1092"/>
            </a:p>
          </p:txBody>
        </p:sp>
        <p:sp>
          <p:nvSpPr>
            <p:cNvPr id="4" name="object 4"/>
            <p:cNvSpPr/>
            <p:nvPr/>
          </p:nvSpPr>
          <p:spPr>
            <a:xfrm>
              <a:off x="14070343" y="4257071"/>
              <a:ext cx="4394835" cy="3395345"/>
            </a:xfrm>
            <a:custGeom>
              <a:avLst/>
              <a:gdLst/>
              <a:ahLst/>
              <a:cxnLst/>
              <a:rect l="l" t="t" r="r" b="b"/>
              <a:pathLst>
                <a:path w="4394834" h="3395345">
                  <a:moveTo>
                    <a:pt x="4394555" y="28321"/>
                  </a:moveTo>
                  <a:lnTo>
                    <a:pt x="4263060" y="0"/>
                  </a:lnTo>
                  <a:lnTo>
                    <a:pt x="3548621" y="3265525"/>
                  </a:lnTo>
                  <a:lnTo>
                    <a:pt x="0" y="3265525"/>
                  </a:lnTo>
                  <a:lnTo>
                    <a:pt x="0" y="3308261"/>
                  </a:lnTo>
                  <a:lnTo>
                    <a:pt x="6819" y="3342017"/>
                  </a:lnTo>
                  <a:lnTo>
                    <a:pt x="25412" y="3369589"/>
                  </a:lnTo>
                  <a:lnTo>
                    <a:pt x="52984" y="3388182"/>
                  </a:lnTo>
                  <a:lnTo>
                    <a:pt x="86741" y="3395002"/>
                  </a:lnTo>
                  <a:lnTo>
                    <a:pt x="3571062" y="3395002"/>
                  </a:lnTo>
                  <a:lnTo>
                    <a:pt x="3621455" y="3384829"/>
                  </a:lnTo>
                  <a:lnTo>
                    <a:pt x="3662603" y="3357080"/>
                  </a:lnTo>
                  <a:lnTo>
                    <a:pt x="3690353" y="3315919"/>
                  </a:lnTo>
                  <a:lnTo>
                    <a:pt x="3692944" y="3303079"/>
                  </a:lnTo>
                  <a:lnTo>
                    <a:pt x="3694976" y="3303143"/>
                  </a:lnTo>
                  <a:lnTo>
                    <a:pt x="4394555" y="28321"/>
                  </a:lnTo>
                  <a:close/>
                </a:path>
              </a:pathLst>
            </a:custGeom>
            <a:solidFill>
              <a:srgbClr val="31313B">
                <a:alpha val="50000"/>
              </a:srgbClr>
            </a:solidFill>
          </p:spPr>
          <p:txBody>
            <a:bodyPr wrap="square" lIns="0" tIns="0" rIns="0" bIns="0" rtlCol="0"/>
            <a:lstStyle/>
            <a:p>
              <a:endParaRPr sz="1092"/>
            </a:p>
          </p:txBody>
        </p:sp>
        <p:sp>
          <p:nvSpPr>
            <p:cNvPr id="5" name="object 5"/>
            <p:cNvSpPr/>
            <p:nvPr/>
          </p:nvSpPr>
          <p:spPr>
            <a:xfrm>
              <a:off x="17091235" y="4257066"/>
              <a:ext cx="1242695" cy="3296285"/>
            </a:xfrm>
            <a:custGeom>
              <a:avLst/>
              <a:gdLst/>
              <a:ahLst/>
              <a:cxnLst/>
              <a:rect l="l" t="t" r="r" b="b"/>
              <a:pathLst>
                <a:path w="1242694" h="3296284">
                  <a:moveTo>
                    <a:pt x="1242171" y="0"/>
                  </a:moveTo>
                  <a:lnTo>
                    <a:pt x="577856" y="530151"/>
                  </a:lnTo>
                  <a:lnTo>
                    <a:pt x="0" y="3049750"/>
                  </a:lnTo>
                  <a:lnTo>
                    <a:pt x="521020" y="3296203"/>
                  </a:lnTo>
                  <a:lnTo>
                    <a:pt x="1242171" y="0"/>
                  </a:lnTo>
                  <a:close/>
                </a:path>
              </a:pathLst>
            </a:custGeom>
            <a:solidFill>
              <a:srgbClr val="61616C">
                <a:alpha val="50000"/>
              </a:srgbClr>
            </a:solidFill>
          </p:spPr>
          <p:txBody>
            <a:bodyPr wrap="square" lIns="0" tIns="0" rIns="0" bIns="0" rtlCol="0"/>
            <a:lstStyle/>
            <a:p>
              <a:endParaRPr sz="1092"/>
            </a:p>
          </p:txBody>
        </p:sp>
        <p:sp>
          <p:nvSpPr>
            <p:cNvPr id="6" name="object 6"/>
            <p:cNvSpPr/>
            <p:nvPr/>
          </p:nvSpPr>
          <p:spPr>
            <a:xfrm>
              <a:off x="17118669" y="4340699"/>
              <a:ext cx="1163955" cy="3075305"/>
            </a:xfrm>
            <a:custGeom>
              <a:avLst/>
              <a:gdLst/>
              <a:ahLst/>
              <a:cxnLst/>
              <a:rect l="l" t="t" r="r" b="b"/>
              <a:pathLst>
                <a:path w="1163955" h="3075304">
                  <a:moveTo>
                    <a:pt x="1163451" y="0"/>
                  </a:moveTo>
                  <a:lnTo>
                    <a:pt x="558119" y="464907"/>
                  </a:lnTo>
                  <a:lnTo>
                    <a:pt x="0" y="2919251"/>
                  </a:lnTo>
                  <a:lnTo>
                    <a:pt x="493231" y="3075225"/>
                  </a:lnTo>
                  <a:lnTo>
                    <a:pt x="1163451" y="0"/>
                  </a:lnTo>
                  <a:close/>
                </a:path>
              </a:pathLst>
            </a:custGeom>
            <a:solidFill>
              <a:srgbClr val="DADAEA">
                <a:alpha val="50000"/>
              </a:srgbClr>
            </a:solidFill>
          </p:spPr>
          <p:txBody>
            <a:bodyPr wrap="square" lIns="0" tIns="0" rIns="0" bIns="0" rtlCol="0"/>
            <a:lstStyle/>
            <a:p>
              <a:endParaRPr sz="1092"/>
            </a:p>
          </p:txBody>
        </p:sp>
        <p:sp>
          <p:nvSpPr>
            <p:cNvPr id="7" name="object 7"/>
            <p:cNvSpPr/>
            <p:nvPr/>
          </p:nvSpPr>
          <p:spPr>
            <a:xfrm>
              <a:off x="14070355" y="7306814"/>
              <a:ext cx="3554729" cy="248285"/>
            </a:xfrm>
            <a:custGeom>
              <a:avLst/>
              <a:gdLst/>
              <a:ahLst/>
              <a:cxnLst/>
              <a:rect l="l" t="t" r="r" b="b"/>
              <a:pathLst>
                <a:path w="3554730" h="248284">
                  <a:moveTo>
                    <a:pt x="3020871" y="0"/>
                  </a:moveTo>
                  <a:lnTo>
                    <a:pt x="464310" y="0"/>
                  </a:lnTo>
                  <a:lnTo>
                    <a:pt x="0" y="215784"/>
                  </a:lnTo>
                  <a:lnTo>
                    <a:pt x="3554520" y="248254"/>
                  </a:lnTo>
                  <a:lnTo>
                    <a:pt x="3020871" y="0"/>
                  </a:lnTo>
                  <a:close/>
                </a:path>
              </a:pathLst>
            </a:custGeom>
            <a:solidFill>
              <a:srgbClr val="FFFFFF">
                <a:alpha val="50000"/>
              </a:srgbClr>
            </a:solidFill>
          </p:spPr>
          <p:txBody>
            <a:bodyPr wrap="square" lIns="0" tIns="0" rIns="0" bIns="0" rtlCol="0"/>
            <a:lstStyle/>
            <a:p>
              <a:endParaRPr sz="1092"/>
            </a:p>
          </p:txBody>
        </p:sp>
        <p:sp>
          <p:nvSpPr>
            <p:cNvPr id="8" name="object 8"/>
            <p:cNvSpPr/>
            <p:nvPr/>
          </p:nvSpPr>
          <p:spPr>
            <a:xfrm>
              <a:off x="14068438" y="7305046"/>
              <a:ext cx="3558540" cy="252095"/>
            </a:xfrm>
            <a:custGeom>
              <a:avLst/>
              <a:gdLst/>
              <a:ahLst/>
              <a:cxnLst/>
              <a:rect l="l" t="t" r="r" b="b"/>
              <a:pathLst>
                <a:path w="3558540" h="252095">
                  <a:moveTo>
                    <a:pt x="3050222" y="179108"/>
                  </a:moveTo>
                  <a:lnTo>
                    <a:pt x="2807157" y="16268"/>
                  </a:lnTo>
                  <a:lnTo>
                    <a:pt x="1501190" y="16268"/>
                  </a:lnTo>
                  <a:lnTo>
                    <a:pt x="1360652" y="179108"/>
                  </a:lnTo>
                  <a:lnTo>
                    <a:pt x="3050222" y="179108"/>
                  </a:lnTo>
                  <a:close/>
                </a:path>
                <a:path w="3558540" h="252095">
                  <a:moveTo>
                    <a:pt x="3558349" y="249605"/>
                  </a:moveTo>
                  <a:lnTo>
                    <a:pt x="3557943" y="248767"/>
                  </a:lnTo>
                  <a:lnTo>
                    <a:pt x="3556673" y="248183"/>
                  </a:lnTo>
                  <a:lnTo>
                    <a:pt x="3548278" y="244284"/>
                  </a:lnTo>
                  <a:lnTo>
                    <a:pt x="3548278" y="248183"/>
                  </a:lnTo>
                  <a:lnTo>
                    <a:pt x="9779" y="215861"/>
                  </a:lnTo>
                  <a:lnTo>
                    <a:pt x="466610" y="3543"/>
                  </a:lnTo>
                  <a:lnTo>
                    <a:pt x="3022396" y="3543"/>
                  </a:lnTo>
                  <a:lnTo>
                    <a:pt x="3548278" y="248183"/>
                  </a:lnTo>
                  <a:lnTo>
                    <a:pt x="3548278" y="244284"/>
                  </a:lnTo>
                  <a:lnTo>
                    <a:pt x="3030791" y="3543"/>
                  </a:lnTo>
                  <a:lnTo>
                    <a:pt x="3023298" y="50"/>
                  </a:lnTo>
                  <a:lnTo>
                    <a:pt x="3023044" y="0"/>
                  </a:lnTo>
                  <a:lnTo>
                    <a:pt x="465963" y="0"/>
                  </a:lnTo>
                  <a:lnTo>
                    <a:pt x="465709" y="50"/>
                  </a:lnTo>
                  <a:lnTo>
                    <a:pt x="419" y="216306"/>
                  </a:lnTo>
                  <a:lnTo>
                    <a:pt x="0" y="217131"/>
                  </a:lnTo>
                  <a:lnTo>
                    <a:pt x="355" y="218744"/>
                  </a:lnTo>
                  <a:lnTo>
                    <a:pt x="1066" y="219329"/>
                  </a:lnTo>
                  <a:lnTo>
                    <a:pt x="3556406" y="251802"/>
                  </a:lnTo>
                  <a:lnTo>
                    <a:pt x="3557257" y="251802"/>
                  </a:lnTo>
                  <a:lnTo>
                    <a:pt x="3557968" y="251218"/>
                  </a:lnTo>
                  <a:lnTo>
                    <a:pt x="3558349" y="249605"/>
                  </a:lnTo>
                  <a:close/>
                </a:path>
              </a:pathLst>
            </a:custGeom>
            <a:solidFill>
              <a:srgbClr val="31313B">
                <a:alpha val="50000"/>
              </a:srgbClr>
            </a:solidFill>
          </p:spPr>
          <p:txBody>
            <a:bodyPr wrap="square" lIns="0" tIns="0" rIns="0" bIns="0" rtlCol="0"/>
            <a:lstStyle/>
            <a:p>
              <a:endParaRPr sz="1092"/>
            </a:p>
          </p:txBody>
        </p:sp>
        <p:sp>
          <p:nvSpPr>
            <p:cNvPr id="9" name="object 9"/>
            <p:cNvSpPr/>
            <p:nvPr/>
          </p:nvSpPr>
          <p:spPr>
            <a:xfrm>
              <a:off x="14466349" y="7336420"/>
              <a:ext cx="739140" cy="132715"/>
            </a:xfrm>
            <a:custGeom>
              <a:avLst/>
              <a:gdLst/>
              <a:ahLst/>
              <a:cxnLst/>
              <a:rect l="l" t="t" r="r" b="b"/>
              <a:pathLst>
                <a:path w="739140" h="132715">
                  <a:moveTo>
                    <a:pt x="734762" y="0"/>
                  </a:moveTo>
                  <a:lnTo>
                    <a:pt x="727433" y="0"/>
                  </a:lnTo>
                  <a:lnTo>
                    <a:pt x="278399" y="0"/>
                  </a:lnTo>
                  <a:lnTo>
                    <a:pt x="271237" y="1455"/>
                  </a:lnTo>
                  <a:lnTo>
                    <a:pt x="5528" y="114582"/>
                  </a:lnTo>
                  <a:lnTo>
                    <a:pt x="693" y="119093"/>
                  </a:lnTo>
                  <a:lnTo>
                    <a:pt x="0" y="125107"/>
                  </a:lnTo>
                  <a:lnTo>
                    <a:pt x="2990" y="130369"/>
                  </a:lnTo>
                  <a:lnTo>
                    <a:pt x="9203" y="132624"/>
                  </a:lnTo>
                  <a:lnTo>
                    <a:pt x="591971" y="132624"/>
                  </a:lnTo>
                  <a:lnTo>
                    <a:pt x="634294" y="119137"/>
                  </a:lnTo>
                  <a:lnTo>
                    <a:pt x="738584" y="8732"/>
                  </a:lnTo>
                  <a:lnTo>
                    <a:pt x="734762" y="0"/>
                  </a:lnTo>
                  <a:close/>
                </a:path>
              </a:pathLst>
            </a:custGeom>
            <a:solidFill>
              <a:srgbClr val="FFFFFF">
                <a:alpha val="50000"/>
              </a:srgbClr>
            </a:solidFill>
          </p:spPr>
          <p:txBody>
            <a:bodyPr wrap="square" lIns="0" tIns="0" rIns="0" bIns="0" rtlCol="0"/>
            <a:lstStyle/>
            <a:p>
              <a:endParaRPr sz="1092"/>
            </a:p>
          </p:txBody>
        </p:sp>
        <p:sp>
          <p:nvSpPr>
            <p:cNvPr id="10" name="object 10"/>
            <p:cNvSpPr/>
            <p:nvPr/>
          </p:nvSpPr>
          <p:spPr>
            <a:xfrm>
              <a:off x="14463710" y="7334649"/>
              <a:ext cx="741045" cy="136525"/>
            </a:xfrm>
            <a:custGeom>
              <a:avLst/>
              <a:gdLst/>
              <a:ahLst/>
              <a:cxnLst/>
              <a:rect l="l" t="t" r="r" b="b"/>
              <a:pathLst>
                <a:path w="741044" h="136525">
                  <a:moveTo>
                    <a:pt x="734176" y="0"/>
                  </a:moveTo>
                  <a:lnTo>
                    <a:pt x="280755" y="0"/>
                  </a:lnTo>
                  <a:lnTo>
                    <a:pt x="273447" y="1486"/>
                  </a:lnTo>
                  <a:lnTo>
                    <a:pt x="1675" y="117190"/>
                  </a:lnTo>
                  <a:lnTo>
                    <a:pt x="0" y="122781"/>
                  </a:lnTo>
                  <a:lnTo>
                    <a:pt x="1811" y="131681"/>
                  </a:lnTo>
                  <a:lnTo>
                    <a:pt x="5549" y="136163"/>
                  </a:lnTo>
                  <a:lnTo>
                    <a:pt x="594610" y="136163"/>
                  </a:lnTo>
                  <a:lnTo>
                    <a:pt x="609990" y="134556"/>
                  </a:lnTo>
                  <a:lnTo>
                    <a:pt x="616024" y="132624"/>
                  </a:lnTo>
                  <a:lnTo>
                    <a:pt x="7245" y="132624"/>
                  </a:lnTo>
                  <a:lnTo>
                    <a:pt x="4952" y="129336"/>
                  </a:lnTo>
                  <a:lnTo>
                    <a:pt x="3800" y="123703"/>
                  </a:lnTo>
                  <a:lnTo>
                    <a:pt x="4628" y="119786"/>
                  </a:lnTo>
                  <a:lnTo>
                    <a:pt x="274389" y="4942"/>
                  </a:lnTo>
                  <a:lnTo>
                    <a:pt x="281237" y="3539"/>
                  </a:lnTo>
                  <a:lnTo>
                    <a:pt x="738273" y="3539"/>
                  </a:lnTo>
                  <a:lnTo>
                    <a:pt x="737747" y="2335"/>
                  </a:lnTo>
                  <a:lnTo>
                    <a:pt x="734176" y="0"/>
                  </a:lnTo>
                  <a:close/>
                </a:path>
                <a:path w="741044" h="136525">
                  <a:moveTo>
                    <a:pt x="738273" y="3539"/>
                  </a:moveTo>
                  <a:lnTo>
                    <a:pt x="733276" y="3539"/>
                  </a:lnTo>
                  <a:lnTo>
                    <a:pt x="735307" y="5591"/>
                  </a:lnTo>
                  <a:lnTo>
                    <a:pt x="736993" y="9434"/>
                  </a:lnTo>
                  <a:lnTo>
                    <a:pt x="646996" y="109724"/>
                  </a:lnTo>
                  <a:lnTo>
                    <a:pt x="609268" y="131092"/>
                  </a:lnTo>
                  <a:lnTo>
                    <a:pt x="594610" y="132624"/>
                  </a:lnTo>
                  <a:lnTo>
                    <a:pt x="616024" y="132624"/>
                  </a:lnTo>
                  <a:lnTo>
                    <a:pt x="649582" y="112132"/>
                  </a:lnTo>
                  <a:lnTo>
                    <a:pt x="740323" y="14072"/>
                  </a:lnTo>
                  <a:lnTo>
                    <a:pt x="741035" y="9863"/>
                  </a:lnTo>
                  <a:lnTo>
                    <a:pt x="738273" y="3539"/>
                  </a:lnTo>
                  <a:close/>
                </a:path>
              </a:pathLst>
            </a:custGeom>
            <a:solidFill>
              <a:srgbClr val="31313B">
                <a:alpha val="50000"/>
              </a:srgbClr>
            </a:solidFill>
          </p:spPr>
          <p:txBody>
            <a:bodyPr wrap="square" lIns="0" tIns="0" rIns="0" bIns="0" rtlCol="0"/>
            <a:lstStyle/>
            <a:p>
              <a:endParaRPr sz="1092"/>
            </a:p>
          </p:txBody>
        </p:sp>
        <p:sp>
          <p:nvSpPr>
            <p:cNvPr id="11" name="object 11"/>
            <p:cNvSpPr/>
            <p:nvPr/>
          </p:nvSpPr>
          <p:spPr>
            <a:xfrm>
              <a:off x="15659087" y="7312945"/>
              <a:ext cx="1174115" cy="188595"/>
            </a:xfrm>
            <a:custGeom>
              <a:avLst/>
              <a:gdLst/>
              <a:ahLst/>
              <a:cxnLst/>
              <a:rect l="l" t="t" r="r" b="b"/>
              <a:pathLst>
                <a:path w="1174115" h="188595">
                  <a:moveTo>
                    <a:pt x="132651" y="6121"/>
                  </a:moveTo>
                  <a:lnTo>
                    <a:pt x="126847" y="2057"/>
                  </a:lnTo>
                  <a:lnTo>
                    <a:pt x="0" y="183629"/>
                  </a:lnTo>
                  <a:lnTo>
                    <a:pt x="5791" y="187693"/>
                  </a:lnTo>
                  <a:lnTo>
                    <a:pt x="132651" y="6121"/>
                  </a:lnTo>
                  <a:close/>
                </a:path>
                <a:path w="1174115" h="188595">
                  <a:moveTo>
                    <a:pt x="358813" y="3987"/>
                  </a:moveTo>
                  <a:lnTo>
                    <a:pt x="352488" y="825"/>
                  </a:lnTo>
                  <a:lnTo>
                    <a:pt x="260565" y="184073"/>
                  </a:lnTo>
                  <a:lnTo>
                    <a:pt x="266890" y="187248"/>
                  </a:lnTo>
                  <a:lnTo>
                    <a:pt x="358813" y="3987"/>
                  </a:lnTo>
                  <a:close/>
                </a:path>
                <a:path w="1174115" h="188595">
                  <a:moveTo>
                    <a:pt x="589711" y="2679"/>
                  </a:moveTo>
                  <a:lnTo>
                    <a:pt x="582650" y="2133"/>
                  </a:lnTo>
                  <a:lnTo>
                    <a:pt x="568502" y="185394"/>
                  </a:lnTo>
                  <a:lnTo>
                    <a:pt x="575551" y="185928"/>
                  </a:lnTo>
                  <a:lnTo>
                    <a:pt x="589711" y="2679"/>
                  </a:lnTo>
                  <a:close/>
                </a:path>
                <a:path w="1174115" h="188595">
                  <a:moveTo>
                    <a:pt x="874064" y="184365"/>
                  </a:moveTo>
                  <a:lnTo>
                    <a:pt x="803262" y="4648"/>
                  </a:lnTo>
                  <a:lnTo>
                    <a:pt x="796671" y="7251"/>
                  </a:lnTo>
                  <a:lnTo>
                    <a:pt x="867473" y="186956"/>
                  </a:lnTo>
                  <a:lnTo>
                    <a:pt x="874064" y="184365"/>
                  </a:lnTo>
                  <a:close/>
                </a:path>
                <a:path w="1174115" h="188595">
                  <a:moveTo>
                    <a:pt x="1173670" y="183248"/>
                  </a:moveTo>
                  <a:lnTo>
                    <a:pt x="1003757" y="0"/>
                  </a:lnTo>
                  <a:lnTo>
                    <a:pt x="998550" y="4813"/>
                  </a:lnTo>
                  <a:lnTo>
                    <a:pt x="1168476" y="188061"/>
                  </a:lnTo>
                  <a:lnTo>
                    <a:pt x="1173670" y="183248"/>
                  </a:lnTo>
                  <a:close/>
                </a:path>
              </a:pathLst>
            </a:custGeom>
            <a:solidFill>
              <a:srgbClr val="EAEEF1">
                <a:alpha val="50000"/>
              </a:srgbClr>
            </a:solidFill>
          </p:spPr>
          <p:txBody>
            <a:bodyPr wrap="square" lIns="0" tIns="0" rIns="0" bIns="0" rtlCol="0"/>
            <a:lstStyle/>
            <a:p>
              <a:endParaRPr sz="1092"/>
            </a:p>
          </p:txBody>
        </p:sp>
        <p:sp>
          <p:nvSpPr>
            <p:cNvPr id="12" name="object 12"/>
            <p:cNvSpPr/>
            <p:nvPr/>
          </p:nvSpPr>
          <p:spPr>
            <a:xfrm>
              <a:off x="16962908" y="7579734"/>
              <a:ext cx="469900" cy="42545"/>
            </a:xfrm>
            <a:custGeom>
              <a:avLst/>
              <a:gdLst/>
              <a:ahLst/>
              <a:cxnLst/>
              <a:rect l="l" t="t" r="r" b="b"/>
              <a:pathLst>
                <a:path w="469900" h="42545">
                  <a:moveTo>
                    <a:pt x="212394" y="21234"/>
                  </a:moveTo>
                  <a:lnTo>
                    <a:pt x="210718" y="12992"/>
                  </a:lnTo>
                  <a:lnTo>
                    <a:pt x="206159" y="6235"/>
                  </a:lnTo>
                  <a:lnTo>
                    <a:pt x="199402" y="1676"/>
                  </a:lnTo>
                  <a:lnTo>
                    <a:pt x="191160" y="0"/>
                  </a:lnTo>
                  <a:lnTo>
                    <a:pt x="21234" y="0"/>
                  </a:lnTo>
                  <a:lnTo>
                    <a:pt x="12992" y="1676"/>
                  </a:lnTo>
                  <a:lnTo>
                    <a:pt x="6235" y="6235"/>
                  </a:lnTo>
                  <a:lnTo>
                    <a:pt x="1676" y="12992"/>
                  </a:lnTo>
                  <a:lnTo>
                    <a:pt x="0" y="21234"/>
                  </a:lnTo>
                  <a:lnTo>
                    <a:pt x="1676" y="29476"/>
                  </a:lnTo>
                  <a:lnTo>
                    <a:pt x="6235" y="36233"/>
                  </a:lnTo>
                  <a:lnTo>
                    <a:pt x="12992" y="40805"/>
                  </a:lnTo>
                  <a:lnTo>
                    <a:pt x="21234" y="42481"/>
                  </a:lnTo>
                  <a:lnTo>
                    <a:pt x="191160" y="42481"/>
                  </a:lnTo>
                  <a:lnTo>
                    <a:pt x="199402" y="40805"/>
                  </a:lnTo>
                  <a:lnTo>
                    <a:pt x="206159" y="36233"/>
                  </a:lnTo>
                  <a:lnTo>
                    <a:pt x="210718" y="29476"/>
                  </a:lnTo>
                  <a:lnTo>
                    <a:pt x="212394" y="21234"/>
                  </a:lnTo>
                  <a:close/>
                </a:path>
                <a:path w="469900" h="42545">
                  <a:moveTo>
                    <a:pt x="469620" y="21234"/>
                  </a:moveTo>
                  <a:lnTo>
                    <a:pt x="467944" y="12992"/>
                  </a:lnTo>
                  <a:lnTo>
                    <a:pt x="463384" y="6235"/>
                  </a:lnTo>
                  <a:lnTo>
                    <a:pt x="456628" y="1676"/>
                  </a:lnTo>
                  <a:lnTo>
                    <a:pt x="448386" y="0"/>
                  </a:lnTo>
                  <a:lnTo>
                    <a:pt x="278472" y="0"/>
                  </a:lnTo>
                  <a:lnTo>
                    <a:pt x="270217" y="1676"/>
                  </a:lnTo>
                  <a:lnTo>
                    <a:pt x="263474" y="6235"/>
                  </a:lnTo>
                  <a:lnTo>
                    <a:pt x="258914" y="12992"/>
                  </a:lnTo>
                  <a:lnTo>
                    <a:pt x="257238" y="21234"/>
                  </a:lnTo>
                  <a:lnTo>
                    <a:pt x="258914" y="29476"/>
                  </a:lnTo>
                  <a:lnTo>
                    <a:pt x="263474" y="36233"/>
                  </a:lnTo>
                  <a:lnTo>
                    <a:pt x="270217" y="40805"/>
                  </a:lnTo>
                  <a:lnTo>
                    <a:pt x="278472" y="42481"/>
                  </a:lnTo>
                  <a:lnTo>
                    <a:pt x="448386" y="42481"/>
                  </a:lnTo>
                  <a:lnTo>
                    <a:pt x="456628" y="40805"/>
                  </a:lnTo>
                  <a:lnTo>
                    <a:pt x="463384" y="36233"/>
                  </a:lnTo>
                  <a:lnTo>
                    <a:pt x="467944" y="29476"/>
                  </a:lnTo>
                  <a:lnTo>
                    <a:pt x="469620" y="21234"/>
                  </a:lnTo>
                  <a:close/>
                </a:path>
              </a:pathLst>
            </a:custGeom>
            <a:solidFill>
              <a:srgbClr val="61616C">
                <a:alpha val="50000"/>
              </a:srgbClr>
            </a:solidFill>
          </p:spPr>
          <p:txBody>
            <a:bodyPr wrap="square" lIns="0" tIns="0" rIns="0" bIns="0" rtlCol="0"/>
            <a:lstStyle/>
            <a:p>
              <a:endParaRPr sz="1092"/>
            </a:p>
          </p:txBody>
        </p:sp>
      </p:grpSp>
      <p:sp>
        <p:nvSpPr>
          <p:cNvPr id="245" name="object 245"/>
          <p:cNvSpPr/>
          <p:nvPr/>
        </p:nvSpPr>
        <p:spPr>
          <a:xfrm>
            <a:off x="230648" y="302147"/>
            <a:ext cx="374668" cy="384680"/>
          </a:xfrm>
          <a:custGeom>
            <a:avLst/>
            <a:gdLst/>
            <a:ahLst/>
            <a:cxnLst/>
            <a:rect l="l" t="t" r="r" b="b"/>
            <a:pathLst>
              <a:path w="617855" h="634365">
                <a:moveTo>
                  <a:pt x="308734" y="0"/>
                </a:moveTo>
                <a:lnTo>
                  <a:pt x="261502" y="3685"/>
                </a:lnTo>
                <a:lnTo>
                  <a:pt x="216520" y="14378"/>
                </a:lnTo>
                <a:lnTo>
                  <a:pt x="174320" y="31534"/>
                </a:lnTo>
                <a:lnTo>
                  <a:pt x="135432" y="54606"/>
                </a:lnTo>
                <a:lnTo>
                  <a:pt x="100388" y="83051"/>
                </a:lnTo>
                <a:lnTo>
                  <a:pt x="69717" y="116321"/>
                </a:lnTo>
                <a:lnTo>
                  <a:pt x="43950" y="153872"/>
                </a:lnTo>
                <a:lnTo>
                  <a:pt x="23620" y="195159"/>
                </a:lnTo>
                <a:lnTo>
                  <a:pt x="9256" y="239636"/>
                </a:lnTo>
                <a:lnTo>
                  <a:pt x="225647" y="239636"/>
                </a:lnTo>
                <a:lnTo>
                  <a:pt x="249886" y="244674"/>
                </a:lnTo>
                <a:lnTo>
                  <a:pt x="269706" y="258404"/>
                </a:lnTo>
                <a:lnTo>
                  <a:pt x="283082" y="278752"/>
                </a:lnTo>
                <a:lnTo>
                  <a:pt x="287991" y="303645"/>
                </a:lnTo>
                <a:lnTo>
                  <a:pt x="287991" y="633153"/>
                </a:lnTo>
                <a:lnTo>
                  <a:pt x="294430" y="633593"/>
                </a:lnTo>
                <a:lnTo>
                  <a:pt x="300933" y="633834"/>
                </a:lnTo>
                <a:lnTo>
                  <a:pt x="307488" y="633855"/>
                </a:lnTo>
                <a:lnTo>
                  <a:pt x="307444" y="217490"/>
                </a:lnTo>
                <a:lnTo>
                  <a:pt x="175848" y="217490"/>
                </a:lnTo>
                <a:lnTo>
                  <a:pt x="156989" y="213572"/>
                </a:lnTo>
                <a:lnTo>
                  <a:pt x="141574" y="202891"/>
                </a:lnTo>
                <a:lnTo>
                  <a:pt x="131173" y="187063"/>
                </a:lnTo>
                <a:lnTo>
                  <a:pt x="127357" y="167701"/>
                </a:lnTo>
                <a:lnTo>
                  <a:pt x="131191" y="148322"/>
                </a:lnTo>
                <a:lnTo>
                  <a:pt x="141574" y="132524"/>
                </a:lnTo>
                <a:lnTo>
                  <a:pt x="156989" y="121843"/>
                </a:lnTo>
                <a:lnTo>
                  <a:pt x="175848" y="117923"/>
                </a:lnTo>
                <a:lnTo>
                  <a:pt x="348879" y="117923"/>
                </a:lnTo>
                <a:lnTo>
                  <a:pt x="348879" y="2659"/>
                </a:lnTo>
                <a:lnTo>
                  <a:pt x="338971" y="1506"/>
                </a:lnTo>
                <a:lnTo>
                  <a:pt x="328975" y="674"/>
                </a:lnTo>
                <a:lnTo>
                  <a:pt x="318895" y="169"/>
                </a:lnTo>
                <a:lnTo>
                  <a:pt x="308734" y="0"/>
                </a:lnTo>
                <a:close/>
              </a:path>
              <a:path w="617855" h="634365">
                <a:moveTo>
                  <a:pt x="348879" y="117923"/>
                </a:moveTo>
                <a:lnTo>
                  <a:pt x="175848" y="117923"/>
                </a:lnTo>
                <a:lnTo>
                  <a:pt x="191567" y="120611"/>
                </a:lnTo>
                <a:lnTo>
                  <a:pt x="205144" y="128073"/>
                </a:lnTo>
                <a:lnTo>
                  <a:pt x="215703" y="139404"/>
                </a:lnTo>
                <a:lnTo>
                  <a:pt x="222370" y="153702"/>
                </a:lnTo>
                <a:lnTo>
                  <a:pt x="266923" y="153702"/>
                </a:lnTo>
                <a:lnTo>
                  <a:pt x="310986" y="172469"/>
                </a:lnTo>
                <a:lnTo>
                  <a:pt x="329224" y="217490"/>
                </a:lnTo>
                <a:lnTo>
                  <a:pt x="329267" y="633163"/>
                </a:lnTo>
                <a:lnTo>
                  <a:pt x="335874" y="632724"/>
                </a:lnTo>
                <a:lnTo>
                  <a:pt x="342397" y="632074"/>
                </a:lnTo>
                <a:lnTo>
                  <a:pt x="348879" y="631205"/>
                </a:lnTo>
                <a:lnTo>
                  <a:pt x="348922" y="416489"/>
                </a:lnTo>
                <a:lnTo>
                  <a:pt x="353786" y="391823"/>
                </a:lnTo>
                <a:lnTo>
                  <a:pt x="367160" y="371478"/>
                </a:lnTo>
                <a:lnTo>
                  <a:pt x="386979" y="357749"/>
                </a:lnTo>
                <a:lnTo>
                  <a:pt x="411223" y="352711"/>
                </a:lnTo>
                <a:lnTo>
                  <a:pt x="455776" y="352711"/>
                </a:lnTo>
                <a:lnTo>
                  <a:pt x="462442" y="338410"/>
                </a:lnTo>
                <a:lnTo>
                  <a:pt x="472998" y="327079"/>
                </a:lnTo>
                <a:lnTo>
                  <a:pt x="486574" y="319619"/>
                </a:lnTo>
                <a:lnTo>
                  <a:pt x="502298" y="316932"/>
                </a:lnTo>
                <a:lnTo>
                  <a:pt x="617457" y="316932"/>
                </a:lnTo>
                <a:lnTo>
                  <a:pt x="613630" y="266886"/>
                </a:lnTo>
                <a:lnTo>
                  <a:pt x="610620" y="253981"/>
                </a:lnTo>
                <a:lnTo>
                  <a:pt x="502298" y="253981"/>
                </a:lnTo>
                <a:lnTo>
                  <a:pt x="486574" y="251296"/>
                </a:lnTo>
                <a:lnTo>
                  <a:pt x="472998" y="243839"/>
                </a:lnTo>
                <a:lnTo>
                  <a:pt x="462442" y="232508"/>
                </a:lnTo>
                <a:lnTo>
                  <a:pt x="455776" y="218202"/>
                </a:lnTo>
                <a:lnTo>
                  <a:pt x="411223" y="218202"/>
                </a:lnTo>
                <a:lnTo>
                  <a:pt x="386979" y="213165"/>
                </a:lnTo>
                <a:lnTo>
                  <a:pt x="367160" y="199436"/>
                </a:lnTo>
                <a:lnTo>
                  <a:pt x="353786" y="179091"/>
                </a:lnTo>
                <a:lnTo>
                  <a:pt x="348922" y="154424"/>
                </a:lnTo>
                <a:lnTo>
                  <a:pt x="348879" y="117923"/>
                </a:lnTo>
                <a:close/>
              </a:path>
              <a:path w="617855" h="634365">
                <a:moveTo>
                  <a:pt x="262021" y="285949"/>
                </a:moveTo>
                <a:lnTo>
                  <a:pt x="92101" y="285949"/>
                </a:lnTo>
                <a:lnTo>
                  <a:pt x="107825" y="288634"/>
                </a:lnTo>
                <a:lnTo>
                  <a:pt x="121402" y="296091"/>
                </a:lnTo>
                <a:lnTo>
                  <a:pt x="131958" y="307422"/>
                </a:lnTo>
                <a:lnTo>
                  <a:pt x="138624" y="321728"/>
                </a:lnTo>
                <a:lnTo>
                  <a:pt x="183188" y="321728"/>
                </a:lnTo>
                <a:lnTo>
                  <a:pt x="227250" y="340494"/>
                </a:lnTo>
                <a:lnTo>
                  <a:pt x="245488" y="385506"/>
                </a:lnTo>
                <a:lnTo>
                  <a:pt x="245531" y="627206"/>
                </a:lnTo>
                <a:lnTo>
                  <a:pt x="252337" y="628661"/>
                </a:lnTo>
                <a:lnTo>
                  <a:pt x="259238" y="629897"/>
                </a:lnTo>
                <a:lnTo>
                  <a:pt x="266201" y="630870"/>
                </a:lnTo>
                <a:lnTo>
                  <a:pt x="266201" y="303645"/>
                </a:lnTo>
                <a:lnTo>
                  <a:pt x="263008" y="287451"/>
                </a:lnTo>
                <a:lnTo>
                  <a:pt x="262021" y="285949"/>
                </a:lnTo>
                <a:close/>
              </a:path>
              <a:path w="617855" h="634365">
                <a:moveTo>
                  <a:pt x="454499" y="375067"/>
                </a:moveTo>
                <a:lnTo>
                  <a:pt x="411223" y="375067"/>
                </a:lnTo>
                <a:lnTo>
                  <a:pt x="395449" y="378346"/>
                </a:lnTo>
                <a:lnTo>
                  <a:pt x="382553" y="387281"/>
                </a:lnTo>
                <a:lnTo>
                  <a:pt x="373851"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98" y="416489"/>
                </a:lnTo>
                <a:lnTo>
                  <a:pt x="485269" y="413320"/>
                </a:lnTo>
                <a:lnTo>
                  <a:pt x="470871" y="404585"/>
                </a:lnTo>
                <a:lnTo>
                  <a:pt x="460237" y="391447"/>
                </a:lnTo>
                <a:lnTo>
                  <a:pt x="454499" y="375067"/>
                </a:lnTo>
                <a:close/>
              </a:path>
              <a:path w="617855" h="634365">
                <a:moveTo>
                  <a:pt x="225647" y="262002"/>
                </a:moveTo>
                <a:lnTo>
                  <a:pt x="4628" y="262002"/>
                </a:lnTo>
                <a:lnTo>
                  <a:pt x="2623" y="275478"/>
                </a:lnTo>
                <a:lnTo>
                  <a:pt x="1228" y="288634"/>
                </a:lnTo>
                <a:lnTo>
                  <a:pt x="1128" y="289866"/>
                </a:lnTo>
                <a:lnTo>
                  <a:pt x="296" y="302956"/>
                </a:lnTo>
                <a:lnTo>
                  <a:pt x="0" y="316932"/>
                </a:lnTo>
                <a:lnTo>
                  <a:pt x="3420" y="364265"/>
                </a:lnTo>
                <a:lnTo>
                  <a:pt x="13351" y="409413"/>
                </a:lnTo>
                <a:lnTo>
                  <a:pt x="29301" y="451869"/>
                </a:lnTo>
                <a:lnTo>
                  <a:pt x="50775" y="491127"/>
                </a:lnTo>
                <a:lnTo>
                  <a:pt x="77280" y="526679"/>
                </a:lnTo>
                <a:lnTo>
                  <a:pt x="108324" y="558019"/>
                </a:lnTo>
                <a:lnTo>
                  <a:pt x="143413" y="584640"/>
                </a:lnTo>
                <a:lnTo>
                  <a:pt x="182053" y="606035"/>
                </a:lnTo>
                <a:lnTo>
                  <a:pt x="223752" y="621698"/>
                </a:lnTo>
                <a:lnTo>
                  <a:pt x="223708" y="385506"/>
                </a:lnTo>
                <a:lnTo>
                  <a:pt x="92101" y="385506"/>
                </a:lnTo>
                <a:lnTo>
                  <a:pt x="73243" y="381588"/>
                </a:lnTo>
                <a:lnTo>
                  <a:pt x="57828" y="370908"/>
                </a:lnTo>
                <a:lnTo>
                  <a:pt x="47427" y="355083"/>
                </a:lnTo>
                <a:lnTo>
                  <a:pt x="43611" y="335727"/>
                </a:lnTo>
                <a:lnTo>
                  <a:pt x="47427" y="316367"/>
                </a:lnTo>
                <a:lnTo>
                  <a:pt x="57828" y="300543"/>
                </a:lnTo>
                <a:lnTo>
                  <a:pt x="73243" y="289866"/>
                </a:lnTo>
                <a:lnTo>
                  <a:pt x="92101" y="285949"/>
                </a:lnTo>
                <a:lnTo>
                  <a:pt x="262021" y="285949"/>
                </a:lnTo>
                <a:lnTo>
                  <a:pt x="254307" y="274212"/>
                </a:lnTo>
                <a:lnTo>
                  <a:pt x="241415" y="265280"/>
                </a:lnTo>
                <a:lnTo>
                  <a:pt x="225647" y="262002"/>
                </a:lnTo>
                <a:close/>
              </a:path>
              <a:path w="617855" h="634365">
                <a:moveTo>
                  <a:pt x="617457" y="316932"/>
                </a:moveTo>
                <a:lnTo>
                  <a:pt x="502298" y="316932"/>
                </a:lnTo>
                <a:lnTo>
                  <a:pt x="521157" y="320851"/>
                </a:lnTo>
                <a:lnTo>
                  <a:pt x="536572" y="331530"/>
                </a:lnTo>
                <a:lnTo>
                  <a:pt x="546974" y="347361"/>
                </a:lnTo>
                <a:lnTo>
                  <a:pt x="550789" y="366711"/>
                </a:lnTo>
                <a:lnTo>
                  <a:pt x="547040" y="385726"/>
                </a:lnTo>
                <a:lnTo>
                  <a:pt x="546951" y="386100"/>
                </a:lnTo>
                <a:lnTo>
                  <a:pt x="536572" y="401892"/>
                </a:lnTo>
                <a:lnTo>
                  <a:pt x="521157" y="412571"/>
                </a:lnTo>
                <a:lnTo>
                  <a:pt x="502298" y="416489"/>
                </a:lnTo>
                <a:lnTo>
                  <a:pt x="601759" y="416489"/>
                </a:lnTo>
                <a:lnTo>
                  <a:pt x="602538" y="414541"/>
                </a:lnTo>
                <a:lnTo>
                  <a:pt x="613630" y="366978"/>
                </a:lnTo>
                <a:lnTo>
                  <a:pt x="617457" y="316932"/>
                </a:lnTo>
                <a:close/>
              </a:path>
              <a:path w="617855" h="634365">
                <a:moveTo>
                  <a:pt x="502832" y="339288"/>
                </a:moveTo>
                <a:lnTo>
                  <a:pt x="492435" y="341443"/>
                </a:lnTo>
                <a:lnTo>
                  <a:pt x="483944" y="347321"/>
                </a:lnTo>
                <a:lnTo>
                  <a:pt x="478220" y="356038"/>
                </a:lnTo>
                <a:lnTo>
                  <a:pt x="476121" y="366711"/>
                </a:lnTo>
                <a:lnTo>
                  <a:pt x="478220" y="377383"/>
                </a:lnTo>
                <a:lnTo>
                  <a:pt x="483944" y="386100"/>
                </a:lnTo>
                <a:lnTo>
                  <a:pt x="492435" y="391978"/>
                </a:lnTo>
                <a:lnTo>
                  <a:pt x="502832" y="394134"/>
                </a:lnTo>
                <a:lnTo>
                  <a:pt x="513230" y="391978"/>
                </a:lnTo>
                <a:lnTo>
                  <a:pt x="521721" y="386100"/>
                </a:lnTo>
                <a:lnTo>
                  <a:pt x="527445" y="377383"/>
                </a:lnTo>
                <a:lnTo>
                  <a:pt x="529544" y="366711"/>
                </a:lnTo>
                <a:lnTo>
                  <a:pt x="527445" y="356038"/>
                </a:lnTo>
                <a:lnTo>
                  <a:pt x="521721" y="347321"/>
                </a:lnTo>
                <a:lnTo>
                  <a:pt x="513230" y="341443"/>
                </a:lnTo>
                <a:lnTo>
                  <a:pt x="502832" y="339288"/>
                </a:lnTo>
                <a:close/>
              </a:path>
              <a:path w="617855" h="634365">
                <a:moveTo>
                  <a:pt x="183188" y="344083"/>
                </a:moveTo>
                <a:lnTo>
                  <a:pt x="139901" y="344083"/>
                </a:lnTo>
                <a:lnTo>
                  <a:pt x="134164" y="360464"/>
                </a:lnTo>
                <a:lnTo>
                  <a:pt x="123532" y="373602"/>
                </a:lnTo>
                <a:lnTo>
                  <a:pt x="109135" y="382337"/>
                </a:lnTo>
                <a:lnTo>
                  <a:pt x="92101" y="385506"/>
                </a:lnTo>
                <a:lnTo>
                  <a:pt x="223708" y="385506"/>
                </a:lnTo>
                <a:lnTo>
                  <a:pt x="220559" y="369532"/>
                </a:lnTo>
                <a:lnTo>
                  <a:pt x="211857" y="356294"/>
                </a:lnTo>
                <a:lnTo>
                  <a:pt x="198933" y="347355"/>
                </a:lnTo>
                <a:lnTo>
                  <a:pt x="183188" y="344083"/>
                </a:lnTo>
                <a:close/>
              </a:path>
              <a:path w="617855" h="634365">
                <a:moveTo>
                  <a:pt x="91567" y="308304"/>
                </a:moveTo>
                <a:lnTo>
                  <a:pt x="81170" y="310460"/>
                </a:lnTo>
                <a:lnTo>
                  <a:pt x="72679" y="316338"/>
                </a:lnTo>
                <a:lnTo>
                  <a:pt x="66955" y="325055"/>
                </a:lnTo>
                <a:lnTo>
                  <a:pt x="64856" y="335727"/>
                </a:lnTo>
                <a:lnTo>
                  <a:pt x="66955" y="346400"/>
                </a:lnTo>
                <a:lnTo>
                  <a:pt x="72679" y="355117"/>
                </a:lnTo>
                <a:lnTo>
                  <a:pt x="81170" y="360995"/>
                </a:lnTo>
                <a:lnTo>
                  <a:pt x="91567" y="363151"/>
                </a:lnTo>
                <a:lnTo>
                  <a:pt x="101965" y="360995"/>
                </a:lnTo>
                <a:lnTo>
                  <a:pt x="110456" y="355117"/>
                </a:lnTo>
                <a:lnTo>
                  <a:pt x="116180" y="346400"/>
                </a:lnTo>
                <a:lnTo>
                  <a:pt x="118279" y="335727"/>
                </a:lnTo>
                <a:lnTo>
                  <a:pt x="116180" y="325055"/>
                </a:lnTo>
                <a:lnTo>
                  <a:pt x="110456" y="316338"/>
                </a:lnTo>
                <a:lnTo>
                  <a:pt x="101965" y="310460"/>
                </a:lnTo>
                <a:lnTo>
                  <a:pt x="91567" y="308304"/>
                </a:lnTo>
                <a:close/>
              </a:path>
              <a:path w="617855" h="634365">
                <a:moveTo>
                  <a:pt x="572820" y="154424"/>
                </a:moveTo>
                <a:lnTo>
                  <a:pt x="502298" y="154424"/>
                </a:lnTo>
                <a:lnTo>
                  <a:pt x="521157" y="158343"/>
                </a:lnTo>
                <a:lnTo>
                  <a:pt x="536572" y="169022"/>
                </a:lnTo>
                <a:lnTo>
                  <a:pt x="546973" y="184847"/>
                </a:lnTo>
                <a:lnTo>
                  <a:pt x="550789" y="204203"/>
                </a:lnTo>
                <a:lnTo>
                  <a:pt x="546973" y="223563"/>
                </a:lnTo>
                <a:lnTo>
                  <a:pt x="536572" y="239387"/>
                </a:lnTo>
                <a:lnTo>
                  <a:pt x="521157" y="250064"/>
                </a:lnTo>
                <a:lnTo>
                  <a:pt x="502298" y="253981"/>
                </a:lnTo>
                <a:lnTo>
                  <a:pt x="610620" y="253981"/>
                </a:lnTo>
                <a:lnTo>
                  <a:pt x="602538" y="219323"/>
                </a:lnTo>
                <a:lnTo>
                  <a:pt x="584766" y="174845"/>
                </a:lnTo>
                <a:lnTo>
                  <a:pt x="572820" y="154424"/>
                </a:lnTo>
                <a:close/>
              </a:path>
              <a:path w="617855" h="634365">
                <a:moveTo>
                  <a:pt x="502832" y="176790"/>
                </a:moveTo>
                <a:lnTo>
                  <a:pt x="492435" y="178944"/>
                </a:lnTo>
                <a:lnTo>
                  <a:pt x="483926" y="184847"/>
                </a:lnTo>
                <a:lnTo>
                  <a:pt x="478220" y="193532"/>
                </a:lnTo>
                <a:lnTo>
                  <a:pt x="476121" y="204203"/>
                </a:lnTo>
                <a:lnTo>
                  <a:pt x="478220" y="214880"/>
                </a:lnTo>
                <a:lnTo>
                  <a:pt x="483944" y="223596"/>
                </a:lnTo>
                <a:lnTo>
                  <a:pt x="492435" y="229472"/>
                </a:lnTo>
                <a:lnTo>
                  <a:pt x="502832" y="231626"/>
                </a:lnTo>
                <a:lnTo>
                  <a:pt x="513230" y="229472"/>
                </a:lnTo>
                <a:lnTo>
                  <a:pt x="521721" y="223596"/>
                </a:lnTo>
                <a:lnTo>
                  <a:pt x="527445" y="214880"/>
                </a:lnTo>
                <a:lnTo>
                  <a:pt x="529544" y="204203"/>
                </a:lnTo>
                <a:lnTo>
                  <a:pt x="527445" y="193532"/>
                </a:lnTo>
                <a:lnTo>
                  <a:pt x="521721" y="184818"/>
                </a:lnTo>
                <a:lnTo>
                  <a:pt x="513230" y="178944"/>
                </a:lnTo>
                <a:lnTo>
                  <a:pt x="502832" y="176790"/>
                </a:lnTo>
                <a:close/>
              </a:path>
              <a:path w="617855" h="634365">
                <a:moveTo>
                  <a:pt x="266923" y="176067"/>
                </a:moveTo>
                <a:lnTo>
                  <a:pt x="223637" y="176067"/>
                </a:lnTo>
                <a:lnTo>
                  <a:pt x="217900" y="192448"/>
                </a:lnTo>
                <a:lnTo>
                  <a:pt x="207269" y="205586"/>
                </a:lnTo>
                <a:lnTo>
                  <a:pt x="192875" y="214321"/>
                </a:lnTo>
                <a:lnTo>
                  <a:pt x="175848" y="217490"/>
                </a:lnTo>
                <a:lnTo>
                  <a:pt x="307444" y="217490"/>
                </a:lnTo>
                <a:lnTo>
                  <a:pt x="304295" y="201516"/>
                </a:lnTo>
                <a:lnTo>
                  <a:pt x="295593" y="188278"/>
                </a:lnTo>
                <a:lnTo>
                  <a:pt x="282697" y="179345"/>
                </a:lnTo>
                <a:lnTo>
                  <a:pt x="266923" y="176067"/>
                </a:lnTo>
                <a:close/>
              </a:path>
              <a:path w="617855" h="634365">
                <a:moveTo>
                  <a:pt x="370658" y="6387"/>
                </a:moveTo>
                <a:lnTo>
                  <a:pt x="370702" y="154424"/>
                </a:lnTo>
                <a:lnTo>
                  <a:pt x="395449" y="192569"/>
                </a:lnTo>
                <a:lnTo>
                  <a:pt x="411223" y="195847"/>
                </a:lnTo>
                <a:lnTo>
                  <a:pt x="454499" y="195847"/>
                </a:lnTo>
                <a:lnTo>
                  <a:pt x="460237" y="179466"/>
                </a:lnTo>
                <a:lnTo>
                  <a:pt x="470871" y="166328"/>
                </a:lnTo>
                <a:lnTo>
                  <a:pt x="485269" y="157594"/>
                </a:lnTo>
                <a:lnTo>
                  <a:pt x="50229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303" y="140288"/>
                </a:moveTo>
                <a:lnTo>
                  <a:pt x="164905" y="142444"/>
                </a:lnTo>
                <a:lnTo>
                  <a:pt x="156397" y="148350"/>
                </a:lnTo>
                <a:lnTo>
                  <a:pt x="150691" y="157039"/>
                </a:lnTo>
                <a:lnTo>
                  <a:pt x="148592" y="167712"/>
                </a:lnTo>
                <a:lnTo>
                  <a:pt x="150691" y="178384"/>
                </a:lnTo>
                <a:lnTo>
                  <a:pt x="156415" y="187101"/>
                </a:lnTo>
                <a:lnTo>
                  <a:pt x="164905" y="192979"/>
                </a:lnTo>
                <a:lnTo>
                  <a:pt x="175303" y="195135"/>
                </a:lnTo>
                <a:lnTo>
                  <a:pt x="185701" y="192979"/>
                </a:lnTo>
                <a:lnTo>
                  <a:pt x="194191" y="187101"/>
                </a:lnTo>
                <a:lnTo>
                  <a:pt x="199915" y="178384"/>
                </a:lnTo>
                <a:lnTo>
                  <a:pt x="202012" y="167701"/>
                </a:lnTo>
                <a:lnTo>
                  <a:pt x="199915" y="157039"/>
                </a:lnTo>
                <a:lnTo>
                  <a:pt x="194191" y="148322"/>
                </a:lnTo>
                <a:lnTo>
                  <a:pt x="185701" y="142444"/>
                </a:lnTo>
                <a:lnTo>
                  <a:pt x="175303" y="140288"/>
                </a:lnTo>
                <a:close/>
              </a:path>
            </a:pathLst>
          </a:custGeom>
          <a:solidFill>
            <a:srgbClr val="E50022"/>
          </a:solidFill>
        </p:spPr>
        <p:txBody>
          <a:bodyPr wrap="square" lIns="0" tIns="0" rIns="0" bIns="0" rtlCol="0"/>
          <a:lstStyle/>
          <a:p>
            <a:endParaRPr sz="1092"/>
          </a:p>
        </p:txBody>
      </p:sp>
      <p:pic>
        <p:nvPicPr>
          <p:cNvPr id="246" name="object 246"/>
          <p:cNvPicPr/>
          <p:nvPr/>
        </p:nvPicPr>
        <p:blipFill>
          <a:blip r:embed="rId3" cstate="print"/>
          <a:stretch>
            <a:fillRect/>
          </a:stretch>
        </p:blipFill>
        <p:spPr>
          <a:xfrm>
            <a:off x="1174752" y="361130"/>
            <a:ext cx="104164" cy="104171"/>
          </a:xfrm>
          <a:prstGeom prst="rect">
            <a:avLst/>
          </a:prstGeom>
        </p:spPr>
      </p:pic>
      <p:sp>
        <p:nvSpPr>
          <p:cNvPr id="247" name="object 247"/>
          <p:cNvSpPr txBox="1"/>
          <p:nvPr/>
        </p:nvSpPr>
        <p:spPr>
          <a:xfrm>
            <a:off x="699645" y="275951"/>
            <a:ext cx="1626965"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248" name="object 248"/>
          <p:cNvSpPr/>
          <p:nvPr/>
        </p:nvSpPr>
        <p:spPr>
          <a:xfrm>
            <a:off x="2422619"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249" name="object 249"/>
          <p:cNvGrpSpPr/>
          <p:nvPr/>
        </p:nvGrpSpPr>
        <p:grpSpPr>
          <a:xfrm>
            <a:off x="2599439" y="348593"/>
            <a:ext cx="374668" cy="388145"/>
            <a:chOff x="4285962" y="574855"/>
            <a:chExt cx="617855" cy="640080"/>
          </a:xfrm>
        </p:grpSpPr>
        <p:pic>
          <p:nvPicPr>
            <p:cNvPr id="250" name="object 250"/>
            <p:cNvPicPr/>
            <p:nvPr/>
          </p:nvPicPr>
          <p:blipFill>
            <a:blip r:embed="rId4" cstate="print"/>
            <a:stretch>
              <a:fillRect/>
            </a:stretch>
          </p:blipFill>
          <p:spPr>
            <a:xfrm>
              <a:off x="4627303" y="574855"/>
              <a:ext cx="77306" cy="79369"/>
            </a:xfrm>
            <a:prstGeom prst="rect">
              <a:avLst/>
            </a:prstGeom>
          </p:spPr>
        </p:pic>
        <p:sp>
          <p:nvSpPr>
            <p:cNvPr id="251" name="object 251"/>
            <p:cNvSpPr/>
            <p:nvPr/>
          </p:nvSpPr>
          <p:spPr>
            <a:xfrm>
              <a:off x="4465597"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5" y="61684"/>
                  </a:lnTo>
                  <a:lnTo>
                    <a:pt x="72567" y="46972"/>
                  </a:lnTo>
                  <a:lnTo>
                    <a:pt x="94258" y="38946"/>
                  </a:lnTo>
                  <a:lnTo>
                    <a:pt x="118027" y="37605"/>
                  </a:lnTo>
                  <a:lnTo>
                    <a:pt x="130041" y="39246"/>
                  </a:lnTo>
                  <a:lnTo>
                    <a:pt x="180718" y="67902"/>
                  </a:lnTo>
                  <a:lnTo>
                    <a:pt x="201592" y="109714"/>
                  </a:lnTo>
                  <a:lnTo>
                    <a:pt x="202800" y="135141"/>
                  </a:lnTo>
                  <a:lnTo>
                    <a:pt x="201330" y="148224"/>
                  </a:lnTo>
                  <a:lnTo>
                    <a:pt x="198712" y="160553"/>
                  </a:lnTo>
                  <a:lnTo>
                    <a:pt x="194950" y="172125"/>
                  </a:lnTo>
                  <a:lnTo>
                    <a:pt x="190046" y="182941"/>
                  </a:lnTo>
                  <a:lnTo>
                    <a:pt x="191103" y="214644"/>
                  </a:lnTo>
                  <a:lnTo>
                    <a:pt x="204179" y="266506"/>
                  </a:lnTo>
                  <a:lnTo>
                    <a:pt x="229300" y="300847"/>
                  </a:lnTo>
                  <a:lnTo>
                    <a:pt x="244296" y="309733"/>
                  </a:lnTo>
                  <a:lnTo>
                    <a:pt x="251434" y="308407"/>
                  </a:lnTo>
                  <a:lnTo>
                    <a:pt x="260235" y="305733"/>
                  </a:lnTo>
                  <a:lnTo>
                    <a:pt x="270697" y="301708"/>
                  </a:lnTo>
                  <a:lnTo>
                    <a:pt x="282818" y="296330"/>
                  </a:lnTo>
                  <a:lnTo>
                    <a:pt x="283457" y="294393"/>
                  </a:lnTo>
                  <a:lnTo>
                    <a:pt x="265379" y="283403"/>
                  </a:lnTo>
                  <a:lnTo>
                    <a:pt x="250570" y="269752"/>
                  </a:lnTo>
                  <a:lnTo>
                    <a:pt x="230767" y="234478"/>
                  </a:lnTo>
                  <a:lnTo>
                    <a:pt x="225480" y="197757"/>
                  </a:lnTo>
                  <a:lnTo>
                    <a:pt x="240296" y="146219"/>
                  </a:lnTo>
                  <a:lnTo>
                    <a:pt x="240642" y="108610"/>
                  </a:lnTo>
                  <a:lnTo>
                    <a:pt x="216741"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252" name="object 252"/>
            <p:cNvPicPr/>
            <p:nvPr/>
          </p:nvPicPr>
          <p:blipFill>
            <a:blip r:embed="rId5" cstate="print"/>
            <a:stretch>
              <a:fillRect/>
            </a:stretch>
          </p:blipFill>
          <p:spPr>
            <a:xfrm>
              <a:off x="4824081" y="860898"/>
              <a:ext cx="79212" cy="77695"/>
            </a:xfrm>
            <a:prstGeom prst="rect">
              <a:avLst/>
            </a:prstGeom>
          </p:spPr>
        </p:pic>
        <p:sp>
          <p:nvSpPr>
            <p:cNvPr id="253" name="object 253"/>
            <p:cNvSpPr/>
            <p:nvPr/>
          </p:nvSpPr>
          <p:spPr>
            <a:xfrm>
              <a:off x="4576401" y="735783"/>
              <a:ext cx="259079" cy="340995"/>
            </a:xfrm>
            <a:custGeom>
              <a:avLst/>
              <a:gdLst/>
              <a:ahLst/>
              <a:cxnLst/>
              <a:rect l="l" t="t" r="r" b="b"/>
              <a:pathLst>
                <a:path w="259079" h="340994">
                  <a:moveTo>
                    <a:pt x="147409" y="0"/>
                  </a:moveTo>
                  <a:lnTo>
                    <a:pt x="147147" y="37496"/>
                  </a:lnTo>
                  <a:lnTo>
                    <a:pt x="173054" y="47167"/>
                  </a:lnTo>
                  <a:lnTo>
                    <a:pt x="193308" y="60978"/>
                  </a:lnTo>
                  <a:lnTo>
                    <a:pt x="207907" y="78930"/>
                  </a:lnTo>
                  <a:lnTo>
                    <a:pt x="216852" y="101023"/>
                  </a:lnTo>
                  <a:lnTo>
                    <a:pt x="219172" y="112932"/>
                  </a:lnTo>
                  <a:lnTo>
                    <a:pt x="220074" y="124439"/>
                  </a:lnTo>
                  <a:lnTo>
                    <a:pt x="219558" y="135545"/>
                  </a:lnTo>
                  <a:lnTo>
                    <a:pt x="194401" y="189149"/>
                  </a:lnTo>
                  <a:lnTo>
                    <a:pt x="151785" y="212726"/>
                  </a:lnTo>
                  <a:lnTo>
                    <a:pt x="114314" y="217174"/>
                  </a:lnTo>
                  <a:lnTo>
                    <a:pt x="102436" y="216077"/>
                  </a:lnTo>
                  <a:lnTo>
                    <a:pt x="72818" y="227295"/>
                  </a:lnTo>
                  <a:lnTo>
                    <a:pt x="27976" y="256352"/>
                  </a:lnTo>
                  <a:lnTo>
                    <a:pt x="3541" y="291197"/>
                  </a:lnTo>
                  <a:lnTo>
                    <a:pt x="0" y="308336"/>
                  </a:lnTo>
                  <a:lnTo>
                    <a:pt x="3549" y="314640"/>
                  </a:lnTo>
                  <a:lnTo>
                    <a:pt x="8921" y="322088"/>
                  </a:lnTo>
                  <a:lnTo>
                    <a:pt x="16114" y="330680"/>
                  </a:lnTo>
                  <a:lnTo>
                    <a:pt x="25130" y="340418"/>
                  </a:lnTo>
                  <a:lnTo>
                    <a:pt x="27067" y="340418"/>
                  </a:lnTo>
                  <a:lnTo>
                    <a:pt x="31676" y="319762"/>
                  </a:lnTo>
                  <a:lnTo>
                    <a:pt x="39849" y="301346"/>
                  </a:lnTo>
                  <a:lnTo>
                    <a:pt x="66877" y="271227"/>
                  </a:lnTo>
                  <a:lnTo>
                    <a:pt x="153461" y="251772"/>
                  </a:lnTo>
                  <a:lnTo>
                    <a:pt x="189179" y="239980"/>
                  </a:lnTo>
                  <a:lnTo>
                    <a:pt x="238721" y="197847"/>
                  </a:lnTo>
                  <a:lnTo>
                    <a:pt x="255292" y="156865"/>
                  </a:lnTo>
                  <a:lnTo>
                    <a:pt x="258599" y="123305"/>
                  </a:lnTo>
                  <a:lnTo>
                    <a:pt x="257049" y="104112"/>
                  </a:lnTo>
                  <a:lnTo>
                    <a:pt x="234375" y="51090"/>
                  </a:lnTo>
                  <a:lnTo>
                    <a:pt x="193920" y="15203"/>
                  </a:lnTo>
                  <a:lnTo>
                    <a:pt x="161450" y="2450"/>
                  </a:lnTo>
                  <a:lnTo>
                    <a:pt x="147409" y="0"/>
                  </a:lnTo>
                  <a:close/>
                </a:path>
              </a:pathLst>
            </a:custGeom>
            <a:solidFill>
              <a:srgbClr val="FC9B0E"/>
            </a:solidFill>
          </p:spPr>
          <p:txBody>
            <a:bodyPr wrap="square" lIns="0" tIns="0" rIns="0" bIns="0" rtlCol="0"/>
            <a:lstStyle/>
            <a:p>
              <a:endParaRPr sz="1092"/>
            </a:p>
          </p:txBody>
        </p:sp>
        <p:pic>
          <p:nvPicPr>
            <p:cNvPr id="254" name="object 254"/>
            <p:cNvPicPr/>
            <p:nvPr/>
          </p:nvPicPr>
          <p:blipFill>
            <a:blip r:embed="rId6" cstate="print"/>
            <a:stretch>
              <a:fillRect/>
            </a:stretch>
          </p:blipFill>
          <p:spPr>
            <a:xfrm>
              <a:off x="4296412" y="670975"/>
              <a:ext cx="79082" cy="77695"/>
            </a:xfrm>
            <a:prstGeom prst="rect">
              <a:avLst/>
            </a:prstGeom>
          </p:spPr>
        </p:pic>
        <p:sp>
          <p:nvSpPr>
            <p:cNvPr id="255" name="object 255"/>
            <p:cNvSpPr/>
            <p:nvPr/>
          </p:nvSpPr>
          <p:spPr>
            <a:xfrm>
              <a:off x="4310171"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62" y="189787"/>
                  </a:lnTo>
                  <a:lnTo>
                    <a:pt x="46505" y="166449"/>
                  </a:lnTo>
                  <a:lnTo>
                    <a:pt x="38655" y="143208"/>
                  </a:lnTo>
                  <a:lnTo>
                    <a:pt x="43969" y="97015"/>
                  </a:lnTo>
                  <a:lnTo>
                    <a:pt x="70639" y="60555"/>
                  </a:lnTo>
                  <a:lnTo>
                    <a:pt x="115124" y="40229"/>
                  </a:lnTo>
                  <a:lnTo>
                    <a:pt x="138743" y="40238"/>
                  </a:lnTo>
                  <a:lnTo>
                    <a:pt x="175193" y="52591"/>
                  </a:lnTo>
                  <a:lnTo>
                    <a:pt x="204645" y="74209"/>
                  </a:lnTo>
                  <a:lnTo>
                    <a:pt x="235076" y="83150"/>
                  </a:lnTo>
                  <a:lnTo>
                    <a:pt x="262980" y="87420"/>
                  </a:lnTo>
                  <a:lnTo>
                    <a:pt x="288356" y="87018"/>
                  </a:lnTo>
                  <a:lnTo>
                    <a:pt x="311207" y="81947"/>
                  </a:lnTo>
                  <a:lnTo>
                    <a:pt x="342970" y="55302"/>
                  </a:lnTo>
                  <a:lnTo>
                    <a:pt x="343188" y="46124"/>
                  </a:lnTo>
                  <a:lnTo>
                    <a:pt x="342648" y="34947"/>
                  </a:lnTo>
                  <a:lnTo>
                    <a:pt x="341353" y="21771"/>
                  </a:lnTo>
                  <a:lnTo>
                    <a:pt x="339678" y="20483"/>
                  </a:lnTo>
                  <a:lnTo>
                    <a:pt x="323594" y="34171"/>
                  </a:lnTo>
                  <a:lnTo>
                    <a:pt x="306015" y="43931"/>
                  </a:lnTo>
                  <a:lnTo>
                    <a:pt x="286938"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256" name="object 256"/>
            <p:cNvPicPr/>
            <p:nvPr/>
          </p:nvPicPr>
          <p:blipFill>
            <a:blip r:embed="rId7" cstate="print"/>
            <a:stretch>
              <a:fillRect/>
            </a:stretch>
          </p:blipFill>
          <p:spPr>
            <a:xfrm>
              <a:off x="4285962" y="1017755"/>
              <a:ext cx="78233" cy="78693"/>
            </a:xfrm>
            <a:prstGeom prst="rect">
              <a:avLst/>
            </a:prstGeom>
          </p:spPr>
        </p:pic>
        <p:sp>
          <p:nvSpPr>
            <p:cNvPr id="257" name="object 257"/>
            <p:cNvSpPr/>
            <p:nvPr/>
          </p:nvSpPr>
          <p:spPr>
            <a:xfrm>
              <a:off x="4345644" y="762586"/>
              <a:ext cx="188595" cy="363855"/>
            </a:xfrm>
            <a:custGeom>
              <a:avLst/>
              <a:gdLst/>
              <a:ahLst/>
              <a:cxnLst/>
              <a:rect l="l" t="t" r="r" b="b"/>
              <a:pathLst>
                <a:path w="188595" h="363855">
                  <a:moveTo>
                    <a:pt x="94180" y="0"/>
                  </a:moveTo>
                  <a:lnTo>
                    <a:pt x="92379" y="1162"/>
                  </a:lnTo>
                  <a:lnTo>
                    <a:pt x="100391" y="20720"/>
                  </a:lnTo>
                  <a:lnTo>
                    <a:pt x="104199" y="40489"/>
                  </a:lnTo>
                  <a:lnTo>
                    <a:pt x="99206"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9" y="220719"/>
                  </a:lnTo>
                  <a:lnTo>
                    <a:pt x="62746" y="177041"/>
                  </a:lnTo>
                  <a:lnTo>
                    <a:pt x="101520" y="146246"/>
                  </a:lnTo>
                  <a:lnTo>
                    <a:pt x="119462" y="120113"/>
                  </a:lnTo>
                  <a:lnTo>
                    <a:pt x="132186" y="94929"/>
                  </a:lnTo>
                  <a:lnTo>
                    <a:pt x="139692" y="70694"/>
                  </a:lnTo>
                  <a:lnTo>
                    <a:pt x="141979" y="47412"/>
                  </a:lnTo>
                  <a:lnTo>
                    <a:pt x="141347"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258" name="object 258"/>
            <p:cNvPicPr/>
            <p:nvPr/>
          </p:nvPicPr>
          <p:blipFill>
            <a:blip r:embed="rId8" cstate="print"/>
            <a:stretch>
              <a:fillRect/>
            </a:stretch>
          </p:blipFill>
          <p:spPr>
            <a:xfrm>
              <a:off x="4613561" y="1136111"/>
              <a:ext cx="78097" cy="78814"/>
            </a:xfrm>
            <a:prstGeom prst="rect">
              <a:avLst/>
            </a:prstGeom>
          </p:spPr>
        </p:pic>
        <p:sp>
          <p:nvSpPr>
            <p:cNvPr id="259" name="object 259"/>
            <p:cNvSpPr/>
            <p:nvPr/>
          </p:nvSpPr>
          <p:spPr>
            <a:xfrm>
              <a:off x="4410449" y="937870"/>
              <a:ext cx="362585" cy="205740"/>
            </a:xfrm>
            <a:custGeom>
              <a:avLst/>
              <a:gdLst/>
              <a:ahLst/>
              <a:cxnLst/>
              <a:rect l="l" t="t" r="r" b="b"/>
              <a:pathLst>
                <a:path w="362585" h="205740">
                  <a:moveTo>
                    <a:pt x="33089" y="0"/>
                  </a:moveTo>
                  <a:lnTo>
                    <a:pt x="0" y="34611"/>
                  </a:lnTo>
                  <a:lnTo>
                    <a:pt x="513" y="36412"/>
                  </a:lnTo>
                  <a:lnTo>
                    <a:pt x="21641" y="35094"/>
                  </a:lnTo>
                  <a:lnTo>
                    <a:pt x="41613" y="37833"/>
                  </a:lnTo>
                  <a:lnTo>
                    <a:pt x="78081" y="55479"/>
                  </a:lnTo>
                  <a:lnTo>
                    <a:pt x="120729" y="133309"/>
                  </a:lnTo>
                  <a:lnTo>
                    <a:pt x="141948" y="164378"/>
                  </a:lnTo>
                  <a:lnTo>
                    <a:pt x="167081" y="186717"/>
                  </a:lnTo>
                  <a:lnTo>
                    <a:pt x="196128" y="200326"/>
                  </a:lnTo>
                  <a:lnTo>
                    <a:pt x="229092" y="205203"/>
                  </a:lnTo>
                  <a:lnTo>
                    <a:pt x="240057" y="204900"/>
                  </a:lnTo>
                  <a:lnTo>
                    <a:pt x="291195" y="191936"/>
                  </a:lnTo>
                  <a:lnTo>
                    <a:pt x="335972" y="155567"/>
                  </a:lnTo>
                  <a:lnTo>
                    <a:pt x="359224" y="106766"/>
                  </a:lnTo>
                  <a:lnTo>
                    <a:pt x="362536" y="80671"/>
                  </a:lnTo>
                  <a:lnTo>
                    <a:pt x="362449" y="71971"/>
                  </a:lnTo>
                  <a:lnTo>
                    <a:pt x="361025" y="57930"/>
                  </a:lnTo>
                  <a:lnTo>
                    <a:pt x="324827" y="67982"/>
                  </a:lnTo>
                  <a:lnTo>
                    <a:pt x="322748" y="95540"/>
                  </a:lnTo>
                  <a:lnTo>
                    <a:pt x="315097" y="118814"/>
                  </a:lnTo>
                  <a:lnTo>
                    <a:pt x="283080" y="152503"/>
                  </a:lnTo>
                  <a:lnTo>
                    <a:pt x="239783" y="165780"/>
                  </a:lnTo>
                  <a:lnTo>
                    <a:pt x="214309" y="163547"/>
                  </a:lnTo>
                  <a:lnTo>
                    <a:pt x="173268" y="141063"/>
                  </a:lnTo>
                  <a:lnTo>
                    <a:pt x="151480" y="109308"/>
                  </a:lnTo>
                  <a:lnTo>
                    <a:pt x="140833" y="74421"/>
                  </a:lnTo>
                  <a:lnTo>
                    <a:pt x="121873" y="49064"/>
                  </a:lnTo>
                  <a:lnTo>
                    <a:pt x="81540" y="13953"/>
                  </a:lnTo>
                  <a:lnTo>
                    <a:pt x="41263" y="142"/>
                  </a:lnTo>
                  <a:lnTo>
                    <a:pt x="33089" y="0"/>
                  </a:lnTo>
                  <a:close/>
                </a:path>
              </a:pathLst>
            </a:custGeom>
            <a:solidFill>
              <a:srgbClr val="5DC4C1"/>
            </a:solidFill>
          </p:spPr>
          <p:txBody>
            <a:bodyPr wrap="square" lIns="0" tIns="0" rIns="0" bIns="0" rtlCol="0"/>
            <a:lstStyle/>
            <a:p>
              <a:endParaRPr sz="1092"/>
            </a:p>
          </p:txBody>
        </p:sp>
      </p:grpSp>
      <p:sp>
        <p:nvSpPr>
          <p:cNvPr id="260" name="object 260"/>
          <p:cNvSpPr txBox="1"/>
          <p:nvPr/>
        </p:nvSpPr>
        <p:spPr>
          <a:xfrm>
            <a:off x="3045048" y="435105"/>
            <a:ext cx="1506362"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261" name="object 261"/>
          <p:cNvGrpSpPr/>
          <p:nvPr/>
        </p:nvGrpSpPr>
        <p:grpSpPr>
          <a:xfrm>
            <a:off x="9680065" y="0"/>
            <a:ext cx="2511776" cy="1928018"/>
            <a:chOff x="15962439" y="0"/>
            <a:chExt cx="4142104" cy="3179445"/>
          </a:xfrm>
        </p:grpSpPr>
        <p:sp>
          <p:nvSpPr>
            <p:cNvPr id="262" name="object 262"/>
            <p:cNvSpPr/>
            <p:nvPr/>
          </p:nvSpPr>
          <p:spPr>
            <a:xfrm>
              <a:off x="15962439" y="0"/>
              <a:ext cx="3048000" cy="3061970"/>
            </a:xfrm>
            <a:custGeom>
              <a:avLst/>
              <a:gdLst/>
              <a:ahLst/>
              <a:cxnLst/>
              <a:rect l="l" t="t" r="r" b="b"/>
              <a:pathLst>
                <a:path w="3048000" h="3061970">
                  <a:moveTo>
                    <a:pt x="62576" y="0"/>
                  </a:moveTo>
                  <a:lnTo>
                    <a:pt x="0" y="0"/>
                  </a:lnTo>
                  <a:lnTo>
                    <a:pt x="832871" y="705145"/>
                  </a:lnTo>
                  <a:lnTo>
                    <a:pt x="877823" y="1246521"/>
                  </a:lnTo>
                  <a:lnTo>
                    <a:pt x="3021737" y="3061607"/>
                  </a:lnTo>
                  <a:lnTo>
                    <a:pt x="3047861" y="3030750"/>
                  </a:lnTo>
                  <a:lnTo>
                    <a:pt x="916754" y="1226501"/>
                  </a:lnTo>
                  <a:lnTo>
                    <a:pt x="871792" y="685114"/>
                  </a:lnTo>
                  <a:lnTo>
                    <a:pt x="62576" y="0"/>
                  </a:lnTo>
                  <a:close/>
                </a:path>
              </a:pathLst>
            </a:custGeom>
            <a:solidFill>
              <a:srgbClr val="5DC4C1">
                <a:alpha val="50000"/>
              </a:srgbClr>
            </a:solidFill>
          </p:spPr>
          <p:txBody>
            <a:bodyPr wrap="square" lIns="0" tIns="0" rIns="0" bIns="0" rtlCol="0"/>
            <a:lstStyle/>
            <a:p>
              <a:endParaRPr sz="1092"/>
            </a:p>
          </p:txBody>
        </p:sp>
        <p:pic>
          <p:nvPicPr>
            <p:cNvPr id="263" name="object 263"/>
            <p:cNvPicPr/>
            <p:nvPr/>
          </p:nvPicPr>
          <p:blipFill>
            <a:blip r:embed="rId9" cstate="print"/>
            <a:stretch>
              <a:fillRect/>
            </a:stretch>
          </p:blipFill>
          <p:spPr>
            <a:xfrm>
              <a:off x="18870773" y="2920537"/>
              <a:ext cx="242399" cy="242402"/>
            </a:xfrm>
            <a:prstGeom prst="rect">
              <a:avLst/>
            </a:prstGeom>
          </p:spPr>
        </p:pic>
        <p:sp>
          <p:nvSpPr>
            <p:cNvPr id="264" name="object 264"/>
            <p:cNvSpPr/>
            <p:nvPr/>
          </p:nvSpPr>
          <p:spPr>
            <a:xfrm>
              <a:off x="18274741" y="5"/>
              <a:ext cx="1829435" cy="3179445"/>
            </a:xfrm>
            <a:custGeom>
              <a:avLst/>
              <a:gdLst/>
              <a:ahLst/>
              <a:cxnLst/>
              <a:rect l="l" t="t" r="r" b="b"/>
              <a:pathLst>
                <a:path w="1829434" h="3179445">
                  <a:moveTo>
                    <a:pt x="854621" y="3051505"/>
                  </a:moveTo>
                  <a:lnTo>
                    <a:pt x="851128" y="3009442"/>
                  </a:lnTo>
                  <a:lnTo>
                    <a:pt x="835748" y="2972079"/>
                  </a:lnTo>
                  <a:lnTo>
                    <a:pt x="834910" y="2970047"/>
                  </a:lnTo>
                  <a:lnTo>
                    <a:pt x="822274" y="2955290"/>
                  </a:lnTo>
                  <a:lnTo>
                    <a:pt x="822274" y="3033014"/>
                  </a:lnTo>
                  <a:lnTo>
                    <a:pt x="817867" y="3073209"/>
                  </a:lnTo>
                  <a:lnTo>
                    <a:pt x="797699" y="3109874"/>
                  </a:lnTo>
                  <a:lnTo>
                    <a:pt x="764870" y="3135807"/>
                  </a:lnTo>
                  <a:lnTo>
                    <a:pt x="725944" y="3146780"/>
                  </a:lnTo>
                  <a:lnTo>
                    <a:pt x="685749" y="3142386"/>
                  </a:lnTo>
                  <a:lnTo>
                    <a:pt x="649084" y="3122218"/>
                  </a:lnTo>
                  <a:lnTo>
                    <a:pt x="623150" y="3089376"/>
                  </a:lnTo>
                  <a:lnTo>
                    <a:pt x="612178" y="3050463"/>
                  </a:lnTo>
                  <a:lnTo>
                    <a:pt x="616572" y="3010268"/>
                  </a:lnTo>
                  <a:lnTo>
                    <a:pt x="636739" y="2973603"/>
                  </a:lnTo>
                  <a:lnTo>
                    <a:pt x="669582" y="2947670"/>
                  </a:lnTo>
                  <a:lnTo>
                    <a:pt x="708494" y="2936697"/>
                  </a:lnTo>
                  <a:lnTo>
                    <a:pt x="748690" y="2941091"/>
                  </a:lnTo>
                  <a:lnTo>
                    <a:pt x="785355" y="2961259"/>
                  </a:lnTo>
                  <a:lnTo>
                    <a:pt x="811301" y="2994088"/>
                  </a:lnTo>
                  <a:lnTo>
                    <a:pt x="822274" y="3033014"/>
                  </a:lnTo>
                  <a:lnTo>
                    <a:pt x="822274" y="2955290"/>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94" y="3146780"/>
                  </a:lnTo>
                  <a:lnTo>
                    <a:pt x="822388" y="3130766"/>
                  </a:lnTo>
                  <a:lnTo>
                    <a:pt x="845134" y="3093021"/>
                  </a:lnTo>
                  <a:lnTo>
                    <a:pt x="854621" y="3051505"/>
                  </a:lnTo>
                  <a:close/>
                </a:path>
                <a:path w="1829434" h="3179445">
                  <a:moveTo>
                    <a:pt x="1829346" y="979258"/>
                  </a:moveTo>
                  <a:lnTo>
                    <a:pt x="995781" y="273519"/>
                  </a:lnTo>
                  <a:lnTo>
                    <a:pt x="946531" y="231825"/>
                  </a:lnTo>
                  <a:lnTo>
                    <a:pt x="390893" y="277977"/>
                  </a:lnTo>
                  <a:lnTo>
                    <a:pt x="62560"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65" name="object 265"/>
            <p:cNvSpPr/>
            <p:nvPr/>
          </p:nvSpPr>
          <p:spPr>
            <a:xfrm>
              <a:off x="19316034" y="638846"/>
              <a:ext cx="788670" cy="698500"/>
            </a:xfrm>
            <a:custGeom>
              <a:avLst/>
              <a:gdLst/>
              <a:ahLst/>
              <a:cxnLst/>
              <a:rect l="l" t="t" r="r" b="b"/>
              <a:pathLst>
                <a:path w="788669" h="698500">
                  <a:moveTo>
                    <a:pt x="26124" y="0"/>
                  </a:moveTo>
                  <a:lnTo>
                    <a:pt x="0" y="30857"/>
                  </a:lnTo>
                  <a:lnTo>
                    <a:pt x="788064" y="698058"/>
                  </a:lnTo>
                  <a:lnTo>
                    <a:pt x="788064" y="645085"/>
                  </a:lnTo>
                  <a:lnTo>
                    <a:pt x="26124" y="0"/>
                  </a:lnTo>
                  <a:close/>
                </a:path>
              </a:pathLst>
            </a:custGeom>
            <a:solidFill>
              <a:srgbClr val="FC9B0E">
                <a:alpha val="50000"/>
              </a:srgbClr>
            </a:solidFill>
          </p:spPr>
          <p:txBody>
            <a:bodyPr wrap="square" lIns="0" tIns="0" rIns="0" bIns="0" rtlCol="0"/>
            <a:lstStyle/>
            <a:p>
              <a:endParaRPr sz="1092"/>
            </a:p>
          </p:txBody>
        </p:sp>
        <p:pic>
          <p:nvPicPr>
            <p:cNvPr id="266" name="object 266"/>
            <p:cNvPicPr/>
            <p:nvPr/>
          </p:nvPicPr>
          <p:blipFill>
            <a:blip r:embed="rId10" cstate="print"/>
            <a:stretch>
              <a:fillRect/>
            </a:stretch>
          </p:blipFill>
          <p:spPr>
            <a:xfrm>
              <a:off x="19213150" y="537520"/>
              <a:ext cx="242404" cy="242397"/>
            </a:xfrm>
            <a:prstGeom prst="rect">
              <a:avLst/>
            </a:prstGeom>
          </p:spPr>
        </p:pic>
        <p:sp>
          <p:nvSpPr>
            <p:cNvPr id="267" name="object 267"/>
            <p:cNvSpPr/>
            <p:nvPr/>
          </p:nvSpPr>
          <p:spPr>
            <a:xfrm>
              <a:off x="19196960" y="521317"/>
              <a:ext cx="274955" cy="274955"/>
            </a:xfrm>
            <a:custGeom>
              <a:avLst/>
              <a:gdLst/>
              <a:ahLst/>
              <a:cxnLst/>
              <a:rect l="l" t="t" r="r" b="b"/>
              <a:pathLst>
                <a:path w="274955" h="274955">
                  <a:moveTo>
                    <a:pt x="147156" y="0"/>
                  </a:moveTo>
                  <a:lnTo>
                    <a:pt x="105091" y="3494"/>
                  </a:lnTo>
                  <a:lnTo>
                    <a:pt x="65706" y="19703"/>
                  </a:lnTo>
                  <a:lnTo>
                    <a:pt x="32226" y="48356"/>
                  </a:lnTo>
                  <a:lnTo>
                    <a:pt x="9488" y="86109"/>
                  </a:lnTo>
                  <a:lnTo>
                    <a:pt x="0" y="127630"/>
                  </a:lnTo>
                  <a:lnTo>
                    <a:pt x="3494" y="169697"/>
                  </a:lnTo>
                  <a:lnTo>
                    <a:pt x="19704" y="209085"/>
                  </a:lnTo>
                  <a:lnTo>
                    <a:pt x="48363" y="242571"/>
                  </a:lnTo>
                  <a:lnTo>
                    <a:pt x="86109" y="265309"/>
                  </a:lnTo>
                  <a:lnTo>
                    <a:pt x="127627" y="274797"/>
                  </a:lnTo>
                  <a:lnTo>
                    <a:pt x="169693" y="271302"/>
                  </a:lnTo>
                  <a:lnTo>
                    <a:pt x="209080" y="255093"/>
                  </a:lnTo>
                  <a:lnTo>
                    <a:pt x="223858" y="242445"/>
                  </a:lnTo>
                  <a:lnTo>
                    <a:pt x="146117" y="242445"/>
                  </a:lnTo>
                  <a:lnTo>
                    <a:pt x="105922" y="238047"/>
                  </a:lnTo>
                  <a:lnTo>
                    <a:pt x="69262" y="217880"/>
                  </a:lnTo>
                  <a:lnTo>
                    <a:pt x="43323" y="185047"/>
                  </a:lnTo>
                  <a:lnTo>
                    <a:pt x="32352" y="146124"/>
                  </a:lnTo>
                  <a:lnTo>
                    <a:pt x="36749" y="105924"/>
                  </a:lnTo>
                  <a:lnTo>
                    <a:pt x="56916" y="69256"/>
                  </a:lnTo>
                  <a:lnTo>
                    <a:pt x="89749" y="43323"/>
                  </a:lnTo>
                  <a:lnTo>
                    <a:pt x="128671" y="32356"/>
                  </a:lnTo>
                  <a:lnTo>
                    <a:pt x="226536" y="32356"/>
                  </a:lnTo>
                  <a:lnTo>
                    <a:pt x="188677" y="9489"/>
                  </a:lnTo>
                  <a:lnTo>
                    <a:pt x="147156" y="0"/>
                  </a:lnTo>
                  <a:close/>
                </a:path>
                <a:path w="274955" h="274955">
                  <a:moveTo>
                    <a:pt x="205530" y="56922"/>
                  </a:moveTo>
                  <a:lnTo>
                    <a:pt x="231469" y="89755"/>
                  </a:lnTo>
                  <a:lnTo>
                    <a:pt x="242440" y="128676"/>
                  </a:lnTo>
                  <a:lnTo>
                    <a:pt x="238042" y="168873"/>
                  </a:lnTo>
                  <a:lnTo>
                    <a:pt x="217875" y="205535"/>
                  </a:lnTo>
                  <a:lnTo>
                    <a:pt x="185037" y="231474"/>
                  </a:lnTo>
                  <a:lnTo>
                    <a:pt x="146117" y="242445"/>
                  </a:lnTo>
                  <a:lnTo>
                    <a:pt x="223858" y="242445"/>
                  </a:lnTo>
                  <a:lnTo>
                    <a:pt x="242565" y="226435"/>
                  </a:lnTo>
                  <a:lnTo>
                    <a:pt x="265304" y="188683"/>
                  </a:lnTo>
                  <a:lnTo>
                    <a:pt x="274792" y="147162"/>
                  </a:lnTo>
                  <a:lnTo>
                    <a:pt x="271297" y="105096"/>
                  </a:lnTo>
                  <a:lnTo>
                    <a:pt x="255924" y="67745"/>
                  </a:lnTo>
                  <a:lnTo>
                    <a:pt x="218313" y="67745"/>
                  </a:lnTo>
                  <a:lnTo>
                    <a:pt x="205530" y="56922"/>
                  </a:lnTo>
                  <a:close/>
                </a:path>
                <a:path w="274955" h="274955">
                  <a:moveTo>
                    <a:pt x="238300" y="46099"/>
                  </a:moveTo>
                  <a:lnTo>
                    <a:pt x="192746" y="46099"/>
                  </a:lnTo>
                  <a:lnTo>
                    <a:pt x="218313" y="67745"/>
                  </a:lnTo>
                  <a:lnTo>
                    <a:pt x="255924" y="67745"/>
                  </a:lnTo>
                  <a:lnTo>
                    <a:pt x="255087" y="65711"/>
                  </a:lnTo>
                  <a:lnTo>
                    <a:pt x="238300" y="46099"/>
                  </a:lnTo>
                  <a:close/>
                </a:path>
                <a:path w="274955" h="274955">
                  <a:moveTo>
                    <a:pt x="226536" y="32356"/>
                  </a:moveTo>
                  <a:lnTo>
                    <a:pt x="128671" y="32356"/>
                  </a:lnTo>
                  <a:lnTo>
                    <a:pt x="168868" y="36754"/>
                  </a:lnTo>
                  <a:lnTo>
                    <a:pt x="205530" y="56922"/>
                  </a:lnTo>
                  <a:lnTo>
                    <a:pt x="192746" y="46099"/>
                  </a:lnTo>
                  <a:lnTo>
                    <a:pt x="238300" y="46099"/>
                  </a:lnTo>
                  <a:lnTo>
                    <a:pt x="226536" y="32356"/>
                  </a:lnTo>
                  <a:close/>
                </a:path>
              </a:pathLst>
            </a:custGeom>
            <a:solidFill>
              <a:srgbClr val="FC9B0E">
                <a:alpha val="50000"/>
              </a:srgbClr>
            </a:solidFill>
          </p:spPr>
          <p:txBody>
            <a:bodyPr wrap="square" lIns="0" tIns="0" rIns="0" bIns="0" rtlCol="0"/>
            <a:lstStyle/>
            <a:p>
              <a:endParaRPr sz="1092"/>
            </a:p>
          </p:txBody>
        </p:sp>
        <p:sp>
          <p:nvSpPr>
            <p:cNvPr id="268" name="object 268"/>
            <p:cNvSpPr/>
            <p:nvPr/>
          </p:nvSpPr>
          <p:spPr>
            <a:xfrm>
              <a:off x="17532252" y="182734"/>
              <a:ext cx="2572385" cy="1990089"/>
            </a:xfrm>
            <a:custGeom>
              <a:avLst/>
              <a:gdLst/>
              <a:ahLst/>
              <a:cxnLst/>
              <a:rect l="l" t="t" r="r" b="b"/>
              <a:pathLst>
                <a:path w="2572384" h="1990089">
                  <a:moveTo>
                    <a:pt x="2546081" y="1914894"/>
                  </a:moveTo>
                  <a:lnTo>
                    <a:pt x="2483495" y="1914894"/>
                  </a:lnTo>
                  <a:lnTo>
                    <a:pt x="2571847" y="1989700"/>
                  </a:lnTo>
                  <a:lnTo>
                    <a:pt x="2571847" y="1936710"/>
                  </a:lnTo>
                  <a:lnTo>
                    <a:pt x="2546081" y="1914894"/>
                  </a:lnTo>
                  <a:close/>
                </a:path>
                <a:path w="2572384" h="1990089">
                  <a:moveTo>
                    <a:pt x="26135" y="0"/>
                  </a:moveTo>
                  <a:lnTo>
                    <a:pt x="0" y="30857"/>
                  </a:lnTo>
                  <a:lnTo>
                    <a:pt x="2248413" y="1934412"/>
                  </a:lnTo>
                  <a:lnTo>
                    <a:pt x="2483495" y="1914894"/>
                  </a:lnTo>
                  <a:lnTo>
                    <a:pt x="2546081" y="1914894"/>
                  </a:lnTo>
                  <a:lnTo>
                    <a:pt x="2519888" y="1892717"/>
                  </a:lnTo>
                  <a:lnTo>
                    <a:pt x="2261732" y="1892717"/>
                  </a:lnTo>
                  <a:lnTo>
                    <a:pt x="26135" y="0"/>
                  </a:lnTo>
                  <a:close/>
                </a:path>
                <a:path w="2572384" h="1990089">
                  <a:moveTo>
                    <a:pt x="2496824" y="1873189"/>
                  </a:moveTo>
                  <a:lnTo>
                    <a:pt x="2261732" y="1892717"/>
                  </a:lnTo>
                  <a:lnTo>
                    <a:pt x="2519888" y="1892717"/>
                  </a:lnTo>
                  <a:lnTo>
                    <a:pt x="2496824" y="1873189"/>
                  </a:lnTo>
                  <a:close/>
                </a:path>
              </a:pathLst>
            </a:custGeom>
            <a:solidFill>
              <a:srgbClr val="5B7BA1">
                <a:alpha val="50000"/>
              </a:srgbClr>
            </a:solidFill>
          </p:spPr>
          <p:txBody>
            <a:bodyPr wrap="square" lIns="0" tIns="0" rIns="0" bIns="0" rtlCol="0"/>
            <a:lstStyle/>
            <a:p>
              <a:endParaRPr sz="1092"/>
            </a:p>
          </p:txBody>
        </p:sp>
        <p:pic>
          <p:nvPicPr>
            <p:cNvPr id="269" name="object 269"/>
            <p:cNvPicPr/>
            <p:nvPr/>
          </p:nvPicPr>
          <p:blipFill>
            <a:blip r:embed="rId11" cstate="print"/>
            <a:stretch>
              <a:fillRect/>
            </a:stretch>
          </p:blipFill>
          <p:spPr>
            <a:xfrm>
              <a:off x="17429385" y="81409"/>
              <a:ext cx="242402" cy="242400"/>
            </a:xfrm>
            <a:prstGeom prst="rect">
              <a:avLst/>
            </a:prstGeom>
          </p:spPr>
        </p:pic>
        <p:sp>
          <p:nvSpPr>
            <p:cNvPr id="270" name="object 270"/>
            <p:cNvSpPr/>
            <p:nvPr/>
          </p:nvSpPr>
          <p:spPr>
            <a:xfrm>
              <a:off x="17413184" y="65211"/>
              <a:ext cx="274955" cy="274955"/>
            </a:xfrm>
            <a:custGeom>
              <a:avLst/>
              <a:gdLst/>
              <a:ahLst/>
              <a:cxnLst/>
              <a:rect l="l" t="t" r="r" b="b"/>
              <a:pathLst>
                <a:path w="274955" h="274955">
                  <a:moveTo>
                    <a:pt x="147165" y="0"/>
                  </a:moveTo>
                  <a:lnTo>
                    <a:pt x="105099" y="3494"/>
                  </a:lnTo>
                  <a:lnTo>
                    <a:pt x="65714" y="19704"/>
                  </a:lnTo>
                  <a:lnTo>
                    <a:pt x="32234" y="48362"/>
                  </a:lnTo>
                  <a:lnTo>
                    <a:pt x="9491" y="86110"/>
                  </a:lnTo>
                  <a:lnTo>
                    <a:pt x="0" y="127630"/>
                  </a:lnTo>
                  <a:lnTo>
                    <a:pt x="3492" y="169697"/>
                  </a:lnTo>
                  <a:lnTo>
                    <a:pt x="19702" y="209084"/>
                  </a:lnTo>
                  <a:lnTo>
                    <a:pt x="48359" y="242565"/>
                  </a:lnTo>
                  <a:lnTo>
                    <a:pt x="86111" y="265304"/>
                  </a:lnTo>
                  <a:lnTo>
                    <a:pt x="127633" y="274792"/>
                  </a:lnTo>
                  <a:lnTo>
                    <a:pt x="169698" y="271299"/>
                  </a:lnTo>
                  <a:lnTo>
                    <a:pt x="209083" y="255093"/>
                  </a:lnTo>
                  <a:lnTo>
                    <a:pt x="223868" y="242440"/>
                  </a:lnTo>
                  <a:lnTo>
                    <a:pt x="146122" y="242440"/>
                  </a:lnTo>
                  <a:lnTo>
                    <a:pt x="105925" y="238042"/>
                  </a:lnTo>
                  <a:lnTo>
                    <a:pt x="69259" y="217875"/>
                  </a:lnTo>
                  <a:lnTo>
                    <a:pt x="43320" y="185042"/>
                  </a:lnTo>
                  <a:lnTo>
                    <a:pt x="32351" y="146120"/>
                  </a:lnTo>
                  <a:lnTo>
                    <a:pt x="36752" y="105923"/>
                  </a:lnTo>
                  <a:lnTo>
                    <a:pt x="56925" y="69262"/>
                  </a:lnTo>
                  <a:lnTo>
                    <a:pt x="89758" y="43323"/>
                  </a:lnTo>
                  <a:lnTo>
                    <a:pt x="128679" y="32352"/>
                  </a:lnTo>
                  <a:lnTo>
                    <a:pt x="226545" y="32352"/>
                  </a:lnTo>
                  <a:lnTo>
                    <a:pt x="188686" y="9488"/>
                  </a:lnTo>
                  <a:lnTo>
                    <a:pt x="147165" y="0"/>
                  </a:lnTo>
                  <a:close/>
                </a:path>
                <a:path w="274955" h="274955">
                  <a:moveTo>
                    <a:pt x="205538" y="56916"/>
                  </a:moveTo>
                  <a:lnTo>
                    <a:pt x="231477" y="89749"/>
                  </a:lnTo>
                  <a:lnTo>
                    <a:pt x="242446" y="128671"/>
                  </a:lnTo>
                  <a:lnTo>
                    <a:pt x="238046" y="168868"/>
                  </a:lnTo>
                  <a:lnTo>
                    <a:pt x="217873" y="205530"/>
                  </a:lnTo>
                  <a:lnTo>
                    <a:pt x="185041" y="231469"/>
                  </a:lnTo>
                  <a:lnTo>
                    <a:pt x="146122" y="242440"/>
                  </a:lnTo>
                  <a:lnTo>
                    <a:pt x="223868" y="242440"/>
                  </a:lnTo>
                  <a:lnTo>
                    <a:pt x="242563" y="226440"/>
                  </a:lnTo>
                  <a:lnTo>
                    <a:pt x="265306" y="188688"/>
                  </a:lnTo>
                  <a:lnTo>
                    <a:pt x="274798" y="147166"/>
                  </a:lnTo>
                  <a:lnTo>
                    <a:pt x="271305" y="105099"/>
                  </a:lnTo>
                  <a:lnTo>
                    <a:pt x="255930" y="67739"/>
                  </a:lnTo>
                  <a:lnTo>
                    <a:pt x="218321" y="67739"/>
                  </a:lnTo>
                  <a:lnTo>
                    <a:pt x="205538" y="56916"/>
                  </a:lnTo>
                  <a:close/>
                </a:path>
                <a:path w="274955" h="274955">
                  <a:moveTo>
                    <a:pt x="238306" y="46093"/>
                  </a:moveTo>
                  <a:lnTo>
                    <a:pt x="192755" y="46093"/>
                  </a:lnTo>
                  <a:lnTo>
                    <a:pt x="218321" y="67739"/>
                  </a:lnTo>
                  <a:lnTo>
                    <a:pt x="255930" y="67739"/>
                  </a:lnTo>
                  <a:lnTo>
                    <a:pt x="255095" y="65711"/>
                  </a:lnTo>
                  <a:lnTo>
                    <a:pt x="238306" y="46093"/>
                  </a:lnTo>
                  <a:close/>
                </a:path>
                <a:path w="274955" h="274955">
                  <a:moveTo>
                    <a:pt x="226545" y="32352"/>
                  </a:moveTo>
                  <a:lnTo>
                    <a:pt x="128679" y="32352"/>
                  </a:lnTo>
                  <a:lnTo>
                    <a:pt x="168876" y="36749"/>
                  </a:lnTo>
                  <a:lnTo>
                    <a:pt x="205538" y="56916"/>
                  </a:lnTo>
                  <a:lnTo>
                    <a:pt x="192755" y="46093"/>
                  </a:lnTo>
                  <a:lnTo>
                    <a:pt x="238306" y="46093"/>
                  </a:lnTo>
                  <a:lnTo>
                    <a:pt x="226545" y="32352"/>
                  </a:lnTo>
                  <a:close/>
                </a:path>
              </a:pathLst>
            </a:custGeom>
            <a:solidFill>
              <a:srgbClr val="5B7BA1">
                <a:alpha val="50000"/>
              </a:srgbClr>
            </a:solidFill>
          </p:spPr>
          <p:txBody>
            <a:bodyPr wrap="square" lIns="0" tIns="0" rIns="0" bIns="0" rtlCol="0"/>
            <a:lstStyle/>
            <a:p>
              <a:endParaRPr sz="1092"/>
            </a:p>
          </p:txBody>
        </p:sp>
        <p:sp>
          <p:nvSpPr>
            <p:cNvPr id="271" name="object 271"/>
            <p:cNvSpPr/>
            <p:nvPr/>
          </p:nvSpPr>
          <p:spPr>
            <a:xfrm>
              <a:off x="17805403" y="0"/>
              <a:ext cx="2240915" cy="1649730"/>
            </a:xfrm>
            <a:custGeom>
              <a:avLst/>
              <a:gdLst/>
              <a:ahLst/>
              <a:cxnLst/>
              <a:rect l="l" t="t" r="r" b="b"/>
              <a:pathLst>
                <a:path w="2240915" h="1649730">
                  <a:moveTo>
                    <a:pt x="2012703" y="1425860"/>
                  </a:moveTo>
                  <a:lnTo>
                    <a:pt x="1950140" y="1425860"/>
                  </a:lnTo>
                  <a:lnTo>
                    <a:pt x="2214153" y="1649414"/>
                  </a:lnTo>
                  <a:lnTo>
                    <a:pt x="2240288" y="1618556"/>
                  </a:lnTo>
                  <a:lnTo>
                    <a:pt x="2012703" y="1425860"/>
                  </a:lnTo>
                  <a:close/>
                </a:path>
                <a:path w="2240915" h="1649730">
                  <a:moveTo>
                    <a:pt x="62580" y="0"/>
                  </a:moveTo>
                  <a:lnTo>
                    <a:pt x="0" y="0"/>
                  </a:lnTo>
                  <a:lnTo>
                    <a:pt x="1707927" y="1445975"/>
                  </a:lnTo>
                  <a:lnTo>
                    <a:pt x="1950140" y="1425860"/>
                  </a:lnTo>
                  <a:lnTo>
                    <a:pt x="2012703" y="1425860"/>
                  </a:lnTo>
                  <a:lnTo>
                    <a:pt x="1987215" y="1404280"/>
                  </a:lnTo>
                  <a:lnTo>
                    <a:pt x="1721257" y="1404280"/>
                  </a:lnTo>
                  <a:lnTo>
                    <a:pt x="62580" y="0"/>
                  </a:lnTo>
                  <a:close/>
                </a:path>
                <a:path w="2240915" h="1649730">
                  <a:moveTo>
                    <a:pt x="1963459" y="1384165"/>
                  </a:moveTo>
                  <a:lnTo>
                    <a:pt x="1721257" y="1404280"/>
                  </a:lnTo>
                  <a:lnTo>
                    <a:pt x="1987215" y="1404280"/>
                  </a:lnTo>
                  <a:lnTo>
                    <a:pt x="1963459" y="1384165"/>
                  </a:lnTo>
                  <a:close/>
                </a:path>
              </a:pathLst>
            </a:custGeom>
            <a:solidFill>
              <a:srgbClr val="6EC002">
                <a:alpha val="50000"/>
              </a:srgbClr>
            </a:solidFill>
          </p:spPr>
          <p:txBody>
            <a:bodyPr wrap="square" lIns="0" tIns="0" rIns="0" bIns="0" rtlCol="0"/>
            <a:lstStyle/>
            <a:p>
              <a:endParaRPr sz="1092"/>
            </a:p>
          </p:txBody>
        </p:sp>
        <p:pic>
          <p:nvPicPr>
            <p:cNvPr id="272" name="object 272"/>
            <p:cNvPicPr/>
            <p:nvPr/>
          </p:nvPicPr>
          <p:blipFill>
            <a:blip r:embed="rId12" cstate="print"/>
            <a:stretch>
              <a:fillRect/>
            </a:stretch>
          </p:blipFill>
          <p:spPr>
            <a:xfrm>
              <a:off x="19906149" y="1508322"/>
              <a:ext cx="197948" cy="242400"/>
            </a:xfrm>
            <a:prstGeom prst="rect">
              <a:avLst/>
            </a:prstGeom>
          </p:spPr>
        </p:pic>
        <p:sp>
          <p:nvSpPr>
            <p:cNvPr id="273" name="object 273"/>
            <p:cNvSpPr/>
            <p:nvPr/>
          </p:nvSpPr>
          <p:spPr>
            <a:xfrm>
              <a:off x="19889955" y="1492124"/>
              <a:ext cx="214629" cy="274955"/>
            </a:xfrm>
            <a:custGeom>
              <a:avLst/>
              <a:gdLst/>
              <a:ahLst/>
              <a:cxnLst/>
              <a:rect l="l" t="t" r="r" b="b"/>
              <a:pathLst>
                <a:path w="214630" h="274955">
                  <a:moveTo>
                    <a:pt x="147160" y="0"/>
                  </a:moveTo>
                  <a:lnTo>
                    <a:pt x="105096" y="3494"/>
                  </a:lnTo>
                  <a:lnTo>
                    <a:pt x="65711" y="19704"/>
                  </a:lnTo>
                  <a:lnTo>
                    <a:pt x="32227" y="48362"/>
                  </a:lnTo>
                  <a:lnTo>
                    <a:pt x="9488" y="86109"/>
                  </a:lnTo>
                  <a:lnTo>
                    <a:pt x="0" y="127627"/>
                  </a:lnTo>
                  <a:lnTo>
                    <a:pt x="3492" y="169693"/>
                  </a:lnTo>
                  <a:lnTo>
                    <a:pt x="19699" y="209080"/>
                  </a:lnTo>
                  <a:lnTo>
                    <a:pt x="48368" y="242575"/>
                  </a:lnTo>
                  <a:lnTo>
                    <a:pt x="86104" y="265304"/>
                  </a:lnTo>
                  <a:lnTo>
                    <a:pt x="127626" y="274792"/>
                  </a:lnTo>
                  <a:lnTo>
                    <a:pt x="169693" y="271297"/>
                  </a:lnTo>
                  <a:lnTo>
                    <a:pt x="209081" y="255087"/>
                  </a:lnTo>
                  <a:lnTo>
                    <a:pt x="214144" y="250754"/>
                  </a:lnTo>
                  <a:lnTo>
                    <a:pt x="214144" y="242440"/>
                  </a:lnTo>
                  <a:lnTo>
                    <a:pt x="146120" y="242440"/>
                  </a:lnTo>
                  <a:lnTo>
                    <a:pt x="105919" y="238042"/>
                  </a:lnTo>
                  <a:lnTo>
                    <a:pt x="69252" y="217875"/>
                  </a:lnTo>
                  <a:lnTo>
                    <a:pt x="43319" y="185042"/>
                  </a:lnTo>
                  <a:lnTo>
                    <a:pt x="32351" y="146120"/>
                  </a:lnTo>
                  <a:lnTo>
                    <a:pt x="36750" y="105923"/>
                  </a:lnTo>
                  <a:lnTo>
                    <a:pt x="56917" y="69262"/>
                  </a:lnTo>
                  <a:lnTo>
                    <a:pt x="89750" y="43323"/>
                  </a:lnTo>
                  <a:lnTo>
                    <a:pt x="128671" y="32352"/>
                  </a:lnTo>
                  <a:lnTo>
                    <a:pt x="214144" y="32352"/>
                  </a:lnTo>
                  <a:lnTo>
                    <a:pt x="214144" y="24826"/>
                  </a:lnTo>
                  <a:lnTo>
                    <a:pt x="188679" y="9488"/>
                  </a:lnTo>
                  <a:lnTo>
                    <a:pt x="147160" y="0"/>
                  </a:lnTo>
                  <a:close/>
                </a:path>
                <a:path w="214630" h="274955">
                  <a:moveTo>
                    <a:pt x="214144" y="208478"/>
                  </a:moveTo>
                  <a:lnTo>
                    <a:pt x="185042" y="231469"/>
                  </a:lnTo>
                  <a:lnTo>
                    <a:pt x="146120" y="242440"/>
                  </a:lnTo>
                  <a:lnTo>
                    <a:pt x="214144" y="242440"/>
                  </a:lnTo>
                  <a:lnTo>
                    <a:pt x="214144" y="208478"/>
                  </a:lnTo>
                  <a:close/>
                </a:path>
                <a:path w="214630" h="274955">
                  <a:moveTo>
                    <a:pt x="205530" y="56916"/>
                  </a:moveTo>
                  <a:lnTo>
                    <a:pt x="214144" y="67819"/>
                  </a:lnTo>
                  <a:lnTo>
                    <a:pt x="214144" y="64209"/>
                  </a:lnTo>
                  <a:lnTo>
                    <a:pt x="205530" y="56916"/>
                  </a:lnTo>
                  <a:close/>
                </a:path>
                <a:path w="214630" h="274955">
                  <a:moveTo>
                    <a:pt x="214144" y="46093"/>
                  </a:moveTo>
                  <a:lnTo>
                    <a:pt x="192747" y="46093"/>
                  </a:lnTo>
                  <a:lnTo>
                    <a:pt x="214144" y="64209"/>
                  </a:lnTo>
                  <a:lnTo>
                    <a:pt x="214144" y="46093"/>
                  </a:lnTo>
                  <a:close/>
                </a:path>
                <a:path w="214630" h="274955">
                  <a:moveTo>
                    <a:pt x="214144" y="32352"/>
                  </a:moveTo>
                  <a:lnTo>
                    <a:pt x="128671" y="32352"/>
                  </a:lnTo>
                  <a:lnTo>
                    <a:pt x="168869" y="36749"/>
                  </a:lnTo>
                  <a:lnTo>
                    <a:pt x="205530" y="56916"/>
                  </a:lnTo>
                  <a:lnTo>
                    <a:pt x="192747" y="46093"/>
                  </a:lnTo>
                  <a:lnTo>
                    <a:pt x="214144" y="46093"/>
                  </a:lnTo>
                  <a:lnTo>
                    <a:pt x="214144" y="32352"/>
                  </a:lnTo>
                  <a:close/>
                </a:path>
              </a:pathLst>
            </a:custGeom>
            <a:solidFill>
              <a:srgbClr val="6EC002">
                <a:alpha val="50000"/>
              </a:srgbClr>
            </a:solidFill>
          </p:spPr>
          <p:txBody>
            <a:bodyPr wrap="square" lIns="0" tIns="0" rIns="0" bIns="0" rtlCol="0"/>
            <a:lstStyle/>
            <a:p>
              <a:endParaRPr sz="1092"/>
            </a:p>
          </p:txBody>
        </p:sp>
        <p:sp>
          <p:nvSpPr>
            <p:cNvPr id="274" name="object 274"/>
            <p:cNvSpPr/>
            <p:nvPr/>
          </p:nvSpPr>
          <p:spPr>
            <a:xfrm>
              <a:off x="19334071" y="0"/>
              <a:ext cx="770255" cy="652145"/>
            </a:xfrm>
            <a:custGeom>
              <a:avLst/>
              <a:gdLst/>
              <a:ahLst/>
              <a:cxnLst/>
              <a:rect l="l" t="t" r="r" b="b"/>
              <a:pathLst>
                <a:path w="770255" h="652145">
                  <a:moveTo>
                    <a:pt x="62570" y="0"/>
                  </a:moveTo>
                  <a:lnTo>
                    <a:pt x="0" y="0"/>
                  </a:lnTo>
                  <a:lnTo>
                    <a:pt x="770026" y="651934"/>
                  </a:lnTo>
                  <a:lnTo>
                    <a:pt x="770026" y="598953"/>
                  </a:lnTo>
                  <a:lnTo>
                    <a:pt x="62570" y="0"/>
                  </a:lnTo>
                  <a:close/>
                </a:path>
              </a:pathLst>
            </a:custGeom>
            <a:solidFill>
              <a:srgbClr val="ED4039">
                <a:alpha val="50000"/>
              </a:srgbClr>
            </a:solidFill>
          </p:spPr>
          <p:txBody>
            <a:bodyPr wrap="square" lIns="0" tIns="0" rIns="0" bIns="0" rtlCol="0"/>
            <a:lstStyle/>
            <a:p>
              <a:endParaRPr sz="1092"/>
            </a:p>
          </p:txBody>
        </p:sp>
        <p:sp>
          <p:nvSpPr>
            <p:cNvPr id="275" name="object 275"/>
            <p:cNvSpPr/>
            <p:nvPr/>
          </p:nvSpPr>
          <p:spPr>
            <a:xfrm>
              <a:off x="19755791" y="0"/>
              <a:ext cx="348615" cy="295275"/>
            </a:xfrm>
            <a:custGeom>
              <a:avLst/>
              <a:gdLst/>
              <a:ahLst/>
              <a:cxnLst/>
              <a:rect l="l" t="t" r="r" b="b"/>
              <a:pathLst>
                <a:path w="348615" h="295275">
                  <a:moveTo>
                    <a:pt x="62583" y="0"/>
                  </a:moveTo>
                  <a:lnTo>
                    <a:pt x="0" y="0"/>
                  </a:lnTo>
                  <a:lnTo>
                    <a:pt x="348307" y="294888"/>
                  </a:lnTo>
                  <a:lnTo>
                    <a:pt x="348307" y="241904"/>
                  </a:lnTo>
                  <a:lnTo>
                    <a:pt x="62583" y="0"/>
                  </a:lnTo>
                  <a:close/>
                </a:path>
              </a:pathLst>
            </a:custGeom>
            <a:solidFill>
              <a:srgbClr val="5DC4C1">
                <a:alpha val="50000"/>
              </a:srgbClr>
            </a:solidFill>
          </p:spPr>
          <p:txBody>
            <a:bodyPr wrap="square" lIns="0" tIns="0" rIns="0" bIns="0" rtlCol="0"/>
            <a:lstStyle/>
            <a:p>
              <a:endParaRPr sz="1092"/>
            </a:p>
          </p:txBody>
        </p:sp>
        <p:sp>
          <p:nvSpPr>
            <p:cNvPr id="276" name="object 276"/>
            <p:cNvSpPr/>
            <p:nvPr/>
          </p:nvSpPr>
          <p:spPr>
            <a:xfrm>
              <a:off x="16455177"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277" name="object 277"/>
            <p:cNvPicPr/>
            <p:nvPr/>
          </p:nvPicPr>
          <p:blipFill>
            <a:blip r:embed="rId13" cstate="print"/>
            <a:stretch>
              <a:fillRect/>
            </a:stretch>
          </p:blipFill>
          <p:spPr>
            <a:xfrm>
              <a:off x="18259913" y="1866990"/>
              <a:ext cx="242400" cy="242402"/>
            </a:xfrm>
            <a:prstGeom prst="rect">
              <a:avLst/>
            </a:prstGeom>
          </p:spPr>
        </p:pic>
        <p:sp>
          <p:nvSpPr>
            <p:cNvPr id="278" name="object 278"/>
            <p:cNvSpPr/>
            <p:nvPr/>
          </p:nvSpPr>
          <p:spPr>
            <a:xfrm>
              <a:off x="18243713" y="1850791"/>
              <a:ext cx="274955" cy="274955"/>
            </a:xfrm>
            <a:custGeom>
              <a:avLst/>
              <a:gdLst/>
              <a:ahLst/>
              <a:cxnLst/>
              <a:rect l="l" t="t" r="r" b="b"/>
              <a:pathLst>
                <a:path w="274955" h="274955">
                  <a:moveTo>
                    <a:pt x="147165" y="0"/>
                  </a:moveTo>
                  <a:lnTo>
                    <a:pt x="105099" y="3494"/>
                  </a:lnTo>
                  <a:lnTo>
                    <a:pt x="65714" y="19704"/>
                  </a:lnTo>
                  <a:lnTo>
                    <a:pt x="32234" y="48362"/>
                  </a:lnTo>
                  <a:lnTo>
                    <a:pt x="9491" y="86110"/>
                  </a:lnTo>
                  <a:lnTo>
                    <a:pt x="0" y="127630"/>
                  </a:lnTo>
                  <a:lnTo>
                    <a:pt x="3492" y="169697"/>
                  </a:lnTo>
                  <a:lnTo>
                    <a:pt x="19702" y="209084"/>
                  </a:lnTo>
                  <a:lnTo>
                    <a:pt x="48359" y="242565"/>
                  </a:lnTo>
                  <a:lnTo>
                    <a:pt x="86112" y="265304"/>
                  </a:lnTo>
                  <a:lnTo>
                    <a:pt x="127633" y="274792"/>
                  </a:lnTo>
                  <a:lnTo>
                    <a:pt x="169700" y="271297"/>
                  </a:lnTo>
                  <a:lnTo>
                    <a:pt x="209088" y="255087"/>
                  </a:lnTo>
                  <a:lnTo>
                    <a:pt x="223867" y="242440"/>
                  </a:lnTo>
                  <a:lnTo>
                    <a:pt x="146123" y="242440"/>
                  </a:lnTo>
                  <a:lnTo>
                    <a:pt x="105925" y="238042"/>
                  </a:lnTo>
                  <a:lnTo>
                    <a:pt x="69259" y="217875"/>
                  </a:lnTo>
                  <a:lnTo>
                    <a:pt x="43322" y="185042"/>
                  </a:lnTo>
                  <a:lnTo>
                    <a:pt x="32355" y="146120"/>
                  </a:lnTo>
                  <a:lnTo>
                    <a:pt x="36756" y="105923"/>
                  </a:lnTo>
                  <a:lnTo>
                    <a:pt x="56925" y="69262"/>
                  </a:lnTo>
                  <a:lnTo>
                    <a:pt x="89758" y="43323"/>
                  </a:lnTo>
                  <a:lnTo>
                    <a:pt x="128679" y="32352"/>
                  </a:lnTo>
                  <a:lnTo>
                    <a:pt x="226545" y="32352"/>
                  </a:lnTo>
                  <a:lnTo>
                    <a:pt x="188686" y="9488"/>
                  </a:lnTo>
                  <a:lnTo>
                    <a:pt x="147165" y="0"/>
                  </a:lnTo>
                  <a:close/>
                </a:path>
                <a:path w="274955" h="274955">
                  <a:moveTo>
                    <a:pt x="205538" y="56916"/>
                  </a:moveTo>
                  <a:lnTo>
                    <a:pt x="231475" y="89749"/>
                  </a:lnTo>
                  <a:lnTo>
                    <a:pt x="242444" y="128671"/>
                  </a:lnTo>
                  <a:lnTo>
                    <a:pt x="238046" y="168868"/>
                  </a:lnTo>
                  <a:lnTo>
                    <a:pt x="217883" y="205530"/>
                  </a:lnTo>
                  <a:lnTo>
                    <a:pt x="185045" y="231469"/>
                  </a:lnTo>
                  <a:lnTo>
                    <a:pt x="146123" y="242440"/>
                  </a:lnTo>
                  <a:lnTo>
                    <a:pt x="223867" y="242440"/>
                  </a:lnTo>
                  <a:lnTo>
                    <a:pt x="242573" y="226430"/>
                  </a:lnTo>
                  <a:lnTo>
                    <a:pt x="265312" y="188683"/>
                  </a:lnTo>
                  <a:lnTo>
                    <a:pt x="274800" y="147164"/>
                  </a:lnTo>
                  <a:lnTo>
                    <a:pt x="271305" y="105099"/>
                  </a:lnTo>
                  <a:lnTo>
                    <a:pt x="255930" y="67739"/>
                  </a:lnTo>
                  <a:lnTo>
                    <a:pt x="218321" y="67739"/>
                  </a:lnTo>
                  <a:lnTo>
                    <a:pt x="205538" y="56916"/>
                  </a:lnTo>
                  <a:close/>
                </a:path>
                <a:path w="274955" h="274955">
                  <a:moveTo>
                    <a:pt x="238306" y="46093"/>
                  </a:moveTo>
                  <a:lnTo>
                    <a:pt x="192755" y="46093"/>
                  </a:lnTo>
                  <a:lnTo>
                    <a:pt x="218321" y="67739"/>
                  </a:lnTo>
                  <a:lnTo>
                    <a:pt x="255930" y="67739"/>
                  </a:lnTo>
                  <a:lnTo>
                    <a:pt x="255096" y="65711"/>
                  </a:lnTo>
                  <a:lnTo>
                    <a:pt x="238306" y="46093"/>
                  </a:lnTo>
                  <a:close/>
                </a:path>
                <a:path w="274955" h="274955">
                  <a:moveTo>
                    <a:pt x="226545" y="32352"/>
                  </a:moveTo>
                  <a:lnTo>
                    <a:pt x="128679" y="32352"/>
                  </a:lnTo>
                  <a:lnTo>
                    <a:pt x="168876" y="36749"/>
                  </a:lnTo>
                  <a:lnTo>
                    <a:pt x="205538" y="56916"/>
                  </a:lnTo>
                  <a:lnTo>
                    <a:pt x="192755" y="46093"/>
                  </a:lnTo>
                  <a:lnTo>
                    <a:pt x="238306" y="46093"/>
                  </a:lnTo>
                  <a:lnTo>
                    <a:pt x="226545" y="32352"/>
                  </a:lnTo>
                  <a:close/>
                </a:path>
              </a:pathLst>
            </a:custGeom>
            <a:solidFill>
              <a:srgbClr val="FC9B0E">
                <a:alpha val="50000"/>
              </a:srgbClr>
            </a:solidFill>
          </p:spPr>
          <p:txBody>
            <a:bodyPr wrap="square" lIns="0" tIns="0" rIns="0" bIns="0" rtlCol="0"/>
            <a:lstStyle/>
            <a:p>
              <a:endParaRPr sz="1092"/>
            </a:p>
          </p:txBody>
        </p:sp>
        <p:sp>
          <p:nvSpPr>
            <p:cNvPr id="279" name="object 279"/>
            <p:cNvSpPr/>
            <p:nvPr/>
          </p:nvSpPr>
          <p:spPr>
            <a:xfrm>
              <a:off x="16863337"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280" name="object 280"/>
            <p:cNvPicPr/>
            <p:nvPr/>
          </p:nvPicPr>
          <p:blipFill>
            <a:blip r:embed="rId14" cstate="print"/>
            <a:stretch>
              <a:fillRect/>
            </a:stretch>
          </p:blipFill>
          <p:spPr>
            <a:xfrm>
              <a:off x="18227685" y="1110025"/>
              <a:ext cx="242397" cy="242397"/>
            </a:xfrm>
            <a:prstGeom prst="rect">
              <a:avLst/>
            </a:prstGeom>
          </p:spPr>
        </p:pic>
        <p:sp>
          <p:nvSpPr>
            <p:cNvPr id="281" name="object 281"/>
            <p:cNvSpPr/>
            <p:nvPr/>
          </p:nvSpPr>
          <p:spPr>
            <a:xfrm>
              <a:off x="18211483" y="1093826"/>
              <a:ext cx="274955" cy="274955"/>
            </a:xfrm>
            <a:custGeom>
              <a:avLst/>
              <a:gdLst/>
              <a:ahLst/>
              <a:cxnLst/>
              <a:rect l="l" t="t" r="r" b="b"/>
              <a:pathLst>
                <a:path w="274955" h="274955">
                  <a:moveTo>
                    <a:pt x="147166" y="0"/>
                  </a:moveTo>
                  <a:lnTo>
                    <a:pt x="105099" y="3494"/>
                  </a:lnTo>
                  <a:lnTo>
                    <a:pt x="65711" y="19704"/>
                  </a:lnTo>
                  <a:lnTo>
                    <a:pt x="32226" y="48362"/>
                  </a:lnTo>
                  <a:lnTo>
                    <a:pt x="9488" y="86109"/>
                  </a:lnTo>
                  <a:lnTo>
                    <a:pt x="0" y="127627"/>
                  </a:lnTo>
                  <a:lnTo>
                    <a:pt x="3494" y="169693"/>
                  </a:lnTo>
                  <a:lnTo>
                    <a:pt x="19704" y="209080"/>
                  </a:lnTo>
                  <a:lnTo>
                    <a:pt x="48362" y="242565"/>
                  </a:lnTo>
                  <a:lnTo>
                    <a:pt x="86114" y="265304"/>
                  </a:lnTo>
                  <a:lnTo>
                    <a:pt x="127635" y="274792"/>
                  </a:lnTo>
                  <a:lnTo>
                    <a:pt x="169700" y="271299"/>
                  </a:lnTo>
                  <a:lnTo>
                    <a:pt x="209085" y="255093"/>
                  </a:lnTo>
                  <a:lnTo>
                    <a:pt x="223870" y="242440"/>
                  </a:lnTo>
                  <a:lnTo>
                    <a:pt x="146120" y="242440"/>
                  </a:lnTo>
                  <a:lnTo>
                    <a:pt x="105923" y="238042"/>
                  </a:lnTo>
                  <a:lnTo>
                    <a:pt x="88937" y="228698"/>
                  </a:lnTo>
                  <a:lnTo>
                    <a:pt x="82045" y="228698"/>
                  </a:lnTo>
                  <a:lnTo>
                    <a:pt x="56478" y="207052"/>
                  </a:lnTo>
                  <a:lnTo>
                    <a:pt x="60711" y="207052"/>
                  </a:lnTo>
                  <a:lnTo>
                    <a:pt x="43323" y="185042"/>
                  </a:lnTo>
                  <a:lnTo>
                    <a:pt x="32352" y="146120"/>
                  </a:lnTo>
                  <a:lnTo>
                    <a:pt x="36749" y="105923"/>
                  </a:lnTo>
                  <a:lnTo>
                    <a:pt x="56916" y="69262"/>
                  </a:lnTo>
                  <a:lnTo>
                    <a:pt x="89750" y="43323"/>
                  </a:lnTo>
                  <a:lnTo>
                    <a:pt x="128672" y="32352"/>
                  </a:lnTo>
                  <a:lnTo>
                    <a:pt x="226548" y="32352"/>
                  </a:lnTo>
                  <a:lnTo>
                    <a:pt x="226431" y="32221"/>
                  </a:lnTo>
                  <a:lnTo>
                    <a:pt x="188688" y="9488"/>
                  </a:lnTo>
                  <a:lnTo>
                    <a:pt x="147166" y="0"/>
                  </a:lnTo>
                  <a:close/>
                </a:path>
                <a:path w="274955" h="274955">
                  <a:moveTo>
                    <a:pt x="226548" y="32352"/>
                  </a:moveTo>
                  <a:lnTo>
                    <a:pt x="128672" y="32352"/>
                  </a:lnTo>
                  <a:lnTo>
                    <a:pt x="168873" y="36749"/>
                  </a:lnTo>
                  <a:lnTo>
                    <a:pt x="205540" y="56916"/>
                  </a:lnTo>
                  <a:lnTo>
                    <a:pt x="231473" y="89749"/>
                  </a:lnTo>
                  <a:lnTo>
                    <a:pt x="242441" y="128671"/>
                  </a:lnTo>
                  <a:lnTo>
                    <a:pt x="238042" y="168868"/>
                  </a:lnTo>
                  <a:lnTo>
                    <a:pt x="217875" y="205530"/>
                  </a:lnTo>
                  <a:lnTo>
                    <a:pt x="185042" y="231469"/>
                  </a:lnTo>
                  <a:lnTo>
                    <a:pt x="146120" y="242440"/>
                  </a:lnTo>
                  <a:lnTo>
                    <a:pt x="223870" y="242440"/>
                  </a:lnTo>
                  <a:lnTo>
                    <a:pt x="242565" y="226440"/>
                  </a:lnTo>
                  <a:lnTo>
                    <a:pt x="265305" y="188688"/>
                  </a:lnTo>
                  <a:lnTo>
                    <a:pt x="274795" y="147166"/>
                  </a:lnTo>
                  <a:lnTo>
                    <a:pt x="271304" y="105099"/>
                  </a:lnTo>
                  <a:lnTo>
                    <a:pt x="255097" y="65711"/>
                  </a:lnTo>
                  <a:lnTo>
                    <a:pt x="226548" y="32352"/>
                  </a:lnTo>
                  <a:close/>
                </a:path>
                <a:path w="274955" h="274955">
                  <a:moveTo>
                    <a:pt x="69262" y="217875"/>
                  </a:moveTo>
                  <a:lnTo>
                    <a:pt x="82045" y="228698"/>
                  </a:lnTo>
                  <a:lnTo>
                    <a:pt x="88937" y="228698"/>
                  </a:lnTo>
                  <a:lnTo>
                    <a:pt x="69262" y="217875"/>
                  </a:lnTo>
                  <a:close/>
                </a:path>
                <a:path w="274955" h="274955">
                  <a:moveTo>
                    <a:pt x="60711" y="207052"/>
                  </a:moveTo>
                  <a:lnTo>
                    <a:pt x="56478" y="207052"/>
                  </a:lnTo>
                  <a:lnTo>
                    <a:pt x="69262" y="217875"/>
                  </a:lnTo>
                  <a:lnTo>
                    <a:pt x="60711" y="207052"/>
                  </a:lnTo>
                  <a:close/>
                </a:path>
              </a:pathLst>
            </a:custGeom>
            <a:solidFill>
              <a:srgbClr val="ED4039">
                <a:alpha val="50000"/>
              </a:srgbClr>
            </a:solidFill>
          </p:spPr>
          <p:txBody>
            <a:bodyPr wrap="square" lIns="0" tIns="0" rIns="0" bIns="0" rtlCol="0"/>
            <a:lstStyle/>
            <a:p>
              <a:endParaRPr sz="1092"/>
            </a:p>
          </p:txBody>
        </p:sp>
      </p:grpSp>
      <p:pic>
        <p:nvPicPr>
          <p:cNvPr id="282" name="object 282"/>
          <p:cNvPicPr/>
          <p:nvPr/>
        </p:nvPicPr>
        <p:blipFill>
          <a:blip r:embed="rId15" cstate="print"/>
          <a:stretch>
            <a:fillRect/>
          </a:stretch>
        </p:blipFill>
        <p:spPr>
          <a:xfrm>
            <a:off x="542306" y="4696963"/>
            <a:ext cx="146992" cy="146993"/>
          </a:xfrm>
          <a:prstGeom prst="rect">
            <a:avLst/>
          </a:prstGeom>
        </p:spPr>
      </p:pic>
      <p:pic>
        <p:nvPicPr>
          <p:cNvPr id="283" name="object 283"/>
          <p:cNvPicPr/>
          <p:nvPr/>
        </p:nvPicPr>
        <p:blipFill>
          <a:blip r:embed="rId16" cstate="print"/>
          <a:stretch>
            <a:fillRect/>
          </a:stretch>
        </p:blipFill>
        <p:spPr>
          <a:xfrm>
            <a:off x="334685" y="6142028"/>
            <a:ext cx="146994" cy="146994"/>
          </a:xfrm>
          <a:prstGeom prst="rect">
            <a:avLst/>
          </a:prstGeom>
        </p:spPr>
      </p:pic>
      <p:pic>
        <p:nvPicPr>
          <p:cNvPr id="284" name="object 284"/>
          <p:cNvPicPr/>
          <p:nvPr/>
        </p:nvPicPr>
        <p:blipFill>
          <a:blip r:embed="rId17" cstate="print"/>
          <a:stretch>
            <a:fillRect/>
          </a:stretch>
        </p:blipFill>
        <p:spPr>
          <a:xfrm>
            <a:off x="1475385" y="6661160"/>
            <a:ext cx="146992" cy="146992"/>
          </a:xfrm>
          <a:prstGeom prst="rect">
            <a:avLst/>
          </a:prstGeom>
        </p:spPr>
      </p:pic>
      <p:pic>
        <p:nvPicPr>
          <p:cNvPr id="285" name="object 285"/>
          <p:cNvPicPr/>
          <p:nvPr/>
        </p:nvPicPr>
        <p:blipFill>
          <a:blip r:embed="rId18" cstate="print"/>
          <a:stretch>
            <a:fillRect/>
          </a:stretch>
        </p:blipFill>
        <p:spPr>
          <a:xfrm>
            <a:off x="428" y="5795878"/>
            <a:ext cx="120037" cy="146992"/>
          </a:xfrm>
          <a:prstGeom prst="rect">
            <a:avLst/>
          </a:prstGeom>
        </p:spPr>
      </p:pic>
      <p:pic>
        <p:nvPicPr>
          <p:cNvPr id="287" name="object 287"/>
          <p:cNvPicPr/>
          <p:nvPr/>
        </p:nvPicPr>
        <p:blipFill>
          <a:blip r:embed="rId19" cstate="print"/>
          <a:stretch>
            <a:fillRect/>
          </a:stretch>
        </p:blipFill>
        <p:spPr>
          <a:xfrm>
            <a:off x="932276" y="5794865"/>
            <a:ext cx="146995" cy="146990"/>
          </a:xfrm>
          <a:prstGeom prst="rect">
            <a:avLst/>
          </a:prstGeom>
        </p:spPr>
      </p:pic>
      <p:grpSp>
        <p:nvGrpSpPr>
          <p:cNvPr id="288" name="object 288"/>
          <p:cNvGrpSpPr/>
          <p:nvPr/>
        </p:nvGrpSpPr>
        <p:grpSpPr>
          <a:xfrm>
            <a:off x="428" y="4929689"/>
            <a:ext cx="2511776" cy="1928018"/>
            <a:chOff x="0" y="8129422"/>
            <a:chExt cx="4142104" cy="3179445"/>
          </a:xfrm>
        </p:grpSpPr>
        <p:sp>
          <p:nvSpPr>
            <p:cNvPr id="289" name="object 289"/>
            <p:cNvSpPr/>
            <p:nvPr/>
          </p:nvSpPr>
          <p:spPr>
            <a:xfrm>
              <a:off x="0" y="8129428"/>
              <a:ext cx="4142104" cy="3179445"/>
            </a:xfrm>
            <a:custGeom>
              <a:avLst/>
              <a:gdLst/>
              <a:ahLst/>
              <a:cxnLst/>
              <a:rect l="l" t="t" r="r" b="b"/>
              <a:pathLst>
                <a:path w="4142104" h="3179445">
                  <a:moveTo>
                    <a:pt x="1829346" y="3179127"/>
                  </a:moveTo>
                  <a:lnTo>
                    <a:pt x="1501025" y="2901162"/>
                  </a:lnTo>
                  <a:lnTo>
                    <a:pt x="1451775" y="2859468"/>
                  </a:lnTo>
                  <a:lnTo>
                    <a:pt x="896150" y="2905607"/>
                  </a:lnTo>
                  <a:lnTo>
                    <a:pt x="0" y="2146897"/>
                  </a:lnTo>
                  <a:lnTo>
                    <a:pt x="0" y="2199868"/>
                  </a:lnTo>
                  <a:lnTo>
                    <a:pt x="882815" y="2947301"/>
                  </a:lnTo>
                  <a:lnTo>
                    <a:pt x="1384858" y="2905607"/>
                  </a:lnTo>
                  <a:lnTo>
                    <a:pt x="1438440" y="2901162"/>
                  </a:lnTo>
                  <a:lnTo>
                    <a:pt x="1766773" y="3179127"/>
                  </a:lnTo>
                  <a:lnTo>
                    <a:pt x="1829346" y="3179127"/>
                  </a:lnTo>
                  <a:close/>
                </a:path>
                <a:path w="4142104" h="3179445">
                  <a:moveTo>
                    <a:pt x="4141660" y="3179127"/>
                  </a:moveTo>
                  <a:lnTo>
                    <a:pt x="3308781" y="2473985"/>
                  </a:lnTo>
                  <a:lnTo>
                    <a:pt x="3263836" y="1932609"/>
                  </a:lnTo>
                  <a:lnTo>
                    <a:pt x="1227848" y="208915"/>
                  </a:lnTo>
                  <a:lnTo>
                    <a:pt x="1240028" y="188683"/>
                  </a:lnTo>
                  <a:lnTo>
                    <a:pt x="1249514" y="147167"/>
                  </a:lnTo>
                  <a:lnTo>
                    <a:pt x="1246022" y="105105"/>
                  </a:lnTo>
                  <a:lnTo>
                    <a:pt x="1229817" y="65709"/>
                  </a:lnTo>
                  <a:lnTo>
                    <a:pt x="1217168" y="50939"/>
                  </a:lnTo>
                  <a:lnTo>
                    <a:pt x="1217168" y="128676"/>
                  </a:lnTo>
                  <a:lnTo>
                    <a:pt x="1212773" y="168871"/>
                  </a:lnTo>
                  <a:lnTo>
                    <a:pt x="1202537" y="187477"/>
                  </a:lnTo>
                  <a:lnTo>
                    <a:pt x="1119924" y="117525"/>
                  </a:lnTo>
                  <a:lnTo>
                    <a:pt x="1093800" y="148386"/>
                  </a:lnTo>
                  <a:lnTo>
                    <a:pt x="1176401" y="218325"/>
                  </a:lnTo>
                  <a:lnTo>
                    <a:pt x="1159764" y="231470"/>
                  </a:lnTo>
                  <a:lnTo>
                    <a:pt x="1120851" y="242443"/>
                  </a:lnTo>
                  <a:lnTo>
                    <a:pt x="1080643" y="238036"/>
                  </a:lnTo>
                  <a:lnTo>
                    <a:pt x="1063663" y="228701"/>
                  </a:lnTo>
                  <a:lnTo>
                    <a:pt x="1043990" y="217893"/>
                  </a:lnTo>
                  <a:lnTo>
                    <a:pt x="1035443" y="207048"/>
                  </a:lnTo>
                  <a:lnTo>
                    <a:pt x="1018057" y="185039"/>
                  </a:lnTo>
                  <a:lnTo>
                    <a:pt x="1007084" y="146126"/>
                  </a:lnTo>
                  <a:lnTo>
                    <a:pt x="1011478" y="105918"/>
                  </a:lnTo>
                  <a:lnTo>
                    <a:pt x="1031646" y="69265"/>
                  </a:lnTo>
                  <a:lnTo>
                    <a:pt x="1064475" y="43319"/>
                  </a:lnTo>
                  <a:lnTo>
                    <a:pt x="1103401" y="32346"/>
                  </a:lnTo>
                  <a:lnTo>
                    <a:pt x="1143596" y="36753"/>
                  </a:lnTo>
                  <a:lnTo>
                    <a:pt x="1180261" y="56921"/>
                  </a:lnTo>
                  <a:lnTo>
                    <a:pt x="1206195" y="89750"/>
                  </a:lnTo>
                  <a:lnTo>
                    <a:pt x="1217168" y="128676"/>
                  </a:lnTo>
                  <a:lnTo>
                    <a:pt x="1217168" y="50939"/>
                  </a:lnTo>
                  <a:lnTo>
                    <a:pt x="1201267" y="32346"/>
                  </a:lnTo>
                  <a:lnTo>
                    <a:pt x="1201153" y="32219"/>
                  </a:lnTo>
                  <a:lnTo>
                    <a:pt x="1163408" y="9486"/>
                  </a:lnTo>
                  <a:lnTo>
                    <a:pt x="1121892" y="0"/>
                  </a:lnTo>
                  <a:lnTo>
                    <a:pt x="1079817" y="3492"/>
                  </a:lnTo>
                  <a:lnTo>
                    <a:pt x="1040434" y="19710"/>
                  </a:lnTo>
                  <a:lnTo>
                    <a:pt x="1006957" y="48361"/>
                  </a:lnTo>
                  <a:lnTo>
                    <a:pt x="984211" y="86106"/>
                  </a:lnTo>
                  <a:lnTo>
                    <a:pt x="974725" y="127622"/>
                  </a:lnTo>
                  <a:lnTo>
                    <a:pt x="978217" y="169697"/>
                  </a:lnTo>
                  <a:lnTo>
                    <a:pt x="994422" y="209080"/>
                  </a:lnTo>
                  <a:lnTo>
                    <a:pt x="1023073" y="242570"/>
                  </a:lnTo>
                  <a:lnTo>
                    <a:pt x="1060831" y="265303"/>
                  </a:lnTo>
                  <a:lnTo>
                    <a:pt x="1102347" y="274789"/>
                  </a:lnTo>
                  <a:lnTo>
                    <a:pt x="1144422" y="271297"/>
                  </a:lnTo>
                  <a:lnTo>
                    <a:pt x="1183805" y="255092"/>
                  </a:lnTo>
                  <a:lnTo>
                    <a:pt x="1198600" y="242443"/>
                  </a:lnTo>
                  <a:lnTo>
                    <a:pt x="1201724" y="239776"/>
                  </a:lnTo>
                  <a:lnTo>
                    <a:pt x="3224898" y="1952637"/>
                  </a:lnTo>
                  <a:lnTo>
                    <a:pt x="3269869" y="2494013"/>
                  </a:lnTo>
                  <a:lnTo>
                    <a:pt x="4079075" y="3179127"/>
                  </a:lnTo>
                  <a:lnTo>
                    <a:pt x="4141660" y="3179127"/>
                  </a:lnTo>
                  <a:close/>
                </a:path>
              </a:pathLst>
            </a:custGeom>
            <a:solidFill>
              <a:srgbClr val="5DC4C1">
                <a:alpha val="50000"/>
              </a:srgbClr>
            </a:solidFill>
          </p:spPr>
          <p:txBody>
            <a:bodyPr wrap="square" lIns="0" tIns="0" rIns="0" bIns="0" rtlCol="0"/>
            <a:lstStyle/>
            <a:p>
              <a:endParaRPr sz="1092"/>
            </a:p>
          </p:txBody>
        </p:sp>
        <p:sp>
          <p:nvSpPr>
            <p:cNvPr id="290" name="object 290"/>
            <p:cNvSpPr/>
            <p:nvPr/>
          </p:nvSpPr>
          <p:spPr>
            <a:xfrm>
              <a:off x="0" y="9971652"/>
              <a:ext cx="907415" cy="815975"/>
            </a:xfrm>
            <a:custGeom>
              <a:avLst/>
              <a:gdLst/>
              <a:ahLst/>
              <a:cxnLst/>
              <a:rect l="l" t="t" r="r" b="b"/>
              <a:pathLst>
                <a:path w="907415" h="815975">
                  <a:moveTo>
                    <a:pt x="907135" y="687959"/>
                  </a:moveTo>
                  <a:lnTo>
                    <a:pt x="903643" y="645896"/>
                  </a:lnTo>
                  <a:lnTo>
                    <a:pt x="887437" y="606501"/>
                  </a:lnTo>
                  <a:lnTo>
                    <a:pt x="874788" y="591731"/>
                  </a:lnTo>
                  <a:lnTo>
                    <a:pt x="874788" y="669467"/>
                  </a:lnTo>
                  <a:lnTo>
                    <a:pt x="870381" y="709663"/>
                  </a:lnTo>
                  <a:lnTo>
                    <a:pt x="850214" y="746340"/>
                  </a:lnTo>
                  <a:lnTo>
                    <a:pt x="817384" y="772274"/>
                  </a:lnTo>
                  <a:lnTo>
                    <a:pt x="778459" y="783234"/>
                  </a:lnTo>
                  <a:lnTo>
                    <a:pt x="738263" y="778840"/>
                  </a:lnTo>
                  <a:lnTo>
                    <a:pt x="721283" y="769493"/>
                  </a:lnTo>
                  <a:lnTo>
                    <a:pt x="701611" y="758672"/>
                  </a:lnTo>
                  <a:lnTo>
                    <a:pt x="714387" y="769493"/>
                  </a:lnTo>
                  <a:lnTo>
                    <a:pt x="688822" y="747852"/>
                  </a:lnTo>
                  <a:lnTo>
                    <a:pt x="701611" y="758672"/>
                  </a:lnTo>
                  <a:lnTo>
                    <a:pt x="693051" y="747852"/>
                  </a:lnTo>
                  <a:lnTo>
                    <a:pt x="675665" y="725843"/>
                  </a:lnTo>
                  <a:lnTo>
                    <a:pt x="664692" y="686917"/>
                  </a:lnTo>
                  <a:lnTo>
                    <a:pt x="669099" y="646722"/>
                  </a:lnTo>
                  <a:lnTo>
                    <a:pt x="679310" y="628129"/>
                  </a:lnTo>
                  <a:lnTo>
                    <a:pt x="761936" y="698068"/>
                  </a:lnTo>
                  <a:lnTo>
                    <a:pt x="788060" y="667207"/>
                  </a:lnTo>
                  <a:lnTo>
                    <a:pt x="705446" y="597268"/>
                  </a:lnTo>
                  <a:lnTo>
                    <a:pt x="722096" y="584123"/>
                  </a:lnTo>
                  <a:lnTo>
                    <a:pt x="761009" y="573151"/>
                  </a:lnTo>
                  <a:lnTo>
                    <a:pt x="801217" y="577545"/>
                  </a:lnTo>
                  <a:lnTo>
                    <a:pt x="837869" y="597712"/>
                  </a:lnTo>
                  <a:lnTo>
                    <a:pt x="863815" y="630542"/>
                  </a:lnTo>
                  <a:lnTo>
                    <a:pt x="874788" y="669467"/>
                  </a:lnTo>
                  <a:lnTo>
                    <a:pt x="874788" y="591731"/>
                  </a:lnTo>
                  <a:lnTo>
                    <a:pt x="858888" y="573151"/>
                  </a:lnTo>
                  <a:lnTo>
                    <a:pt x="858774" y="573024"/>
                  </a:lnTo>
                  <a:lnTo>
                    <a:pt x="821029" y="550278"/>
                  </a:lnTo>
                  <a:lnTo>
                    <a:pt x="779513" y="540791"/>
                  </a:lnTo>
                  <a:lnTo>
                    <a:pt x="737438" y="544283"/>
                  </a:lnTo>
                  <a:lnTo>
                    <a:pt x="698055" y="560501"/>
                  </a:lnTo>
                  <a:lnTo>
                    <a:pt x="680123" y="575843"/>
                  </a:lnTo>
                  <a:lnTo>
                    <a:pt x="0" y="0"/>
                  </a:lnTo>
                  <a:lnTo>
                    <a:pt x="0" y="52984"/>
                  </a:lnTo>
                  <a:lnTo>
                    <a:pt x="653999" y="606691"/>
                  </a:lnTo>
                  <a:lnTo>
                    <a:pt x="641832" y="626910"/>
                  </a:lnTo>
                  <a:lnTo>
                    <a:pt x="632345" y="668426"/>
                  </a:lnTo>
                  <a:lnTo>
                    <a:pt x="635838" y="710501"/>
                  </a:lnTo>
                  <a:lnTo>
                    <a:pt x="652043" y="749884"/>
                  </a:lnTo>
                  <a:lnTo>
                    <a:pt x="680694" y="783361"/>
                  </a:lnTo>
                  <a:lnTo>
                    <a:pt x="718451" y="806094"/>
                  </a:lnTo>
                  <a:lnTo>
                    <a:pt x="759980" y="815581"/>
                  </a:lnTo>
                  <a:lnTo>
                    <a:pt x="802043" y="812088"/>
                  </a:lnTo>
                  <a:lnTo>
                    <a:pt x="841425" y="795883"/>
                  </a:lnTo>
                  <a:lnTo>
                    <a:pt x="856195" y="783234"/>
                  </a:lnTo>
                  <a:lnTo>
                    <a:pt x="874915" y="767219"/>
                  </a:lnTo>
                  <a:lnTo>
                    <a:pt x="897648" y="729475"/>
                  </a:lnTo>
                  <a:lnTo>
                    <a:pt x="907135" y="687959"/>
                  </a:lnTo>
                  <a:close/>
                </a:path>
              </a:pathLst>
            </a:custGeom>
            <a:solidFill>
              <a:srgbClr val="FC9B0E">
                <a:alpha val="50000"/>
              </a:srgbClr>
            </a:solidFill>
          </p:spPr>
          <p:txBody>
            <a:bodyPr wrap="square" lIns="0" tIns="0" rIns="0" bIns="0" rtlCol="0"/>
            <a:lstStyle/>
            <a:p>
              <a:endParaRPr sz="1092"/>
            </a:p>
          </p:txBody>
        </p:sp>
        <p:sp>
          <p:nvSpPr>
            <p:cNvPr id="291" name="object 291"/>
            <p:cNvSpPr/>
            <p:nvPr/>
          </p:nvSpPr>
          <p:spPr>
            <a:xfrm>
              <a:off x="0" y="9136132"/>
              <a:ext cx="2691130" cy="2107565"/>
            </a:xfrm>
            <a:custGeom>
              <a:avLst/>
              <a:gdLst/>
              <a:ahLst/>
              <a:cxnLst/>
              <a:rect l="l" t="t" r="r" b="b"/>
              <a:pathLst>
                <a:path w="2691130" h="2107565">
                  <a:moveTo>
                    <a:pt x="2690914" y="1979587"/>
                  </a:moveTo>
                  <a:lnTo>
                    <a:pt x="2687409" y="1937524"/>
                  </a:lnTo>
                  <a:lnTo>
                    <a:pt x="2671203" y="1898129"/>
                  </a:lnTo>
                  <a:lnTo>
                    <a:pt x="2658554" y="1883359"/>
                  </a:lnTo>
                  <a:lnTo>
                    <a:pt x="2658554" y="1961095"/>
                  </a:lnTo>
                  <a:lnTo>
                    <a:pt x="2654160" y="2001291"/>
                  </a:lnTo>
                  <a:lnTo>
                    <a:pt x="2633980" y="2037956"/>
                  </a:lnTo>
                  <a:lnTo>
                    <a:pt x="2601150" y="2063902"/>
                  </a:lnTo>
                  <a:lnTo>
                    <a:pt x="2562237" y="2074862"/>
                  </a:lnTo>
                  <a:lnTo>
                    <a:pt x="2522029" y="2070468"/>
                  </a:lnTo>
                  <a:lnTo>
                    <a:pt x="2505049" y="2061121"/>
                  </a:lnTo>
                  <a:lnTo>
                    <a:pt x="2485377" y="2050300"/>
                  </a:lnTo>
                  <a:lnTo>
                    <a:pt x="2498153" y="2061121"/>
                  </a:lnTo>
                  <a:lnTo>
                    <a:pt x="2472588" y="2039480"/>
                  </a:lnTo>
                  <a:lnTo>
                    <a:pt x="2485377" y="2050300"/>
                  </a:lnTo>
                  <a:lnTo>
                    <a:pt x="2476817" y="2039480"/>
                  </a:lnTo>
                  <a:lnTo>
                    <a:pt x="2459431" y="2017471"/>
                  </a:lnTo>
                  <a:lnTo>
                    <a:pt x="2448458" y="1978545"/>
                  </a:lnTo>
                  <a:lnTo>
                    <a:pt x="2452865" y="1938350"/>
                  </a:lnTo>
                  <a:lnTo>
                    <a:pt x="2463088" y="1919757"/>
                  </a:lnTo>
                  <a:lnTo>
                    <a:pt x="2545715" y="1989696"/>
                  </a:lnTo>
                  <a:lnTo>
                    <a:pt x="2571839" y="1958835"/>
                  </a:lnTo>
                  <a:lnTo>
                    <a:pt x="2489225" y="1888896"/>
                  </a:lnTo>
                  <a:lnTo>
                    <a:pt x="2505862" y="1875751"/>
                  </a:lnTo>
                  <a:lnTo>
                    <a:pt x="2544788" y="1864779"/>
                  </a:lnTo>
                  <a:lnTo>
                    <a:pt x="2584983" y="1869173"/>
                  </a:lnTo>
                  <a:lnTo>
                    <a:pt x="2621648" y="1889340"/>
                  </a:lnTo>
                  <a:lnTo>
                    <a:pt x="2647594" y="1922183"/>
                  </a:lnTo>
                  <a:lnTo>
                    <a:pt x="2658554" y="1961095"/>
                  </a:lnTo>
                  <a:lnTo>
                    <a:pt x="2658554" y="1883359"/>
                  </a:lnTo>
                  <a:lnTo>
                    <a:pt x="2642654" y="1864779"/>
                  </a:lnTo>
                  <a:lnTo>
                    <a:pt x="2642539" y="1864652"/>
                  </a:lnTo>
                  <a:lnTo>
                    <a:pt x="2604795" y="1841919"/>
                  </a:lnTo>
                  <a:lnTo>
                    <a:pt x="2563279" y="1832432"/>
                  </a:lnTo>
                  <a:lnTo>
                    <a:pt x="2521216" y="1835924"/>
                  </a:lnTo>
                  <a:lnTo>
                    <a:pt x="2481821" y="1852129"/>
                  </a:lnTo>
                  <a:lnTo>
                    <a:pt x="2463901" y="1867471"/>
                  </a:lnTo>
                  <a:lnTo>
                    <a:pt x="372681" y="96977"/>
                  </a:lnTo>
                  <a:lnTo>
                    <a:pt x="346494" y="74815"/>
                  </a:lnTo>
                  <a:lnTo>
                    <a:pt x="323430" y="55283"/>
                  </a:lnTo>
                  <a:lnTo>
                    <a:pt x="88353" y="74815"/>
                  </a:lnTo>
                  <a:lnTo>
                    <a:pt x="0" y="0"/>
                  </a:lnTo>
                  <a:lnTo>
                    <a:pt x="0" y="52984"/>
                  </a:lnTo>
                  <a:lnTo>
                    <a:pt x="75018" y="116509"/>
                  </a:lnTo>
                  <a:lnTo>
                    <a:pt x="310108" y="96977"/>
                  </a:lnTo>
                  <a:lnTo>
                    <a:pt x="2437777" y="1898319"/>
                  </a:lnTo>
                  <a:lnTo>
                    <a:pt x="2425598" y="1918538"/>
                  </a:lnTo>
                  <a:lnTo>
                    <a:pt x="2416111" y="1960054"/>
                  </a:lnTo>
                  <a:lnTo>
                    <a:pt x="2419604" y="2002116"/>
                  </a:lnTo>
                  <a:lnTo>
                    <a:pt x="2435809" y="2041512"/>
                  </a:lnTo>
                  <a:lnTo>
                    <a:pt x="2464460" y="2074989"/>
                  </a:lnTo>
                  <a:lnTo>
                    <a:pt x="2502217" y="2097735"/>
                  </a:lnTo>
                  <a:lnTo>
                    <a:pt x="2543746" y="2107222"/>
                  </a:lnTo>
                  <a:lnTo>
                    <a:pt x="2585809" y="2103729"/>
                  </a:lnTo>
                  <a:lnTo>
                    <a:pt x="2625191" y="2087511"/>
                  </a:lnTo>
                  <a:lnTo>
                    <a:pt x="2639974" y="2074862"/>
                  </a:lnTo>
                  <a:lnTo>
                    <a:pt x="2658681" y="2058860"/>
                  </a:lnTo>
                  <a:lnTo>
                    <a:pt x="2681414" y="2021103"/>
                  </a:lnTo>
                  <a:lnTo>
                    <a:pt x="2690914" y="1979587"/>
                  </a:lnTo>
                  <a:close/>
                </a:path>
              </a:pathLst>
            </a:custGeom>
            <a:solidFill>
              <a:srgbClr val="5B7BA1">
                <a:alpha val="50000"/>
              </a:srgbClr>
            </a:solidFill>
          </p:spPr>
          <p:txBody>
            <a:bodyPr wrap="square" lIns="0" tIns="0" rIns="0" bIns="0" rtlCol="0"/>
            <a:lstStyle/>
            <a:p>
              <a:endParaRPr sz="1092"/>
            </a:p>
          </p:txBody>
        </p:sp>
        <p:sp>
          <p:nvSpPr>
            <p:cNvPr id="292" name="object 292"/>
            <p:cNvSpPr/>
            <p:nvPr/>
          </p:nvSpPr>
          <p:spPr>
            <a:xfrm>
              <a:off x="0" y="9541643"/>
              <a:ext cx="2298700" cy="1767205"/>
            </a:xfrm>
            <a:custGeom>
              <a:avLst/>
              <a:gdLst/>
              <a:ahLst/>
              <a:cxnLst/>
              <a:rect l="l" t="t" r="r" b="b"/>
              <a:pathLst>
                <a:path w="2298700" h="1767204">
                  <a:moveTo>
                    <a:pt x="2298700" y="1766912"/>
                  </a:moveTo>
                  <a:lnTo>
                    <a:pt x="640016" y="362635"/>
                  </a:lnTo>
                  <a:lnTo>
                    <a:pt x="614527" y="341058"/>
                  </a:lnTo>
                  <a:lnTo>
                    <a:pt x="590765" y="320929"/>
                  </a:lnTo>
                  <a:lnTo>
                    <a:pt x="348564" y="341058"/>
                  </a:lnTo>
                  <a:lnTo>
                    <a:pt x="192468" y="208902"/>
                  </a:lnTo>
                  <a:lnTo>
                    <a:pt x="204647" y="188683"/>
                  </a:lnTo>
                  <a:lnTo>
                    <a:pt x="214134" y="147167"/>
                  </a:lnTo>
                  <a:lnTo>
                    <a:pt x="210642" y="105092"/>
                  </a:lnTo>
                  <a:lnTo>
                    <a:pt x="194437" y="65709"/>
                  </a:lnTo>
                  <a:lnTo>
                    <a:pt x="165887" y="32359"/>
                  </a:lnTo>
                  <a:lnTo>
                    <a:pt x="128028" y="9486"/>
                  </a:lnTo>
                  <a:lnTo>
                    <a:pt x="86512" y="0"/>
                  </a:lnTo>
                  <a:lnTo>
                    <a:pt x="44437" y="3492"/>
                  </a:lnTo>
                  <a:lnTo>
                    <a:pt x="5054" y="19710"/>
                  </a:lnTo>
                  <a:lnTo>
                    <a:pt x="0" y="24041"/>
                  </a:lnTo>
                  <a:lnTo>
                    <a:pt x="0" y="66319"/>
                  </a:lnTo>
                  <a:lnTo>
                    <a:pt x="29095" y="43332"/>
                  </a:lnTo>
                  <a:lnTo>
                    <a:pt x="68021" y="32359"/>
                  </a:lnTo>
                  <a:lnTo>
                    <a:pt x="108216" y="36753"/>
                  </a:lnTo>
                  <a:lnTo>
                    <a:pt x="144881" y="56921"/>
                  </a:lnTo>
                  <a:lnTo>
                    <a:pt x="170815" y="89750"/>
                  </a:lnTo>
                  <a:lnTo>
                    <a:pt x="181787" y="128676"/>
                  </a:lnTo>
                  <a:lnTo>
                    <a:pt x="177393" y="168871"/>
                  </a:lnTo>
                  <a:lnTo>
                    <a:pt x="167157" y="187477"/>
                  </a:lnTo>
                  <a:lnTo>
                    <a:pt x="84531" y="117500"/>
                  </a:lnTo>
                  <a:lnTo>
                    <a:pt x="58407" y="148361"/>
                  </a:lnTo>
                  <a:lnTo>
                    <a:pt x="141033" y="218325"/>
                  </a:lnTo>
                  <a:lnTo>
                    <a:pt x="124383" y="231470"/>
                  </a:lnTo>
                  <a:lnTo>
                    <a:pt x="85471" y="242443"/>
                  </a:lnTo>
                  <a:lnTo>
                    <a:pt x="45275" y="238048"/>
                  </a:lnTo>
                  <a:lnTo>
                    <a:pt x="28282" y="228701"/>
                  </a:lnTo>
                  <a:lnTo>
                    <a:pt x="8623" y="217893"/>
                  </a:lnTo>
                  <a:lnTo>
                    <a:pt x="0" y="206971"/>
                  </a:lnTo>
                  <a:lnTo>
                    <a:pt x="0" y="210578"/>
                  </a:lnTo>
                  <a:lnTo>
                    <a:pt x="0" y="249974"/>
                  </a:lnTo>
                  <a:lnTo>
                    <a:pt x="25463" y="265303"/>
                  </a:lnTo>
                  <a:lnTo>
                    <a:pt x="66979" y="274789"/>
                  </a:lnTo>
                  <a:lnTo>
                    <a:pt x="109042" y="271297"/>
                  </a:lnTo>
                  <a:lnTo>
                    <a:pt x="148424" y="255092"/>
                  </a:lnTo>
                  <a:lnTo>
                    <a:pt x="163207" y="242443"/>
                  </a:lnTo>
                  <a:lnTo>
                    <a:pt x="166344" y="239763"/>
                  </a:lnTo>
                  <a:lnTo>
                    <a:pt x="335229" y="382752"/>
                  </a:lnTo>
                  <a:lnTo>
                    <a:pt x="577430" y="362635"/>
                  </a:lnTo>
                  <a:lnTo>
                    <a:pt x="2236114" y="1766912"/>
                  </a:lnTo>
                  <a:lnTo>
                    <a:pt x="2298700" y="1766912"/>
                  </a:lnTo>
                  <a:close/>
                </a:path>
              </a:pathLst>
            </a:custGeom>
            <a:solidFill>
              <a:srgbClr val="6EC002">
                <a:alpha val="50000"/>
              </a:srgbClr>
            </a:solidFill>
          </p:spPr>
          <p:txBody>
            <a:bodyPr wrap="square" lIns="0" tIns="0" rIns="0" bIns="0" rtlCol="0"/>
            <a:lstStyle/>
            <a:p>
              <a:endParaRPr sz="1092"/>
            </a:p>
          </p:txBody>
        </p:sp>
        <p:sp>
          <p:nvSpPr>
            <p:cNvPr id="293" name="object 293"/>
            <p:cNvSpPr/>
            <p:nvPr/>
          </p:nvSpPr>
          <p:spPr>
            <a:xfrm>
              <a:off x="0" y="10656620"/>
              <a:ext cx="770255" cy="652145"/>
            </a:xfrm>
            <a:custGeom>
              <a:avLst/>
              <a:gdLst/>
              <a:ahLst/>
              <a:cxnLst/>
              <a:rect l="l" t="t" r="r" b="b"/>
              <a:pathLst>
                <a:path w="770255" h="652145">
                  <a:moveTo>
                    <a:pt x="0" y="0"/>
                  </a:moveTo>
                  <a:lnTo>
                    <a:pt x="0" y="52984"/>
                  </a:lnTo>
                  <a:lnTo>
                    <a:pt x="707455" y="651936"/>
                  </a:lnTo>
                  <a:lnTo>
                    <a:pt x="770034" y="651936"/>
                  </a:lnTo>
                  <a:lnTo>
                    <a:pt x="0" y="0"/>
                  </a:lnTo>
                  <a:close/>
                </a:path>
              </a:pathLst>
            </a:custGeom>
            <a:solidFill>
              <a:srgbClr val="ED4039">
                <a:alpha val="50000"/>
              </a:srgbClr>
            </a:solidFill>
          </p:spPr>
          <p:txBody>
            <a:bodyPr wrap="square" lIns="0" tIns="0" rIns="0" bIns="0" rtlCol="0"/>
            <a:lstStyle/>
            <a:p>
              <a:endParaRPr sz="1092"/>
            </a:p>
          </p:txBody>
        </p:sp>
        <p:sp>
          <p:nvSpPr>
            <p:cNvPr id="294" name="object 294"/>
            <p:cNvSpPr/>
            <p:nvPr/>
          </p:nvSpPr>
          <p:spPr>
            <a:xfrm>
              <a:off x="0" y="11013664"/>
              <a:ext cx="348615" cy="295275"/>
            </a:xfrm>
            <a:custGeom>
              <a:avLst/>
              <a:gdLst/>
              <a:ahLst/>
              <a:cxnLst/>
              <a:rect l="l" t="t" r="r" b="b"/>
              <a:pathLst>
                <a:path w="348615" h="295275">
                  <a:moveTo>
                    <a:pt x="0" y="0"/>
                  </a:moveTo>
                  <a:lnTo>
                    <a:pt x="0" y="52984"/>
                  </a:lnTo>
                  <a:lnTo>
                    <a:pt x="285729" y="294891"/>
                  </a:lnTo>
                  <a:lnTo>
                    <a:pt x="348312" y="294891"/>
                  </a:lnTo>
                  <a:lnTo>
                    <a:pt x="0" y="0"/>
                  </a:lnTo>
                  <a:close/>
                </a:path>
              </a:pathLst>
            </a:custGeom>
            <a:solidFill>
              <a:srgbClr val="5DC4C1">
                <a:alpha val="50000"/>
              </a:srgbClr>
            </a:solidFill>
          </p:spPr>
          <p:txBody>
            <a:bodyPr wrap="square" lIns="0" tIns="0" rIns="0" bIns="0" rtlCol="0"/>
            <a:lstStyle/>
            <a:p>
              <a:endParaRPr sz="1092"/>
            </a:p>
          </p:txBody>
        </p:sp>
        <p:sp>
          <p:nvSpPr>
            <p:cNvPr id="295" name="object 295"/>
            <p:cNvSpPr/>
            <p:nvPr/>
          </p:nvSpPr>
          <p:spPr>
            <a:xfrm>
              <a:off x="1585582" y="9182982"/>
              <a:ext cx="2063750" cy="2125980"/>
            </a:xfrm>
            <a:custGeom>
              <a:avLst/>
              <a:gdLst/>
              <a:ahLst/>
              <a:cxnLst/>
              <a:rect l="l" t="t" r="r" b="b"/>
              <a:pathLst>
                <a:path w="2063750" h="2125979">
                  <a:moveTo>
                    <a:pt x="2063330" y="2125573"/>
                  </a:moveTo>
                  <a:lnTo>
                    <a:pt x="1325575" y="1500962"/>
                  </a:lnTo>
                  <a:lnTo>
                    <a:pt x="1291272" y="1087818"/>
                  </a:lnTo>
                  <a:lnTo>
                    <a:pt x="253123" y="208902"/>
                  </a:lnTo>
                  <a:lnTo>
                    <a:pt x="265303" y="188671"/>
                  </a:lnTo>
                  <a:lnTo>
                    <a:pt x="274802" y="147154"/>
                  </a:lnTo>
                  <a:lnTo>
                    <a:pt x="271310" y="105092"/>
                  </a:lnTo>
                  <a:lnTo>
                    <a:pt x="255092" y="65697"/>
                  </a:lnTo>
                  <a:lnTo>
                    <a:pt x="242443" y="50927"/>
                  </a:lnTo>
                  <a:lnTo>
                    <a:pt x="242443" y="128663"/>
                  </a:lnTo>
                  <a:lnTo>
                    <a:pt x="238036" y="168859"/>
                  </a:lnTo>
                  <a:lnTo>
                    <a:pt x="227799" y="187464"/>
                  </a:lnTo>
                  <a:lnTo>
                    <a:pt x="145199" y="117513"/>
                  </a:lnTo>
                  <a:lnTo>
                    <a:pt x="119062" y="148361"/>
                  </a:lnTo>
                  <a:lnTo>
                    <a:pt x="201676" y="218325"/>
                  </a:lnTo>
                  <a:lnTo>
                    <a:pt x="185039" y="231470"/>
                  </a:lnTo>
                  <a:lnTo>
                    <a:pt x="146126" y="242430"/>
                  </a:lnTo>
                  <a:lnTo>
                    <a:pt x="105918" y="238036"/>
                  </a:lnTo>
                  <a:lnTo>
                    <a:pt x="88938" y="228688"/>
                  </a:lnTo>
                  <a:lnTo>
                    <a:pt x="69265" y="217868"/>
                  </a:lnTo>
                  <a:lnTo>
                    <a:pt x="82042" y="228688"/>
                  </a:lnTo>
                  <a:lnTo>
                    <a:pt x="56476" y="207048"/>
                  </a:lnTo>
                  <a:lnTo>
                    <a:pt x="69265" y="217868"/>
                  </a:lnTo>
                  <a:lnTo>
                    <a:pt x="60706" y="207048"/>
                  </a:lnTo>
                  <a:lnTo>
                    <a:pt x="43319" y="185039"/>
                  </a:lnTo>
                  <a:lnTo>
                    <a:pt x="32346" y="146113"/>
                  </a:lnTo>
                  <a:lnTo>
                    <a:pt x="36753" y="105918"/>
                  </a:lnTo>
                  <a:lnTo>
                    <a:pt x="56921" y="69253"/>
                  </a:lnTo>
                  <a:lnTo>
                    <a:pt x="89750" y="43319"/>
                  </a:lnTo>
                  <a:lnTo>
                    <a:pt x="128676" y="32346"/>
                  </a:lnTo>
                  <a:lnTo>
                    <a:pt x="168871" y="36741"/>
                  </a:lnTo>
                  <a:lnTo>
                    <a:pt x="205536" y="56908"/>
                  </a:lnTo>
                  <a:lnTo>
                    <a:pt x="231470" y="89750"/>
                  </a:lnTo>
                  <a:lnTo>
                    <a:pt x="242443" y="128663"/>
                  </a:lnTo>
                  <a:lnTo>
                    <a:pt x="242443" y="50927"/>
                  </a:lnTo>
                  <a:lnTo>
                    <a:pt x="226542" y="32346"/>
                  </a:lnTo>
                  <a:lnTo>
                    <a:pt x="226441" y="32219"/>
                  </a:lnTo>
                  <a:lnTo>
                    <a:pt x="188683" y="9486"/>
                  </a:lnTo>
                  <a:lnTo>
                    <a:pt x="147167" y="0"/>
                  </a:lnTo>
                  <a:lnTo>
                    <a:pt x="105092" y="3492"/>
                  </a:lnTo>
                  <a:lnTo>
                    <a:pt x="65709" y="19697"/>
                  </a:lnTo>
                  <a:lnTo>
                    <a:pt x="32219" y="48361"/>
                  </a:lnTo>
                  <a:lnTo>
                    <a:pt x="9486" y="86106"/>
                  </a:lnTo>
                  <a:lnTo>
                    <a:pt x="0" y="127622"/>
                  </a:lnTo>
                  <a:lnTo>
                    <a:pt x="3492" y="169684"/>
                  </a:lnTo>
                  <a:lnTo>
                    <a:pt x="19697" y="209080"/>
                  </a:lnTo>
                  <a:lnTo>
                    <a:pt x="48361" y="242557"/>
                  </a:lnTo>
                  <a:lnTo>
                    <a:pt x="86106" y="265303"/>
                  </a:lnTo>
                  <a:lnTo>
                    <a:pt x="127635" y="274789"/>
                  </a:lnTo>
                  <a:lnTo>
                    <a:pt x="169697" y="271297"/>
                  </a:lnTo>
                  <a:lnTo>
                    <a:pt x="209080" y="255079"/>
                  </a:lnTo>
                  <a:lnTo>
                    <a:pt x="223862" y="242430"/>
                  </a:lnTo>
                  <a:lnTo>
                    <a:pt x="226999" y="239750"/>
                  </a:lnTo>
                  <a:lnTo>
                    <a:pt x="1252334" y="1107833"/>
                  </a:lnTo>
                  <a:lnTo>
                    <a:pt x="1286649" y="1520990"/>
                  </a:lnTo>
                  <a:lnTo>
                    <a:pt x="2000745" y="2125573"/>
                  </a:lnTo>
                  <a:lnTo>
                    <a:pt x="2063330" y="2125573"/>
                  </a:lnTo>
                  <a:close/>
                </a:path>
              </a:pathLst>
            </a:custGeom>
            <a:solidFill>
              <a:srgbClr val="FC9B0E">
                <a:alpha val="50000"/>
              </a:srgbClr>
            </a:solidFill>
          </p:spPr>
          <p:txBody>
            <a:bodyPr wrap="square" lIns="0" tIns="0" rIns="0" bIns="0" rtlCol="0"/>
            <a:lstStyle/>
            <a:p>
              <a:endParaRPr sz="1092"/>
            </a:p>
          </p:txBody>
        </p:sp>
        <p:sp>
          <p:nvSpPr>
            <p:cNvPr id="296" name="object 296"/>
            <p:cNvSpPr/>
            <p:nvPr/>
          </p:nvSpPr>
          <p:spPr>
            <a:xfrm>
              <a:off x="1617814" y="9939940"/>
              <a:ext cx="1623060" cy="1369060"/>
            </a:xfrm>
            <a:custGeom>
              <a:avLst/>
              <a:gdLst/>
              <a:ahLst/>
              <a:cxnLst/>
              <a:rect l="l" t="t" r="r" b="b"/>
              <a:pathLst>
                <a:path w="1623060" h="1369059">
                  <a:moveTo>
                    <a:pt x="1622945" y="1368615"/>
                  </a:moveTo>
                  <a:lnTo>
                    <a:pt x="253123" y="208889"/>
                  </a:lnTo>
                  <a:lnTo>
                    <a:pt x="265303" y="188683"/>
                  </a:lnTo>
                  <a:lnTo>
                    <a:pt x="274789" y="147167"/>
                  </a:lnTo>
                  <a:lnTo>
                    <a:pt x="271297" y="105105"/>
                  </a:lnTo>
                  <a:lnTo>
                    <a:pt x="255930" y="67741"/>
                  </a:lnTo>
                  <a:lnTo>
                    <a:pt x="255092" y="65709"/>
                  </a:lnTo>
                  <a:lnTo>
                    <a:pt x="242443" y="50939"/>
                  </a:lnTo>
                  <a:lnTo>
                    <a:pt x="242443" y="128676"/>
                  </a:lnTo>
                  <a:lnTo>
                    <a:pt x="238036" y="168871"/>
                  </a:lnTo>
                  <a:lnTo>
                    <a:pt x="227812" y="187452"/>
                  </a:lnTo>
                  <a:lnTo>
                    <a:pt x="145211" y="117513"/>
                  </a:lnTo>
                  <a:lnTo>
                    <a:pt x="119075" y="148386"/>
                  </a:lnTo>
                  <a:lnTo>
                    <a:pt x="201676" y="218325"/>
                  </a:lnTo>
                  <a:lnTo>
                    <a:pt x="185039" y="231470"/>
                  </a:lnTo>
                  <a:lnTo>
                    <a:pt x="146113" y="242443"/>
                  </a:lnTo>
                  <a:lnTo>
                    <a:pt x="105918" y="238048"/>
                  </a:lnTo>
                  <a:lnTo>
                    <a:pt x="69253" y="217881"/>
                  </a:lnTo>
                  <a:lnTo>
                    <a:pt x="43319" y="185039"/>
                  </a:lnTo>
                  <a:lnTo>
                    <a:pt x="32346" y="146126"/>
                  </a:lnTo>
                  <a:lnTo>
                    <a:pt x="36753" y="105930"/>
                  </a:lnTo>
                  <a:lnTo>
                    <a:pt x="56921" y="69265"/>
                  </a:lnTo>
                  <a:lnTo>
                    <a:pt x="89750" y="43319"/>
                  </a:lnTo>
                  <a:lnTo>
                    <a:pt x="128676" y="32359"/>
                  </a:lnTo>
                  <a:lnTo>
                    <a:pt x="168871" y="36753"/>
                  </a:lnTo>
                  <a:lnTo>
                    <a:pt x="205524" y="56921"/>
                  </a:lnTo>
                  <a:lnTo>
                    <a:pt x="231470" y="89750"/>
                  </a:lnTo>
                  <a:lnTo>
                    <a:pt x="242443" y="128676"/>
                  </a:lnTo>
                  <a:lnTo>
                    <a:pt x="242443" y="50939"/>
                  </a:lnTo>
                  <a:lnTo>
                    <a:pt x="238302" y="46101"/>
                  </a:lnTo>
                  <a:lnTo>
                    <a:pt x="226542" y="32359"/>
                  </a:lnTo>
                  <a:lnTo>
                    <a:pt x="226441" y="32232"/>
                  </a:lnTo>
                  <a:lnTo>
                    <a:pt x="188683" y="9486"/>
                  </a:lnTo>
                  <a:lnTo>
                    <a:pt x="147154" y="0"/>
                  </a:lnTo>
                  <a:lnTo>
                    <a:pt x="105092" y="3492"/>
                  </a:lnTo>
                  <a:lnTo>
                    <a:pt x="65709" y="19710"/>
                  </a:lnTo>
                  <a:lnTo>
                    <a:pt x="32219" y="48361"/>
                  </a:lnTo>
                  <a:lnTo>
                    <a:pt x="9486" y="86118"/>
                  </a:lnTo>
                  <a:lnTo>
                    <a:pt x="0" y="127635"/>
                  </a:lnTo>
                  <a:lnTo>
                    <a:pt x="3492" y="169697"/>
                  </a:lnTo>
                  <a:lnTo>
                    <a:pt x="19697" y="209092"/>
                  </a:lnTo>
                  <a:lnTo>
                    <a:pt x="48361" y="242570"/>
                  </a:lnTo>
                  <a:lnTo>
                    <a:pt x="86106" y="265303"/>
                  </a:lnTo>
                  <a:lnTo>
                    <a:pt x="127635" y="274789"/>
                  </a:lnTo>
                  <a:lnTo>
                    <a:pt x="169697" y="271297"/>
                  </a:lnTo>
                  <a:lnTo>
                    <a:pt x="209080" y="255092"/>
                  </a:lnTo>
                  <a:lnTo>
                    <a:pt x="223862" y="242443"/>
                  </a:lnTo>
                  <a:lnTo>
                    <a:pt x="226987" y="239763"/>
                  </a:lnTo>
                  <a:lnTo>
                    <a:pt x="1560347" y="1368615"/>
                  </a:lnTo>
                  <a:lnTo>
                    <a:pt x="1622945" y="1368615"/>
                  </a:lnTo>
                  <a:close/>
                </a:path>
              </a:pathLst>
            </a:custGeom>
            <a:solidFill>
              <a:srgbClr val="ED4039">
                <a:alpha val="50000"/>
              </a:srgbClr>
            </a:solidFill>
          </p:spPr>
          <p:txBody>
            <a:bodyPr wrap="square" lIns="0" tIns="0" rIns="0" bIns="0" rtlCol="0"/>
            <a:lstStyle/>
            <a:p>
              <a:endParaRPr sz="1092"/>
            </a:p>
          </p:txBody>
        </p:sp>
      </p:grpSp>
      <p:pic>
        <p:nvPicPr>
          <p:cNvPr id="298" name="object 13">
            <a:extLst>
              <a:ext uri="{FF2B5EF4-FFF2-40B4-BE49-F238E27FC236}">
                <a16:creationId xmlns:a16="http://schemas.microsoft.com/office/drawing/2014/main" id="{4E747828-C8E6-45F4-B00A-2D7602F48FB3}"/>
              </a:ext>
            </a:extLst>
          </p:cNvPr>
          <p:cNvPicPr/>
          <p:nvPr/>
        </p:nvPicPr>
        <p:blipFill>
          <a:blip r:embed="rId20" cstate="print"/>
          <a:stretch>
            <a:fillRect/>
          </a:stretch>
        </p:blipFill>
        <p:spPr>
          <a:xfrm>
            <a:off x="1412425" y="2120640"/>
            <a:ext cx="5692837" cy="447367"/>
          </a:xfrm>
          <a:prstGeom prst="rect">
            <a:avLst/>
          </a:prstGeom>
        </p:spPr>
      </p:pic>
      <p:sp>
        <p:nvSpPr>
          <p:cNvPr id="299" name="object 14">
            <a:extLst>
              <a:ext uri="{FF2B5EF4-FFF2-40B4-BE49-F238E27FC236}">
                <a16:creationId xmlns:a16="http://schemas.microsoft.com/office/drawing/2014/main" id="{1EE42D61-CFB1-415C-B8FF-20B90F269F8D}"/>
              </a:ext>
            </a:extLst>
          </p:cNvPr>
          <p:cNvSpPr/>
          <p:nvPr/>
        </p:nvSpPr>
        <p:spPr>
          <a:xfrm>
            <a:off x="1411876" y="2051532"/>
            <a:ext cx="5704732" cy="39662"/>
          </a:xfrm>
          <a:custGeom>
            <a:avLst/>
            <a:gdLst/>
            <a:ahLst/>
            <a:cxnLst/>
            <a:rect l="l" t="t" r="r" b="b"/>
            <a:pathLst>
              <a:path w="9407525" h="65405">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grpSp>
        <p:nvGrpSpPr>
          <p:cNvPr id="300" name="object 15">
            <a:extLst>
              <a:ext uri="{FF2B5EF4-FFF2-40B4-BE49-F238E27FC236}">
                <a16:creationId xmlns:a16="http://schemas.microsoft.com/office/drawing/2014/main" id="{BD8CD3E0-B09B-4F73-B363-3342A15D2AF8}"/>
              </a:ext>
            </a:extLst>
          </p:cNvPr>
          <p:cNvGrpSpPr/>
          <p:nvPr/>
        </p:nvGrpSpPr>
        <p:grpSpPr>
          <a:xfrm>
            <a:off x="1411873" y="2051532"/>
            <a:ext cx="5704732" cy="398542"/>
            <a:chOff x="2201386" y="1764563"/>
            <a:chExt cx="9407525" cy="657225"/>
          </a:xfrm>
        </p:grpSpPr>
        <p:sp>
          <p:nvSpPr>
            <p:cNvPr id="301" name="object 16">
              <a:extLst>
                <a:ext uri="{FF2B5EF4-FFF2-40B4-BE49-F238E27FC236}">
                  <a16:creationId xmlns:a16="http://schemas.microsoft.com/office/drawing/2014/main" id="{CF7EDE04-B2E1-4217-8E37-474136432C87}"/>
                </a:ext>
              </a:extLst>
            </p:cNvPr>
            <p:cNvSpPr/>
            <p:nvPr/>
          </p:nvSpPr>
          <p:spPr>
            <a:xfrm>
              <a:off x="2201386" y="2356958"/>
              <a:ext cx="9407525" cy="65405"/>
            </a:xfrm>
            <a:custGeom>
              <a:avLst/>
              <a:gdLst/>
              <a:ahLst/>
              <a:cxnLst/>
              <a:rect l="l" t="t" r="r" b="b"/>
              <a:pathLst>
                <a:path w="9407525" h="65405">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302" name="object 17">
              <a:extLst>
                <a:ext uri="{FF2B5EF4-FFF2-40B4-BE49-F238E27FC236}">
                  <a16:creationId xmlns:a16="http://schemas.microsoft.com/office/drawing/2014/main" id="{B3F35BCF-AD65-47E8-847F-448B9DBEBED9}"/>
                </a:ext>
              </a:extLst>
            </p:cNvPr>
            <p:cNvSpPr/>
            <p:nvPr/>
          </p:nvSpPr>
          <p:spPr>
            <a:xfrm>
              <a:off x="2201388" y="1829357"/>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303" name="object 18">
              <a:extLst>
                <a:ext uri="{FF2B5EF4-FFF2-40B4-BE49-F238E27FC236}">
                  <a16:creationId xmlns:a16="http://schemas.microsoft.com/office/drawing/2014/main" id="{2224C81C-4766-4196-A13F-D59133CD75D3}"/>
                </a:ext>
              </a:extLst>
            </p:cNvPr>
            <p:cNvSpPr/>
            <p:nvPr/>
          </p:nvSpPr>
          <p:spPr>
            <a:xfrm>
              <a:off x="2409666" y="1767755"/>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304" name="object 19">
              <a:extLst>
                <a:ext uri="{FF2B5EF4-FFF2-40B4-BE49-F238E27FC236}">
                  <a16:creationId xmlns:a16="http://schemas.microsoft.com/office/drawing/2014/main" id="{BB63E62C-1D7D-46FE-B3F0-03016C919499}"/>
                </a:ext>
              </a:extLst>
            </p:cNvPr>
            <p:cNvSpPr/>
            <p:nvPr/>
          </p:nvSpPr>
          <p:spPr>
            <a:xfrm>
              <a:off x="2409669" y="1767760"/>
              <a:ext cx="614045" cy="594995"/>
            </a:xfrm>
            <a:custGeom>
              <a:avLst/>
              <a:gdLst/>
              <a:ahLst/>
              <a:cxnLst/>
              <a:rect l="l" t="t" r="r" b="b"/>
              <a:pathLst>
                <a:path w="614044" h="594994">
                  <a:moveTo>
                    <a:pt x="555449" y="0"/>
                  </a:moveTo>
                  <a:lnTo>
                    <a:pt x="0" y="0"/>
                  </a:lnTo>
                  <a:lnTo>
                    <a:pt x="0" y="245039"/>
                  </a:lnTo>
                  <a:lnTo>
                    <a:pt x="3075" y="289940"/>
                  </a:lnTo>
                  <a:lnTo>
                    <a:pt x="12039" y="333707"/>
                  </a:lnTo>
                  <a:lnTo>
                    <a:pt x="26492" y="375821"/>
                  </a:lnTo>
                  <a:lnTo>
                    <a:pt x="46039" y="415763"/>
                  </a:lnTo>
                  <a:lnTo>
                    <a:pt x="70282" y="453015"/>
                  </a:lnTo>
                  <a:lnTo>
                    <a:pt x="98825" y="487057"/>
                  </a:lnTo>
                  <a:lnTo>
                    <a:pt x="131270" y="517370"/>
                  </a:lnTo>
                  <a:lnTo>
                    <a:pt x="167220" y="543435"/>
                  </a:lnTo>
                  <a:lnTo>
                    <a:pt x="206279" y="564734"/>
                  </a:lnTo>
                  <a:lnTo>
                    <a:pt x="248049" y="580747"/>
                  </a:lnTo>
                  <a:lnTo>
                    <a:pt x="292134" y="590955"/>
                  </a:lnTo>
                  <a:lnTo>
                    <a:pt x="338136" y="594840"/>
                  </a:lnTo>
                  <a:lnTo>
                    <a:pt x="387799" y="591398"/>
                  </a:lnTo>
                  <a:lnTo>
                    <a:pt x="433591" y="580318"/>
                  </a:lnTo>
                  <a:lnTo>
                    <a:pt x="475119" y="562271"/>
                  </a:lnTo>
                  <a:lnTo>
                    <a:pt x="511992" y="537932"/>
                  </a:lnTo>
                  <a:lnTo>
                    <a:pt x="543817" y="507973"/>
                  </a:lnTo>
                  <a:lnTo>
                    <a:pt x="570202" y="473069"/>
                  </a:lnTo>
                  <a:lnTo>
                    <a:pt x="590756" y="433892"/>
                  </a:lnTo>
                  <a:lnTo>
                    <a:pt x="605085" y="391117"/>
                  </a:lnTo>
                  <a:lnTo>
                    <a:pt x="612798" y="345415"/>
                  </a:lnTo>
                  <a:lnTo>
                    <a:pt x="613503" y="297462"/>
                  </a:lnTo>
                  <a:lnTo>
                    <a:pt x="606808" y="247929"/>
                  </a:lnTo>
                  <a:lnTo>
                    <a:pt x="555449" y="0"/>
                  </a:lnTo>
                  <a:close/>
                </a:path>
              </a:pathLst>
            </a:custGeom>
            <a:solidFill>
              <a:srgbClr val="F8F9F9">
                <a:alpha val="9524"/>
              </a:srgbClr>
            </a:solidFill>
          </p:spPr>
          <p:txBody>
            <a:bodyPr wrap="square" lIns="0" tIns="0" rIns="0" bIns="0" rtlCol="0"/>
            <a:lstStyle/>
            <a:p>
              <a:endParaRPr sz="1092"/>
            </a:p>
          </p:txBody>
        </p:sp>
        <p:sp>
          <p:nvSpPr>
            <p:cNvPr id="305" name="object 20">
              <a:extLst>
                <a:ext uri="{FF2B5EF4-FFF2-40B4-BE49-F238E27FC236}">
                  <a16:creationId xmlns:a16="http://schemas.microsoft.com/office/drawing/2014/main" id="{F9A37A07-38E1-44AF-97D6-99D32815CA4B}"/>
                </a:ext>
              </a:extLst>
            </p:cNvPr>
            <p:cNvSpPr/>
            <p:nvPr/>
          </p:nvSpPr>
          <p:spPr>
            <a:xfrm>
              <a:off x="2409666" y="1767757"/>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306" name="object 21">
              <a:extLst>
                <a:ext uri="{FF2B5EF4-FFF2-40B4-BE49-F238E27FC236}">
                  <a16:creationId xmlns:a16="http://schemas.microsoft.com/office/drawing/2014/main" id="{B5D8294E-1A56-4D5F-A824-CF0C92920DC2}"/>
                </a:ext>
              </a:extLst>
            </p:cNvPr>
            <p:cNvSpPr/>
            <p:nvPr/>
          </p:nvSpPr>
          <p:spPr>
            <a:xfrm>
              <a:off x="2409670" y="1767754"/>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307" name="object 22">
              <a:extLst>
                <a:ext uri="{FF2B5EF4-FFF2-40B4-BE49-F238E27FC236}">
                  <a16:creationId xmlns:a16="http://schemas.microsoft.com/office/drawing/2014/main" id="{85876315-FBBF-4719-B3D8-787B521FC067}"/>
                </a:ext>
              </a:extLst>
            </p:cNvPr>
            <p:cNvSpPr/>
            <p:nvPr/>
          </p:nvSpPr>
          <p:spPr>
            <a:xfrm>
              <a:off x="2409672" y="1767759"/>
              <a:ext cx="604520" cy="582930"/>
            </a:xfrm>
            <a:custGeom>
              <a:avLst/>
              <a:gdLst/>
              <a:ahLst/>
              <a:cxnLst/>
              <a:rect l="l" t="t" r="r" b="b"/>
              <a:pathLst>
                <a:path w="604519" h="582930">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308" name="object 23">
              <a:extLst>
                <a:ext uri="{FF2B5EF4-FFF2-40B4-BE49-F238E27FC236}">
                  <a16:creationId xmlns:a16="http://schemas.microsoft.com/office/drawing/2014/main" id="{746BFEE8-494B-41A2-ADD2-87005EDFC9BD}"/>
                </a:ext>
              </a:extLst>
            </p:cNvPr>
            <p:cNvSpPr/>
            <p:nvPr/>
          </p:nvSpPr>
          <p:spPr>
            <a:xfrm>
              <a:off x="2409664" y="1767756"/>
              <a:ext cx="601345" cy="579120"/>
            </a:xfrm>
            <a:custGeom>
              <a:avLst/>
              <a:gdLst/>
              <a:ahLst/>
              <a:cxnLst/>
              <a:rect l="l" t="t" r="r" b="b"/>
              <a:pathLst>
                <a:path w="601344" h="579119">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309" name="object 24">
              <a:extLst>
                <a:ext uri="{FF2B5EF4-FFF2-40B4-BE49-F238E27FC236}">
                  <a16:creationId xmlns:a16="http://schemas.microsoft.com/office/drawing/2014/main" id="{0797C5CB-5AE9-4019-BE66-20DA1ACC2B2F}"/>
                </a:ext>
              </a:extLst>
            </p:cNvPr>
            <p:cNvSpPr/>
            <p:nvPr/>
          </p:nvSpPr>
          <p:spPr>
            <a:xfrm>
              <a:off x="2409672" y="1767751"/>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310" name="object 25">
              <a:extLst>
                <a:ext uri="{FF2B5EF4-FFF2-40B4-BE49-F238E27FC236}">
                  <a16:creationId xmlns:a16="http://schemas.microsoft.com/office/drawing/2014/main" id="{4A301385-B38F-4535-AB96-02F375E9E8E8}"/>
                </a:ext>
              </a:extLst>
            </p:cNvPr>
            <p:cNvSpPr/>
            <p:nvPr/>
          </p:nvSpPr>
          <p:spPr>
            <a:xfrm>
              <a:off x="2409664" y="1767758"/>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311" name="object 26">
              <a:extLst>
                <a:ext uri="{FF2B5EF4-FFF2-40B4-BE49-F238E27FC236}">
                  <a16:creationId xmlns:a16="http://schemas.microsoft.com/office/drawing/2014/main" id="{13485E50-F6CD-49CF-B78E-35D5FE71D121}"/>
                </a:ext>
              </a:extLst>
            </p:cNvPr>
            <p:cNvSpPr/>
            <p:nvPr/>
          </p:nvSpPr>
          <p:spPr>
            <a:xfrm>
              <a:off x="2409667" y="1767755"/>
              <a:ext cx="591185" cy="567055"/>
            </a:xfrm>
            <a:custGeom>
              <a:avLst/>
              <a:gdLst/>
              <a:ahLst/>
              <a:cxnLst/>
              <a:rect l="l" t="t" r="r" b="b"/>
              <a:pathLst>
                <a:path w="591185" h="567055">
                  <a:moveTo>
                    <a:pt x="555606" y="0"/>
                  </a:moveTo>
                  <a:lnTo>
                    <a:pt x="0" y="0"/>
                  </a:lnTo>
                  <a:lnTo>
                    <a:pt x="0" y="243489"/>
                  </a:lnTo>
                  <a:lnTo>
                    <a:pt x="3417" y="289526"/>
                  </a:lnTo>
                  <a:lnTo>
                    <a:pt x="13348" y="333987"/>
                  </a:lnTo>
                  <a:lnTo>
                    <a:pt x="29308" y="376286"/>
                  </a:lnTo>
                  <a:lnTo>
                    <a:pt x="50813" y="415841"/>
                  </a:lnTo>
                  <a:lnTo>
                    <a:pt x="77379" y="452067"/>
                  </a:lnTo>
                  <a:lnTo>
                    <a:pt x="108523" y="484381"/>
                  </a:lnTo>
                  <a:lnTo>
                    <a:pt x="143759" y="512198"/>
                  </a:lnTo>
                  <a:lnTo>
                    <a:pt x="182605" y="534934"/>
                  </a:lnTo>
                  <a:lnTo>
                    <a:pt x="224576" y="552006"/>
                  </a:lnTo>
                  <a:lnTo>
                    <a:pt x="269189" y="562829"/>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312" name="object 27">
              <a:extLst>
                <a:ext uri="{FF2B5EF4-FFF2-40B4-BE49-F238E27FC236}">
                  <a16:creationId xmlns:a16="http://schemas.microsoft.com/office/drawing/2014/main" id="{E276FB68-EC92-48B5-AC2E-AB6A352D8439}"/>
                </a:ext>
              </a:extLst>
            </p:cNvPr>
            <p:cNvSpPr/>
            <p:nvPr/>
          </p:nvSpPr>
          <p:spPr>
            <a:xfrm>
              <a:off x="2409664" y="1767761"/>
              <a:ext cx="588010" cy="563245"/>
            </a:xfrm>
            <a:custGeom>
              <a:avLst/>
              <a:gdLst/>
              <a:ahLst/>
              <a:cxnLst/>
              <a:rect l="l" t="t" r="r" b="b"/>
              <a:pathLst>
                <a:path w="588010" h="563244">
                  <a:moveTo>
                    <a:pt x="555637" y="0"/>
                  </a:moveTo>
                  <a:lnTo>
                    <a:pt x="0" y="0"/>
                  </a:lnTo>
                  <a:lnTo>
                    <a:pt x="0" y="243270"/>
                  </a:lnTo>
                  <a:lnTo>
                    <a:pt x="3384" y="288893"/>
                  </a:lnTo>
                  <a:lnTo>
                    <a:pt x="13217" y="332915"/>
                  </a:lnTo>
                  <a:lnTo>
                    <a:pt x="29020" y="374765"/>
                  </a:lnTo>
                  <a:lnTo>
                    <a:pt x="50312" y="413871"/>
                  </a:lnTo>
                  <a:lnTo>
                    <a:pt x="76615" y="449662"/>
                  </a:lnTo>
                  <a:lnTo>
                    <a:pt x="107449" y="481567"/>
                  </a:lnTo>
                  <a:lnTo>
                    <a:pt x="142334" y="509015"/>
                  </a:lnTo>
                  <a:lnTo>
                    <a:pt x="180790" y="531434"/>
                  </a:lnTo>
                  <a:lnTo>
                    <a:pt x="222339" y="548254"/>
                  </a:lnTo>
                  <a:lnTo>
                    <a:pt x="266501" y="558903"/>
                  </a:lnTo>
                  <a:lnTo>
                    <a:pt x="312796" y="562810"/>
                  </a:lnTo>
                  <a:lnTo>
                    <a:pt x="358840" y="559548"/>
                  </a:lnTo>
                  <a:lnTo>
                    <a:pt x="401855" y="549447"/>
                  </a:lnTo>
                  <a:lnTo>
                    <a:pt x="441435" y="533077"/>
                  </a:lnTo>
                  <a:lnTo>
                    <a:pt x="477169" y="511010"/>
                  </a:lnTo>
                  <a:lnTo>
                    <a:pt x="508651" y="483815"/>
                  </a:lnTo>
                  <a:lnTo>
                    <a:pt x="535472" y="452064"/>
                  </a:lnTo>
                  <a:lnTo>
                    <a:pt x="557223" y="416328"/>
                  </a:lnTo>
                  <a:lnTo>
                    <a:pt x="573498" y="377177"/>
                  </a:lnTo>
                  <a:lnTo>
                    <a:pt x="583886" y="335182"/>
                  </a:lnTo>
                  <a:lnTo>
                    <a:pt x="587981" y="290915"/>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313" name="object 28">
              <a:extLst>
                <a:ext uri="{FF2B5EF4-FFF2-40B4-BE49-F238E27FC236}">
                  <a16:creationId xmlns:a16="http://schemas.microsoft.com/office/drawing/2014/main" id="{2C6EF311-935F-4B34-AA25-B65EB4F52F59}"/>
                </a:ext>
              </a:extLst>
            </p:cNvPr>
            <p:cNvSpPr/>
            <p:nvPr/>
          </p:nvSpPr>
          <p:spPr>
            <a:xfrm>
              <a:off x="2409667" y="1767757"/>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314" name="object 29">
              <a:extLst>
                <a:ext uri="{FF2B5EF4-FFF2-40B4-BE49-F238E27FC236}">
                  <a16:creationId xmlns:a16="http://schemas.microsoft.com/office/drawing/2014/main" id="{67788EC4-0B43-4BE3-AF07-6CE4262427C8}"/>
                </a:ext>
              </a:extLst>
            </p:cNvPr>
            <p:cNvSpPr/>
            <p:nvPr/>
          </p:nvSpPr>
          <p:spPr>
            <a:xfrm>
              <a:off x="2409671" y="1767754"/>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315" name="object 30">
              <a:extLst>
                <a:ext uri="{FF2B5EF4-FFF2-40B4-BE49-F238E27FC236}">
                  <a16:creationId xmlns:a16="http://schemas.microsoft.com/office/drawing/2014/main" id="{A1F4A3E6-7B51-4A61-AC0A-0A9BA0E855B8}"/>
                </a:ext>
              </a:extLst>
            </p:cNvPr>
            <p:cNvSpPr/>
            <p:nvPr/>
          </p:nvSpPr>
          <p:spPr>
            <a:xfrm>
              <a:off x="2409673" y="1767760"/>
              <a:ext cx="578485" cy="551180"/>
            </a:xfrm>
            <a:custGeom>
              <a:avLst/>
              <a:gdLst/>
              <a:ahLst/>
              <a:cxnLst/>
              <a:rect l="l" t="t" r="r" b="b"/>
              <a:pathLst>
                <a:path w="578485" h="551180">
                  <a:moveTo>
                    <a:pt x="555689" y="0"/>
                  </a:moveTo>
                  <a:lnTo>
                    <a:pt x="0" y="0"/>
                  </a:lnTo>
                  <a:lnTo>
                    <a:pt x="0" y="242599"/>
                  </a:lnTo>
                  <a:lnTo>
                    <a:pt x="3963" y="291337"/>
                  </a:lnTo>
                  <a:lnTo>
                    <a:pt x="15438" y="337984"/>
                  </a:lnTo>
                  <a:lnTo>
                    <a:pt x="33806" y="381831"/>
                  </a:lnTo>
                  <a:lnTo>
                    <a:pt x="58446" y="422168"/>
                  </a:lnTo>
                  <a:lnTo>
                    <a:pt x="88739" y="458288"/>
                  </a:lnTo>
                  <a:lnTo>
                    <a:pt x="124063" y="489480"/>
                  </a:lnTo>
                  <a:lnTo>
                    <a:pt x="163800" y="515037"/>
                  </a:lnTo>
                  <a:lnTo>
                    <a:pt x="207328" y="534248"/>
                  </a:lnTo>
                  <a:lnTo>
                    <a:pt x="254027" y="546405"/>
                  </a:lnTo>
                  <a:lnTo>
                    <a:pt x="303278" y="550799"/>
                  </a:lnTo>
                  <a:lnTo>
                    <a:pt x="352294" y="546918"/>
                  </a:lnTo>
                  <a:lnTo>
                    <a:pt x="397977" y="535189"/>
                  </a:lnTo>
                  <a:lnTo>
                    <a:pt x="439776" y="516318"/>
                  </a:lnTo>
                  <a:lnTo>
                    <a:pt x="477140" y="491017"/>
                  </a:lnTo>
                  <a:lnTo>
                    <a:pt x="509517" y="459992"/>
                  </a:lnTo>
                  <a:lnTo>
                    <a:pt x="536356" y="423953"/>
                  </a:lnTo>
                  <a:lnTo>
                    <a:pt x="557106" y="383608"/>
                  </a:lnTo>
                  <a:lnTo>
                    <a:pt x="571216" y="339666"/>
                  </a:lnTo>
                  <a:lnTo>
                    <a:pt x="578135" y="292835"/>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316" name="object 31">
              <a:extLst>
                <a:ext uri="{FF2B5EF4-FFF2-40B4-BE49-F238E27FC236}">
                  <a16:creationId xmlns:a16="http://schemas.microsoft.com/office/drawing/2014/main" id="{5E0735F2-F8CE-4A0D-ABA3-C398DC38D3E3}"/>
                </a:ext>
              </a:extLst>
            </p:cNvPr>
            <p:cNvSpPr/>
            <p:nvPr/>
          </p:nvSpPr>
          <p:spPr>
            <a:xfrm>
              <a:off x="2409671" y="1767756"/>
              <a:ext cx="575310" cy="547370"/>
            </a:xfrm>
            <a:custGeom>
              <a:avLst/>
              <a:gdLst/>
              <a:ahLst/>
              <a:cxnLst/>
              <a:rect l="l" t="t" r="r" b="b"/>
              <a:pathLst>
                <a:path w="575310" h="547369">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317" name="object 32">
              <a:extLst>
                <a:ext uri="{FF2B5EF4-FFF2-40B4-BE49-F238E27FC236}">
                  <a16:creationId xmlns:a16="http://schemas.microsoft.com/office/drawing/2014/main" id="{3940520E-EFAC-4AA3-BB0E-B18DFE7E2B56}"/>
                </a:ext>
              </a:extLst>
            </p:cNvPr>
            <p:cNvSpPr/>
            <p:nvPr/>
          </p:nvSpPr>
          <p:spPr>
            <a:xfrm>
              <a:off x="2409673" y="1767753"/>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318" name="object 33">
              <a:extLst>
                <a:ext uri="{FF2B5EF4-FFF2-40B4-BE49-F238E27FC236}">
                  <a16:creationId xmlns:a16="http://schemas.microsoft.com/office/drawing/2014/main" id="{7DB87249-8019-4A50-8A09-DC73F05E9890}"/>
                </a:ext>
              </a:extLst>
            </p:cNvPr>
            <p:cNvSpPr/>
            <p:nvPr/>
          </p:nvSpPr>
          <p:spPr>
            <a:xfrm>
              <a:off x="2409665" y="1767759"/>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319" name="object 34">
              <a:extLst>
                <a:ext uri="{FF2B5EF4-FFF2-40B4-BE49-F238E27FC236}">
                  <a16:creationId xmlns:a16="http://schemas.microsoft.com/office/drawing/2014/main" id="{1EA0952A-1A35-4730-9A51-818F934FA7FE}"/>
                </a:ext>
              </a:extLst>
            </p:cNvPr>
            <p:cNvSpPr/>
            <p:nvPr/>
          </p:nvSpPr>
          <p:spPr>
            <a:xfrm>
              <a:off x="2409674" y="1767755"/>
              <a:ext cx="567055" cy="535305"/>
            </a:xfrm>
            <a:custGeom>
              <a:avLst/>
              <a:gdLst/>
              <a:ahLst/>
              <a:cxnLst/>
              <a:rect l="l" t="t" r="r" b="b"/>
              <a:pathLst>
                <a:path w="567055" h="535305">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31"/>
                  </a:lnTo>
                  <a:lnTo>
                    <a:pt x="381882" y="519901"/>
                  </a:lnTo>
                  <a:lnTo>
                    <a:pt x="422720" y="502039"/>
                  </a:lnTo>
                  <a:lnTo>
                    <a:pt x="459610" y="478086"/>
                  </a:lnTo>
                  <a:lnTo>
                    <a:pt x="491990" y="448682"/>
                  </a:lnTo>
                  <a:lnTo>
                    <a:pt x="519298" y="414469"/>
                  </a:lnTo>
                  <a:lnTo>
                    <a:pt x="540974" y="376086"/>
                  </a:lnTo>
                  <a:lnTo>
                    <a:pt x="556456" y="334174"/>
                  </a:lnTo>
                  <a:lnTo>
                    <a:pt x="565181" y="289375"/>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320" name="object 35">
              <a:extLst>
                <a:ext uri="{FF2B5EF4-FFF2-40B4-BE49-F238E27FC236}">
                  <a16:creationId xmlns:a16="http://schemas.microsoft.com/office/drawing/2014/main" id="{E2D58106-61A1-4342-B897-1474FBF69583}"/>
                </a:ext>
              </a:extLst>
            </p:cNvPr>
            <p:cNvSpPr/>
            <p:nvPr/>
          </p:nvSpPr>
          <p:spPr>
            <a:xfrm>
              <a:off x="2409665" y="1767752"/>
              <a:ext cx="564515" cy="530860"/>
            </a:xfrm>
            <a:custGeom>
              <a:avLst/>
              <a:gdLst/>
              <a:ahLst/>
              <a:cxnLst/>
              <a:rect l="l" t="t" r="r" b="b"/>
              <a:pathLst>
                <a:path w="564514" h="530860">
                  <a:moveTo>
                    <a:pt x="555815" y="0"/>
                  </a:moveTo>
                  <a:lnTo>
                    <a:pt x="0" y="0"/>
                  </a:lnTo>
                  <a:lnTo>
                    <a:pt x="0" y="241500"/>
                  </a:lnTo>
                  <a:lnTo>
                    <a:pt x="3759" y="287953"/>
                  </a:lnTo>
                  <a:lnTo>
                    <a:pt x="14645" y="332175"/>
                  </a:lnTo>
                  <a:lnTo>
                    <a:pt x="32067" y="373542"/>
                  </a:lnTo>
                  <a:lnTo>
                    <a:pt x="55434" y="411430"/>
                  </a:lnTo>
                  <a:lnTo>
                    <a:pt x="84157" y="445216"/>
                  </a:lnTo>
                  <a:lnTo>
                    <a:pt x="117645" y="474277"/>
                  </a:lnTo>
                  <a:lnTo>
                    <a:pt x="155308" y="497988"/>
                  </a:lnTo>
                  <a:lnTo>
                    <a:pt x="196556" y="515726"/>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321" name="object 36">
              <a:extLst>
                <a:ext uri="{FF2B5EF4-FFF2-40B4-BE49-F238E27FC236}">
                  <a16:creationId xmlns:a16="http://schemas.microsoft.com/office/drawing/2014/main" id="{14BC45ED-C978-4C9C-91E3-6511F6BC3546}"/>
                </a:ext>
              </a:extLst>
            </p:cNvPr>
            <p:cNvSpPr/>
            <p:nvPr/>
          </p:nvSpPr>
          <p:spPr>
            <a:xfrm>
              <a:off x="2409669" y="1767758"/>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322" name="object 37">
              <a:extLst>
                <a:ext uri="{FF2B5EF4-FFF2-40B4-BE49-F238E27FC236}">
                  <a16:creationId xmlns:a16="http://schemas.microsoft.com/office/drawing/2014/main" id="{777AC2A0-7A5C-43C3-B179-2F7BBA1CBB64}"/>
                </a:ext>
              </a:extLst>
            </p:cNvPr>
            <p:cNvSpPr/>
            <p:nvPr/>
          </p:nvSpPr>
          <p:spPr>
            <a:xfrm>
              <a:off x="2409672" y="1767754"/>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323" name="object 38">
              <a:extLst>
                <a:ext uri="{FF2B5EF4-FFF2-40B4-BE49-F238E27FC236}">
                  <a16:creationId xmlns:a16="http://schemas.microsoft.com/office/drawing/2014/main" id="{C1F3942C-2AFB-4F86-B657-CB8ADDDD9FB1}"/>
                </a:ext>
              </a:extLst>
            </p:cNvPr>
            <p:cNvSpPr/>
            <p:nvPr/>
          </p:nvSpPr>
          <p:spPr>
            <a:xfrm>
              <a:off x="2409669" y="1767751"/>
              <a:ext cx="556260" cy="518795"/>
            </a:xfrm>
            <a:custGeom>
              <a:avLst/>
              <a:gdLst/>
              <a:ahLst/>
              <a:cxnLst/>
              <a:rect l="l" t="t" r="r" b="b"/>
              <a:pathLst>
                <a:path w="556260" h="518794">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324" name="object 39">
              <a:extLst>
                <a:ext uri="{FF2B5EF4-FFF2-40B4-BE49-F238E27FC236}">
                  <a16:creationId xmlns:a16="http://schemas.microsoft.com/office/drawing/2014/main" id="{8EEE6F72-7C64-4EC8-A028-1984D76502E2}"/>
                </a:ext>
              </a:extLst>
            </p:cNvPr>
            <p:cNvSpPr/>
            <p:nvPr/>
          </p:nvSpPr>
          <p:spPr>
            <a:xfrm>
              <a:off x="2406751" y="1764563"/>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dirty="0"/>
            </a:p>
          </p:txBody>
        </p:sp>
      </p:grpSp>
      <p:sp>
        <p:nvSpPr>
          <p:cNvPr id="325" name="object 40">
            <a:extLst>
              <a:ext uri="{FF2B5EF4-FFF2-40B4-BE49-F238E27FC236}">
                <a16:creationId xmlns:a16="http://schemas.microsoft.com/office/drawing/2014/main" id="{EBC6E1DC-3D65-4B80-BC84-7870CEB0407F}"/>
              </a:ext>
            </a:extLst>
          </p:cNvPr>
          <p:cNvSpPr txBox="1"/>
          <p:nvPr/>
        </p:nvSpPr>
        <p:spPr>
          <a:xfrm>
            <a:off x="1655656" y="2073665"/>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1</a:t>
            </a:r>
            <a:endParaRPr sz="1273" dirty="0">
              <a:latin typeface="Tahoma"/>
              <a:cs typeface="Tahoma"/>
            </a:endParaRPr>
          </a:p>
        </p:txBody>
      </p:sp>
      <p:sp>
        <p:nvSpPr>
          <p:cNvPr id="326" name="object 41">
            <a:extLst>
              <a:ext uri="{FF2B5EF4-FFF2-40B4-BE49-F238E27FC236}">
                <a16:creationId xmlns:a16="http://schemas.microsoft.com/office/drawing/2014/main" id="{387DCB92-CEF6-42EF-85C4-3C1F66798AE9}"/>
              </a:ext>
            </a:extLst>
          </p:cNvPr>
          <p:cNvSpPr txBox="1"/>
          <p:nvPr/>
        </p:nvSpPr>
        <p:spPr>
          <a:xfrm>
            <a:off x="1987663" y="2134663"/>
            <a:ext cx="2238897"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Authentication VS Authorization </a:t>
            </a:r>
          </a:p>
        </p:txBody>
      </p:sp>
      <p:grpSp>
        <p:nvGrpSpPr>
          <p:cNvPr id="327" name="object 42">
            <a:extLst>
              <a:ext uri="{FF2B5EF4-FFF2-40B4-BE49-F238E27FC236}">
                <a16:creationId xmlns:a16="http://schemas.microsoft.com/office/drawing/2014/main" id="{CB227EAC-7AFD-48FF-A89D-A0F7D8A95A7E}"/>
              </a:ext>
            </a:extLst>
          </p:cNvPr>
          <p:cNvGrpSpPr/>
          <p:nvPr/>
        </p:nvGrpSpPr>
        <p:grpSpPr>
          <a:xfrm>
            <a:off x="1411873" y="2626167"/>
            <a:ext cx="5704732" cy="516756"/>
            <a:chOff x="2201386" y="2712178"/>
            <a:chExt cx="9407525" cy="852169"/>
          </a:xfrm>
        </p:grpSpPr>
        <p:pic>
          <p:nvPicPr>
            <p:cNvPr id="328" name="object 43">
              <a:extLst>
                <a:ext uri="{FF2B5EF4-FFF2-40B4-BE49-F238E27FC236}">
                  <a16:creationId xmlns:a16="http://schemas.microsoft.com/office/drawing/2014/main" id="{3481488F-3CC4-497C-809E-D8D3EFA3B74E}"/>
                </a:ext>
              </a:extLst>
            </p:cNvPr>
            <p:cNvPicPr/>
            <p:nvPr/>
          </p:nvPicPr>
          <p:blipFill>
            <a:blip r:embed="rId21" cstate="print"/>
            <a:stretch>
              <a:fillRect/>
            </a:stretch>
          </p:blipFill>
          <p:spPr>
            <a:xfrm>
              <a:off x="2202296" y="2826144"/>
              <a:ext cx="9387910" cy="737741"/>
            </a:xfrm>
            <a:prstGeom prst="rect">
              <a:avLst/>
            </a:prstGeom>
          </p:spPr>
        </p:pic>
        <p:sp>
          <p:nvSpPr>
            <p:cNvPr id="329" name="object 44">
              <a:extLst>
                <a:ext uri="{FF2B5EF4-FFF2-40B4-BE49-F238E27FC236}">
                  <a16:creationId xmlns:a16="http://schemas.microsoft.com/office/drawing/2014/main" id="{F3BDF106-9186-4E11-A02E-9FAB95764DBB}"/>
                </a:ext>
              </a:extLst>
            </p:cNvPr>
            <p:cNvSpPr/>
            <p:nvPr/>
          </p:nvSpPr>
          <p:spPr>
            <a:xfrm>
              <a:off x="2201386" y="3304573"/>
              <a:ext cx="9407525" cy="65405"/>
            </a:xfrm>
            <a:custGeom>
              <a:avLst/>
              <a:gdLst/>
              <a:ahLst/>
              <a:cxnLst/>
              <a:rect l="l" t="t" r="r" b="b"/>
              <a:pathLst>
                <a:path w="9407525" h="65404">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330" name="object 45">
              <a:extLst>
                <a:ext uri="{FF2B5EF4-FFF2-40B4-BE49-F238E27FC236}">
                  <a16:creationId xmlns:a16="http://schemas.microsoft.com/office/drawing/2014/main" id="{111FBBE5-76AF-46BE-A901-477D90BC1316}"/>
                </a:ext>
              </a:extLst>
            </p:cNvPr>
            <p:cNvSpPr/>
            <p:nvPr/>
          </p:nvSpPr>
          <p:spPr>
            <a:xfrm>
              <a:off x="2201391" y="2712181"/>
              <a:ext cx="9407525" cy="65405"/>
            </a:xfrm>
            <a:custGeom>
              <a:avLst/>
              <a:gdLst/>
              <a:ahLst/>
              <a:cxnLst/>
              <a:rect l="l" t="t" r="r" b="b"/>
              <a:pathLst>
                <a:path w="9407525" h="65405">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331" name="object 46">
              <a:extLst>
                <a:ext uri="{FF2B5EF4-FFF2-40B4-BE49-F238E27FC236}">
                  <a16:creationId xmlns:a16="http://schemas.microsoft.com/office/drawing/2014/main" id="{88DC489D-3428-4A16-A5A9-FEC7D48FCBF0}"/>
                </a:ext>
              </a:extLst>
            </p:cNvPr>
            <p:cNvSpPr/>
            <p:nvPr/>
          </p:nvSpPr>
          <p:spPr>
            <a:xfrm>
              <a:off x="2201388" y="2776973"/>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332" name="object 47">
              <a:extLst>
                <a:ext uri="{FF2B5EF4-FFF2-40B4-BE49-F238E27FC236}">
                  <a16:creationId xmlns:a16="http://schemas.microsoft.com/office/drawing/2014/main" id="{5ED91A4A-F542-432D-A77C-D7E82E4504E8}"/>
                </a:ext>
              </a:extLst>
            </p:cNvPr>
            <p:cNvSpPr/>
            <p:nvPr/>
          </p:nvSpPr>
          <p:spPr>
            <a:xfrm>
              <a:off x="2409666" y="2715370"/>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333" name="object 48">
              <a:extLst>
                <a:ext uri="{FF2B5EF4-FFF2-40B4-BE49-F238E27FC236}">
                  <a16:creationId xmlns:a16="http://schemas.microsoft.com/office/drawing/2014/main" id="{DA979AE2-8977-4E3B-879F-204AF7C55A85}"/>
                </a:ext>
              </a:extLst>
            </p:cNvPr>
            <p:cNvSpPr/>
            <p:nvPr/>
          </p:nvSpPr>
          <p:spPr>
            <a:xfrm>
              <a:off x="2409669" y="2715376"/>
              <a:ext cx="614045" cy="594995"/>
            </a:xfrm>
            <a:custGeom>
              <a:avLst/>
              <a:gdLst/>
              <a:ahLst/>
              <a:cxnLst/>
              <a:rect l="l" t="t" r="r" b="b"/>
              <a:pathLst>
                <a:path w="614044" h="594995">
                  <a:moveTo>
                    <a:pt x="555449" y="0"/>
                  </a:moveTo>
                  <a:lnTo>
                    <a:pt x="0" y="0"/>
                  </a:lnTo>
                  <a:lnTo>
                    <a:pt x="0" y="245039"/>
                  </a:lnTo>
                  <a:lnTo>
                    <a:pt x="3075" y="289940"/>
                  </a:lnTo>
                  <a:lnTo>
                    <a:pt x="12039" y="333707"/>
                  </a:lnTo>
                  <a:lnTo>
                    <a:pt x="26492" y="375821"/>
                  </a:lnTo>
                  <a:lnTo>
                    <a:pt x="46039" y="415763"/>
                  </a:lnTo>
                  <a:lnTo>
                    <a:pt x="70282" y="453015"/>
                  </a:lnTo>
                  <a:lnTo>
                    <a:pt x="98825" y="487057"/>
                  </a:lnTo>
                  <a:lnTo>
                    <a:pt x="131270" y="517370"/>
                  </a:lnTo>
                  <a:lnTo>
                    <a:pt x="167220" y="543435"/>
                  </a:lnTo>
                  <a:lnTo>
                    <a:pt x="206279" y="564734"/>
                  </a:lnTo>
                  <a:lnTo>
                    <a:pt x="248049" y="580747"/>
                  </a:lnTo>
                  <a:lnTo>
                    <a:pt x="292134" y="590955"/>
                  </a:lnTo>
                  <a:lnTo>
                    <a:pt x="338136" y="594840"/>
                  </a:lnTo>
                  <a:lnTo>
                    <a:pt x="387799" y="591401"/>
                  </a:lnTo>
                  <a:lnTo>
                    <a:pt x="433591" y="580321"/>
                  </a:lnTo>
                  <a:lnTo>
                    <a:pt x="475119" y="562275"/>
                  </a:lnTo>
                  <a:lnTo>
                    <a:pt x="511992" y="537936"/>
                  </a:lnTo>
                  <a:lnTo>
                    <a:pt x="543817" y="507977"/>
                  </a:lnTo>
                  <a:lnTo>
                    <a:pt x="570202" y="473072"/>
                  </a:lnTo>
                  <a:lnTo>
                    <a:pt x="590756" y="433895"/>
                  </a:lnTo>
                  <a:lnTo>
                    <a:pt x="605085" y="391118"/>
                  </a:lnTo>
                  <a:lnTo>
                    <a:pt x="612798" y="345416"/>
                  </a:lnTo>
                  <a:lnTo>
                    <a:pt x="613503" y="297462"/>
                  </a:lnTo>
                  <a:lnTo>
                    <a:pt x="606808" y="247929"/>
                  </a:lnTo>
                  <a:lnTo>
                    <a:pt x="555449" y="0"/>
                  </a:lnTo>
                  <a:close/>
                </a:path>
              </a:pathLst>
            </a:custGeom>
            <a:solidFill>
              <a:srgbClr val="F8F9F9">
                <a:alpha val="9524"/>
              </a:srgbClr>
            </a:solidFill>
          </p:spPr>
          <p:txBody>
            <a:bodyPr wrap="square" lIns="0" tIns="0" rIns="0" bIns="0" rtlCol="0"/>
            <a:lstStyle/>
            <a:p>
              <a:endParaRPr sz="1092"/>
            </a:p>
          </p:txBody>
        </p:sp>
        <p:sp>
          <p:nvSpPr>
            <p:cNvPr id="334" name="object 49">
              <a:extLst>
                <a:ext uri="{FF2B5EF4-FFF2-40B4-BE49-F238E27FC236}">
                  <a16:creationId xmlns:a16="http://schemas.microsoft.com/office/drawing/2014/main" id="{B2FBE09A-3EC1-412A-87D9-B78A4451CD6A}"/>
                </a:ext>
              </a:extLst>
            </p:cNvPr>
            <p:cNvSpPr/>
            <p:nvPr/>
          </p:nvSpPr>
          <p:spPr>
            <a:xfrm>
              <a:off x="2409666" y="2715372"/>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335" name="object 50">
              <a:extLst>
                <a:ext uri="{FF2B5EF4-FFF2-40B4-BE49-F238E27FC236}">
                  <a16:creationId xmlns:a16="http://schemas.microsoft.com/office/drawing/2014/main" id="{1F0C5361-0C06-4408-9D61-121A4315C3A0}"/>
                </a:ext>
              </a:extLst>
            </p:cNvPr>
            <p:cNvSpPr/>
            <p:nvPr/>
          </p:nvSpPr>
          <p:spPr>
            <a:xfrm>
              <a:off x="2409670" y="2715369"/>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336" name="object 51">
              <a:extLst>
                <a:ext uri="{FF2B5EF4-FFF2-40B4-BE49-F238E27FC236}">
                  <a16:creationId xmlns:a16="http://schemas.microsoft.com/office/drawing/2014/main" id="{057977A5-EE9B-414C-8E53-9686B83C2E7D}"/>
                </a:ext>
              </a:extLst>
            </p:cNvPr>
            <p:cNvSpPr/>
            <p:nvPr/>
          </p:nvSpPr>
          <p:spPr>
            <a:xfrm>
              <a:off x="2409672" y="2715375"/>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337" name="object 52">
              <a:extLst>
                <a:ext uri="{FF2B5EF4-FFF2-40B4-BE49-F238E27FC236}">
                  <a16:creationId xmlns:a16="http://schemas.microsoft.com/office/drawing/2014/main" id="{B52250C5-648A-45DE-9537-944E0BCFBE55}"/>
                </a:ext>
              </a:extLst>
            </p:cNvPr>
            <p:cNvSpPr/>
            <p:nvPr/>
          </p:nvSpPr>
          <p:spPr>
            <a:xfrm>
              <a:off x="2409664" y="2715371"/>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338" name="object 53">
              <a:extLst>
                <a:ext uri="{FF2B5EF4-FFF2-40B4-BE49-F238E27FC236}">
                  <a16:creationId xmlns:a16="http://schemas.microsoft.com/office/drawing/2014/main" id="{76E13659-91E6-4ED8-AE4B-5607B0D3297C}"/>
                </a:ext>
              </a:extLst>
            </p:cNvPr>
            <p:cNvSpPr/>
            <p:nvPr/>
          </p:nvSpPr>
          <p:spPr>
            <a:xfrm>
              <a:off x="2409672" y="2715368"/>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339" name="object 54">
              <a:extLst>
                <a:ext uri="{FF2B5EF4-FFF2-40B4-BE49-F238E27FC236}">
                  <a16:creationId xmlns:a16="http://schemas.microsoft.com/office/drawing/2014/main" id="{504A0E9E-1264-44B5-8185-326DD9CD278D}"/>
                </a:ext>
              </a:extLst>
            </p:cNvPr>
            <p:cNvSpPr/>
            <p:nvPr/>
          </p:nvSpPr>
          <p:spPr>
            <a:xfrm>
              <a:off x="2409664" y="2715373"/>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340" name="object 55">
              <a:extLst>
                <a:ext uri="{FF2B5EF4-FFF2-40B4-BE49-F238E27FC236}">
                  <a16:creationId xmlns:a16="http://schemas.microsoft.com/office/drawing/2014/main" id="{D55B60F0-74C2-478B-BD20-51A059660BCF}"/>
                </a:ext>
              </a:extLst>
            </p:cNvPr>
            <p:cNvSpPr/>
            <p:nvPr/>
          </p:nvSpPr>
          <p:spPr>
            <a:xfrm>
              <a:off x="2409667" y="2715370"/>
              <a:ext cx="591185" cy="567055"/>
            </a:xfrm>
            <a:custGeom>
              <a:avLst/>
              <a:gdLst/>
              <a:ahLst/>
              <a:cxnLst/>
              <a:rect l="l" t="t" r="r" b="b"/>
              <a:pathLst>
                <a:path w="591185" h="567054">
                  <a:moveTo>
                    <a:pt x="555606" y="0"/>
                  </a:moveTo>
                  <a:lnTo>
                    <a:pt x="0" y="0"/>
                  </a:lnTo>
                  <a:lnTo>
                    <a:pt x="0" y="243489"/>
                  </a:lnTo>
                  <a:lnTo>
                    <a:pt x="3417" y="289526"/>
                  </a:lnTo>
                  <a:lnTo>
                    <a:pt x="13348" y="333987"/>
                  </a:lnTo>
                  <a:lnTo>
                    <a:pt x="29308" y="376286"/>
                  </a:lnTo>
                  <a:lnTo>
                    <a:pt x="50813" y="415841"/>
                  </a:lnTo>
                  <a:lnTo>
                    <a:pt x="77379" y="452067"/>
                  </a:lnTo>
                  <a:lnTo>
                    <a:pt x="108523" y="484381"/>
                  </a:lnTo>
                  <a:lnTo>
                    <a:pt x="143759" y="512198"/>
                  </a:lnTo>
                  <a:lnTo>
                    <a:pt x="182605" y="534934"/>
                  </a:lnTo>
                  <a:lnTo>
                    <a:pt x="224576" y="552006"/>
                  </a:lnTo>
                  <a:lnTo>
                    <a:pt x="269189" y="562829"/>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341" name="object 56">
              <a:extLst>
                <a:ext uri="{FF2B5EF4-FFF2-40B4-BE49-F238E27FC236}">
                  <a16:creationId xmlns:a16="http://schemas.microsoft.com/office/drawing/2014/main" id="{544B88BF-3066-4415-8E30-7A22DA2D9DB5}"/>
                </a:ext>
              </a:extLst>
            </p:cNvPr>
            <p:cNvSpPr/>
            <p:nvPr/>
          </p:nvSpPr>
          <p:spPr>
            <a:xfrm>
              <a:off x="2409664" y="2715367"/>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342" name="object 57">
              <a:extLst>
                <a:ext uri="{FF2B5EF4-FFF2-40B4-BE49-F238E27FC236}">
                  <a16:creationId xmlns:a16="http://schemas.microsoft.com/office/drawing/2014/main" id="{C9E40542-6698-4103-84F5-424D2CB3DA6E}"/>
                </a:ext>
              </a:extLst>
            </p:cNvPr>
            <p:cNvSpPr/>
            <p:nvPr/>
          </p:nvSpPr>
          <p:spPr>
            <a:xfrm>
              <a:off x="2409667" y="2715372"/>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343" name="object 58">
              <a:extLst>
                <a:ext uri="{FF2B5EF4-FFF2-40B4-BE49-F238E27FC236}">
                  <a16:creationId xmlns:a16="http://schemas.microsoft.com/office/drawing/2014/main" id="{13D36BB2-1C5B-42D1-92BB-7D0A91C37FA6}"/>
                </a:ext>
              </a:extLst>
            </p:cNvPr>
            <p:cNvSpPr/>
            <p:nvPr/>
          </p:nvSpPr>
          <p:spPr>
            <a:xfrm>
              <a:off x="2409671" y="2715369"/>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344" name="object 59">
              <a:extLst>
                <a:ext uri="{FF2B5EF4-FFF2-40B4-BE49-F238E27FC236}">
                  <a16:creationId xmlns:a16="http://schemas.microsoft.com/office/drawing/2014/main" id="{4FB5157A-0015-4BDB-931D-85CA66808B78}"/>
                </a:ext>
              </a:extLst>
            </p:cNvPr>
            <p:cNvSpPr/>
            <p:nvPr/>
          </p:nvSpPr>
          <p:spPr>
            <a:xfrm>
              <a:off x="2409673" y="2715366"/>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8"/>
                  </a:lnTo>
                  <a:lnTo>
                    <a:pt x="439776" y="516327"/>
                  </a:lnTo>
                  <a:lnTo>
                    <a:pt x="477140" y="491024"/>
                  </a:lnTo>
                  <a:lnTo>
                    <a:pt x="509517" y="459997"/>
                  </a:lnTo>
                  <a:lnTo>
                    <a:pt x="536356" y="423957"/>
                  </a:lnTo>
                  <a:lnTo>
                    <a:pt x="557106" y="383610"/>
                  </a:lnTo>
                  <a:lnTo>
                    <a:pt x="571216" y="339667"/>
                  </a:lnTo>
                  <a:lnTo>
                    <a:pt x="578135" y="292835"/>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345" name="object 60">
              <a:extLst>
                <a:ext uri="{FF2B5EF4-FFF2-40B4-BE49-F238E27FC236}">
                  <a16:creationId xmlns:a16="http://schemas.microsoft.com/office/drawing/2014/main" id="{633A2AD2-9314-4735-9D23-A4E665CC96F7}"/>
                </a:ext>
              </a:extLst>
            </p:cNvPr>
            <p:cNvSpPr/>
            <p:nvPr/>
          </p:nvSpPr>
          <p:spPr>
            <a:xfrm>
              <a:off x="2409671" y="2715371"/>
              <a:ext cx="575310" cy="547370"/>
            </a:xfrm>
            <a:custGeom>
              <a:avLst/>
              <a:gdLst/>
              <a:ahLst/>
              <a:cxnLst/>
              <a:rect l="l" t="t" r="r" b="b"/>
              <a:pathLst>
                <a:path w="575310" h="547370">
                  <a:moveTo>
                    <a:pt x="555721" y="0"/>
                  </a:moveTo>
                  <a:lnTo>
                    <a:pt x="0" y="0"/>
                  </a:lnTo>
                  <a:lnTo>
                    <a:pt x="0" y="242390"/>
                  </a:lnTo>
                  <a:lnTo>
                    <a:pt x="3922" y="290669"/>
                  </a:lnTo>
                  <a:lnTo>
                    <a:pt x="15279" y="336829"/>
                  </a:lnTo>
                  <a:lnTo>
                    <a:pt x="33458" y="380178"/>
                  </a:lnTo>
                  <a:lnTo>
                    <a:pt x="57843" y="420025"/>
                  </a:lnTo>
                  <a:lnTo>
                    <a:pt x="87821" y="455677"/>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346" name="object 61">
              <a:extLst>
                <a:ext uri="{FF2B5EF4-FFF2-40B4-BE49-F238E27FC236}">
                  <a16:creationId xmlns:a16="http://schemas.microsoft.com/office/drawing/2014/main" id="{476D6C27-2C29-421C-B93A-2F2589CB8703}"/>
                </a:ext>
              </a:extLst>
            </p:cNvPr>
            <p:cNvSpPr/>
            <p:nvPr/>
          </p:nvSpPr>
          <p:spPr>
            <a:xfrm>
              <a:off x="2409673" y="2715368"/>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347" name="object 62">
              <a:extLst>
                <a:ext uri="{FF2B5EF4-FFF2-40B4-BE49-F238E27FC236}">
                  <a16:creationId xmlns:a16="http://schemas.microsoft.com/office/drawing/2014/main" id="{8C079B0B-4A07-47DB-8DEF-E2D59AD2912C}"/>
                </a:ext>
              </a:extLst>
            </p:cNvPr>
            <p:cNvSpPr/>
            <p:nvPr/>
          </p:nvSpPr>
          <p:spPr>
            <a:xfrm>
              <a:off x="2409665" y="2715376"/>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348" name="object 63">
              <a:extLst>
                <a:ext uri="{FF2B5EF4-FFF2-40B4-BE49-F238E27FC236}">
                  <a16:creationId xmlns:a16="http://schemas.microsoft.com/office/drawing/2014/main" id="{9A30B475-762A-47A6-8B6E-23B746759CE6}"/>
                </a:ext>
              </a:extLst>
            </p:cNvPr>
            <p:cNvSpPr/>
            <p:nvPr/>
          </p:nvSpPr>
          <p:spPr>
            <a:xfrm>
              <a:off x="2409674" y="2715370"/>
              <a:ext cx="567055" cy="535305"/>
            </a:xfrm>
            <a:custGeom>
              <a:avLst/>
              <a:gdLst/>
              <a:ahLst/>
              <a:cxnLst/>
              <a:rect l="l" t="t" r="r" b="b"/>
              <a:pathLst>
                <a:path w="567055" h="535305">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31"/>
                  </a:lnTo>
                  <a:lnTo>
                    <a:pt x="381882" y="519901"/>
                  </a:lnTo>
                  <a:lnTo>
                    <a:pt x="422720" y="502039"/>
                  </a:lnTo>
                  <a:lnTo>
                    <a:pt x="459610" y="478086"/>
                  </a:lnTo>
                  <a:lnTo>
                    <a:pt x="491990" y="448682"/>
                  </a:lnTo>
                  <a:lnTo>
                    <a:pt x="519298" y="414469"/>
                  </a:lnTo>
                  <a:lnTo>
                    <a:pt x="540974" y="376086"/>
                  </a:lnTo>
                  <a:lnTo>
                    <a:pt x="556456" y="334174"/>
                  </a:lnTo>
                  <a:lnTo>
                    <a:pt x="565181" y="289375"/>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349" name="object 64">
              <a:extLst>
                <a:ext uri="{FF2B5EF4-FFF2-40B4-BE49-F238E27FC236}">
                  <a16:creationId xmlns:a16="http://schemas.microsoft.com/office/drawing/2014/main" id="{5399CED9-897F-4AB6-816B-3C3EB3D29BC2}"/>
                </a:ext>
              </a:extLst>
            </p:cNvPr>
            <p:cNvSpPr/>
            <p:nvPr/>
          </p:nvSpPr>
          <p:spPr>
            <a:xfrm>
              <a:off x="2409665" y="2715367"/>
              <a:ext cx="564515" cy="530860"/>
            </a:xfrm>
            <a:custGeom>
              <a:avLst/>
              <a:gdLst/>
              <a:ahLst/>
              <a:cxnLst/>
              <a:rect l="l" t="t" r="r" b="b"/>
              <a:pathLst>
                <a:path w="564514" h="530860">
                  <a:moveTo>
                    <a:pt x="555815" y="0"/>
                  </a:moveTo>
                  <a:lnTo>
                    <a:pt x="0" y="0"/>
                  </a:lnTo>
                  <a:lnTo>
                    <a:pt x="0" y="241500"/>
                  </a:lnTo>
                  <a:lnTo>
                    <a:pt x="3759" y="287953"/>
                  </a:lnTo>
                  <a:lnTo>
                    <a:pt x="14645" y="332175"/>
                  </a:lnTo>
                  <a:lnTo>
                    <a:pt x="32067" y="373542"/>
                  </a:lnTo>
                  <a:lnTo>
                    <a:pt x="55434" y="411430"/>
                  </a:lnTo>
                  <a:lnTo>
                    <a:pt x="84157" y="445216"/>
                  </a:lnTo>
                  <a:lnTo>
                    <a:pt x="117645" y="474277"/>
                  </a:lnTo>
                  <a:lnTo>
                    <a:pt x="155308" y="497988"/>
                  </a:lnTo>
                  <a:lnTo>
                    <a:pt x="196556" y="515726"/>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350" name="object 65">
              <a:extLst>
                <a:ext uri="{FF2B5EF4-FFF2-40B4-BE49-F238E27FC236}">
                  <a16:creationId xmlns:a16="http://schemas.microsoft.com/office/drawing/2014/main" id="{95EEF624-B50E-4498-9F12-69FF11B83F9D}"/>
                </a:ext>
              </a:extLst>
            </p:cNvPr>
            <p:cNvSpPr/>
            <p:nvPr/>
          </p:nvSpPr>
          <p:spPr>
            <a:xfrm>
              <a:off x="2409669" y="2715375"/>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351" name="object 66">
              <a:extLst>
                <a:ext uri="{FF2B5EF4-FFF2-40B4-BE49-F238E27FC236}">
                  <a16:creationId xmlns:a16="http://schemas.microsoft.com/office/drawing/2014/main" id="{394E9CFC-8506-43E1-A52F-3B1E542B4211}"/>
                </a:ext>
              </a:extLst>
            </p:cNvPr>
            <p:cNvSpPr/>
            <p:nvPr/>
          </p:nvSpPr>
          <p:spPr>
            <a:xfrm>
              <a:off x="2409672" y="2715369"/>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352" name="object 67">
              <a:extLst>
                <a:ext uri="{FF2B5EF4-FFF2-40B4-BE49-F238E27FC236}">
                  <a16:creationId xmlns:a16="http://schemas.microsoft.com/office/drawing/2014/main" id="{01A7C67C-9417-42F4-8A64-2F03A72A87A8}"/>
                </a:ext>
              </a:extLst>
            </p:cNvPr>
            <p:cNvSpPr/>
            <p:nvPr/>
          </p:nvSpPr>
          <p:spPr>
            <a:xfrm>
              <a:off x="2409669" y="2715366"/>
              <a:ext cx="556260" cy="518795"/>
            </a:xfrm>
            <a:custGeom>
              <a:avLst/>
              <a:gdLst/>
              <a:ahLst/>
              <a:cxnLst/>
              <a:rect l="l" t="t" r="r" b="b"/>
              <a:pathLst>
                <a:path w="556260" h="518794">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353" name="object 68">
              <a:extLst>
                <a:ext uri="{FF2B5EF4-FFF2-40B4-BE49-F238E27FC236}">
                  <a16:creationId xmlns:a16="http://schemas.microsoft.com/office/drawing/2014/main" id="{7421B170-1644-42A1-A5E9-EC69F864C67C}"/>
                </a:ext>
              </a:extLst>
            </p:cNvPr>
            <p:cNvSpPr/>
            <p:nvPr/>
          </p:nvSpPr>
          <p:spPr>
            <a:xfrm>
              <a:off x="2406751" y="2712178"/>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a:p>
          </p:txBody>
        </p:sp>
      </p:grpSp>
      <p:sp>
        <p:nvSpPr>
          <p:cNvPr id="354" name="object 69">
            <a:extLst>
              <a:ext uri="{FF2B5EF4-FFF2-40B4-BE49-F238E27FC236}">
                <a16:creationId xmlns:a16="http://schemas.microsoft.com/office/drawing/2014/main" id="{1BF7D6FD-AB40-47C4-9A0E-F07E2EFEC5BC}"/>
              </a:ext>
            </a:extLst>
          </p:cNvPr>
          <p:cNvSpPr txBox="1"/>
          <p:nvPr/>
        </p:nvSpPr>
        <p:spPr>
          <a:xfrm>
            <a:off x="1655656" y="2648302"/>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2</a:t>
            </a:r>
            <a:endParaRPr sz="1273" dirty="0">
              <a:latin typeface="Tahoma"/>
              <a:cs typeface="Tahoma"/>
            </a:endParaRPr>
          </a:p>
        </p:txBody>
      </p:sp>
      <p:sp>
        <p:nvSpPr>
          <p:cNvPr id="355" name="object 70">
            <a:extLst>
              <a:ext uri="{FF2B5EF4-FFF2-40B4-BE49-F238E27FC236}">
                <a16:creationId xmlns:a16="http://schemas.microsoft.com/office/drawing/2014/main" id="{1618D341-4A42-42FE-B05B-0E3BBF10D27B}"/>
              </a:ext>
            </a:extLst>
          </p:cNvPr>
          <p:cNvSpPr txBox="1"/>
          <p:nvPr/>
        </p:nvSpPr>
        <p:spPr>
          <a:xfrm>
            <a:off x="1987663" y="2709300"/>
            <a:ext cx="4108337"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JSON Web Token (JWT) </a:t>
            </a:r>
          </a:p>
        </p:txBody>
      </p:sp>
      <p:grpSp>
        <p:nvGrpSpPr>
          <p:cNvPr id="356" name="object 71">
            <a:extLst>
              <a:ext uri="{FF2B5EF4-FFF2-40B4-BE49-F238E27FC236}">
                <a16:creationId xmlns:a16="http://schemas.microsoft.com/office/drawing/2014/main" id="{B972F2FB-7C61-41E1-85D4-210F1A373D83}"/>
              </a:ext>
            </a:extLst>
          </p:cNvPr>
          <p:cNvGrpSpPr/>
          <p:nvPr/>
        </p:nvGrpSpPr>
        <p:grpSpPr>
          <a:xfrm>
            <a:off x="1411873" y="3200802"/>
            <a:ext cx="5704735" cy="516476"/>
            <a:chOff x="2201386" y="3659793"/>
            <a:chExt cx="9407530" cy="851707"/>
          </a:xfrm>
        </p:grpSpPr>
        <p:pic>
          <p:nvPicPr>
            <p:cNvPr id="357" name="object 72">
              <a:extLst>
                <a:ext uri="{FF2B5EF4-FFF2-40B4-BE49-F238E27FC236}">
                  <a16:creationId xmlns:a16="http://schemas.microsoft.com/office/drawing/2014/main" id="{CD1DCB04-254F-46A2-8B64-AC48D5ADE048}"/>
                </a:ext>
              </a:extLst>
            </p:cNvPr>
            <p:cNvPicPr/>
            <p:nvPr/>
          </p:nvPicPr>
          <p:blipFill>
            <a:blip r:embed="rId22" cstate="print"/>
            <a:stretch>
              <a:fillRect/>
            </a:stretch>
          </p:blipFill>
          <p:spPr>
            <a:xfrm>
              <a:off x="2202296" y="3773759"/>
              <a:ext cx="9387910" cy="737741"/>
            </a:xfrm>
            <a:prstGeom prst="rect">
              <a:avLst/>
            </a:prstGeom>
          </p:spPr>
        </p:pic>
        <p:sp>
          <p:nvSpPr>
            <p:cNvPr id="358" name="object 73">
              <a:extLst>
                <a:ext uri="{FF2B5EF4-FFF2-40B4-BE49-F238E27FC236}">
                  <a16:creationId xmlns:a16="http://schemas.microsoft.com/office/drawing/2014/main" id="{E0F0A1ED-2EF8-4BE8-944D-2F32A7A48D3A}"/>
                </a:ext>
              </a:extLst>
            </p:cNvPr>
            <p:cNvSpPr/>
            <p:nvPr/>
          </p:nvSpPr>
          <p:spPr>
            <a:xfrm>
              <a:off x="2201386" y="4252188"/>
              <a:ext cx="9407525" cy="65405"/>
            </a:xfrm>
            <a:custGeom>
              <a:avLst/>
              <a:gdLst/>
              <a:ahLst/>
              <a:cxnLst/>
              <a:rect l="l" t="t" r="r" b="b"/>
              <a:pathLst>
                <a:path w="9407525" h="65404">
                  <a:moveTo>
                    <a:pt x="9407022" y="0"/>
                  </a:moveTo>
                  <a:lnTo>
                    <a:pt x="0" y="0"/>
                  </a:lnTo>
                  <a:lnTo>
                    <a:pt x="0" y="6827"/>
                  </a:lnTo>
                  <a:lnTo>
                    <a:pt x="4555" y="29392"/>
                  </a:lnTo>
                  <a:lnTo>
                    <a:pt x="16979" y="47817"/>
                  </a:lnTo>
                  <a:lnTo>
                    <a:pt x="35405" y="60239"/>
                  </a:lnTo>
                  <a:lnTo>
                    <a:pt x="57966" y="64793"/>
                  </a:lnTo>
                  <a:lnTo>
                    <a:pt x="9349066" y="64793"/>
                  </a:lnTo>
                  <a:lnTo>
                    <a:pt x="9371625" y="60239"/>
                  </a:lnTo>
                  <a:lnTo>
                    <a:pt x="9390047" y="47817"/>
                  </a:lnTo>
                  <a:lnTo>
                    <a:pt x="9402468" y="29392"/>
                  </a:lnTo>
                  <a:lnTo>
                    <a:pt x="9407022" y="6827"/>
                  </a:lnTo>
                  <a:lnTo>
                    <a:pt x="9407022" y="0"/>
                  </a:lnTo>
                  <a:close/>
                </a:path>
              </a:pathLst>
            </a:custGeom>
            <a:solidFill>
              <a:srgbClr val="11110E"/>
            </a:solidFill>
          </p:spPr>
          <p:txBody>
            <a:bodyPr wrap="square" lIns="0" tIns="0" rIns="0" bIns="0" rtlCol="0"/>
            <a:lstStyle/>
            <a:p>
              <a:endParaRPr sz="1092"/>
            </a:p>
          </p:txBody>
        </p:sp>
        <p:sp>
          <p:nvSpPr>
            <p:cNvPr id="359" name="object 74">
              <a:extLst>
                <a:ext uri="{FF2B5EF4-FFF2-40B4-BE49-F238E27FC236}">
                  <a16:creationId xmlns:a16="http://schemas.microsoft.com/office/drawing/2014/main" id="{2D113324-C0BF-4865-A1A6-D3FDAAC7135D}"/>
                </a:ext>
              </a:extLst>
            </p:cNvPr>
            <p:cNvSpPr/>
            <p:nvPr/>
          </p:nvSpPr>
          <p:spPr>
            <a:xfrm>
              <a:off x="2201391" y="3659796"/>
              <a:ext cx="9407525" cy="65405"/>
            </a:xfrm>
            <a:custGeom>
              <a:avLst/>
              <a:gdLst/>
              <a:ahLst/>
              <a:cxnLst/>
              <a:rect l="l" t="t" r="r" b="b"/>
              <a:pathLst>
                <a:path w="9407525" h="65404">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360" name="object 75">
              <a:extLst>
                <a:ext uri="{FF2B5EF4-FFF2-40B4-BE49-F238E27FC236}">
                  <a16:creationId xmlns:a16="http://schemas.microsoft.com/office/drawing/2014/main" id="{A78DE1A7-E0E4-4192-95DB-3E05504B2A4A}"/>
                </a:ext>
              </a:extLst>
            </p:cNvPr>
            <p:cNvSpPr/>
            <p:nvPr/>
          </p:nvSpPr>
          <p:spPr>
            <a:xfrm>
              <a:off x="2201388" y="3724588"/>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dirty="0"/>
            </a:p>
          </p:txBody>
        </p:sp>
        <p:sp>
          <p:nvSpPr>
            <p:cNvPr id="361" name="object 76">
              <a:extLst>
                <a:ext uri="{FF2B5EF4-FFF2-40B4-BE49-F238E27FC236}">
                  <a16:creationId xmlns:a16="http://schemas.microsoft.com/office/drawing/2014/main" id="{0AB5CC2E-39A0-4263-B53E-70E92E3427D1}"/>
                </a:ext>
              </a:extLst>
            </p:cNvPr>
            <p:cNvSpPr/>
            <p:nvPr/>
          </p:nvSpPr>
          <p:spPr>
            <a:xfrm>
              <a:off x="2409666" y="3662985"/>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362" name="object 77">
              <a:extLst>
                <a:ext uri="{FF2B5EF4-FFF2-40B4-BE49-F238E27FC236}">
                  <a16:creationId xmlns:a16="http://schemas.microsoft.com/office/drawing/2014/main" id="{0496AEF3-6FAE-486B-9002-FB7FDC05EEC3}"/>
                </a:ext>
              </a:extLst>
            </p:cNvPr>
            <p:cNvSpPr/>
            <p:nvPr/>
          </p:nvSpPr>
          <p:spPr>
            <a:xfrm>
              <a:off x="2409669" y="3662981"/>
              <a:ext cx="614045" cy="594995"/>
            </a:xfrm>
            <a:custGeom>
              <a:avLst/>
              <a:gdLst/>
              <a:ahLst/>
              <a:cxnLst/>
              <a:rect l="l" t="t" r="r" b="b"/>
              <a:pathLst>
                <a:path w="614044" h="594995">
                  <a:moveTo>
                    <a:pt x="555449" y="0"/>
                  </a:moveTo>
                  <a:lnTo>
                    <a:pt x="0" y="0"/>
                  </a:lnTo>
                  <a:lnTo>
                    <a:pt x="0" y="245050"/>
                  </a:lnTo>
                  <a:lnTo>
                    <a:pt x="3075" y="289950"/>
                  </a:lnTo>
                  <a:lnTo>
                    <a:pt x="12039" y="333717"/>
                  </a:lnTo>
                  <a:lnTo>
                    <a:pt x="26492" y="375831"/>
                  </a:lnTo>
                  <a:lnTo>
                    <a:pt x="46039" y="415774"/>
                  </a:lnTo>
                  <a:lnTo>
                    <a:pt x="70282" y="453025"/>
                  </a:lnTo>
                  <a:lnTo>
                    <a:pt x="98825" y="487067"/>
                  </a:lnTo>
                  <a:lnTo>
                    <a:pt x="131270" y="517380"/>
                  </a:lnTo>
                  <a:lnTo>
                    <a:pt x="167220" y="543446"/>
                  </a:lnTo>
                  <a:lnTo>
                    <a:pt x="206279" y="564745"/>
                  </a:lnTo>
                  <a:lnTo>
                    <a:pt x="248049" y="580758"/>
                  </a:lnTo>
                  <a:lnTo>
                    <a:pt x="292134" y="590966"/>
                  </a:lnTo>
                  <a:lnTo>
                    <a:pt x="338136" y="594850"/>
                  </a:lnTo>
                  <a:lnTo>
                    <a:pt x="387799" y="591409"/>
                  </a:lnTo>
                  <a:lnTo>
                    <a:pt x="433591" y="580328"/>
                  </a:lnTo>
                  <a:lnTo>
                    <a:pt x="475119" y="562281"/>
                  </a:lnTo>
                  <a:lnTo>
                    <a:pt x="511992" y="537942"/>
                  </a:lnTo>
                  <a:lnTo>
                    <a:pt x="543817" y="507984"/>
                  </a:lnTo>
                  <a:lnTo>
                    <a:pt x="570202" y="473079"/>
                  </a:lnTo>
                  <a:lnTo>
                    <a:pt x="590756" y="433903"/>
                  </a:lnTo>
                  <a:lnTo>
                    <a:pt x="605085" y="391127"/>
                  </a:lnTo>
                  <a:lnTo>
                    <a:pt x="612798" y="345426"/>
                  </a:lnTo>
                  <a:lnTo>
                    <a:pt x="613503" y="297472"/>
                  </a:lnTo>
                  <a:lnTo>
                    <a:pt x="606808" y="247940"/>
                  </a:lnTo>
                  <a:lnTo>
                    <a:pt x="555449" y="0"/>
                  </a:lnTo>
                  <a:close/>
                </a:path>
              </a:pathLst>
            </a:custGeom>
            <a:solidFill>
              <a:srgbClr val="F8F9F9">
                <a:alpha val="9524"/>
              </a:srgbClr>
            </a:solidFill>
          </p:spPr>
          <p:txBody>
            <a:bodyPr wrap="square" lIns="0" tIns="0" rIns="0" bIns="0" rtlCol="0"/>
            <a:lstStyle/>
            <a:p>
              <a:endParaRPr sz="1092"/>
            </a:p>
          </p:txBody>
        </p:sp>
        <p:sp>
          <p:nvSpPr>
            <p:cNvPr id="363" name="object 78">
              <a:extLst>
                <a:ext uri="{FF2B5EF4-FFF2-40B4-BE49-F238E27FC236}">
                  <a16:creationId xmlns:a16="http://schemas.microsoft.com/office/drawing/2014/main" id="{A0E49730-240E-4860-8EE8-D83E16746B8F}"/>
                </a:ext>
              </a:extLst>
            </p:cNvPr>
            <p:cNvSpPr/>
            <p:nvPr/>
          </p:nvSpPr>
          <p:spPr>
            <a:xfrm>
              <a:off x="2409666" y="3662987"/>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364" name="object 79">
              <a:extLst>
                <a:ext uri="{FF2B5EF4-FFF2-40B4-BE49-F238E27FC236}">
                  <a16:creationId xmlns:a16="http://schemas.microsoft.com/office/drawing/2014/main" id="{E1253490-B5BB-49B3-BC08-9C8F0F51D593}"/>
                </a:ext>
              </a:extLst>
            </p:cNvPr>
            <p:cNvSpPr/>
            <p:nvPr/>
          </p:nvSpPr>
          <p:spPr>
            <a:xfrm>
              <a:off x="2409670" y="3662984"/>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365" name="object 80">
              <a:extLst>
                <a:ext uri="{FF2B5EF4-FFF2-40B4-BE49-F238E27FC236}">
                  <a16:creationId xmlns:a16="http://schemas.microsoft.com/office/drawing/2014/main" id="{6087ADB8-0AA7-4AEF-A664-38395411E0FF}"/>
                </a:ext>
              </a:extLst>
            </p:cNvPr>
            <p:cNvSpPr/>
            <p:nvPr/>
          </p:nvSpPr>
          <p:spPr>
            <a:xfrm>
              <a:off x="2409672" y="3662991"/>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366" name="object 81">
              <a:extLst>
                <a:ext uri="{FF2B5EF4-FFF2-40B4-BE49-F238E27FC236}">
                  <a16:creationId xmlns:a16="http://schemas.microsoft.com/office/drawing/2014/main" id="{4A1F061B-E7DC-4596-9809-26B261FF96B3}"/>
                </a:ext>
              </a:extLst>
            </p:cNvPr>
            <p:cNvSpPr/>
            <p:nvPr/>
          </p:nvSpPr>
          <p:spPr>
            <a:xfrm>
              <a:off x="2409664" y="3662986"/>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367" name="object 82">
              <a:extLst>
                <a:ext uri="{FF2B5EF4-FFF2-40B4-BE49-F238E27FC236}">
                  <a16:creationId xmlns:a16="http://schemas.microsoft.com/office/drawing/2014/main" id="{3885CABF-F6C3-4337-8C7A-7933D783B83F}"/>
                </a:ext>
              </a:extLst>
            </p:cNvPr>
            <p:cNvSpPr/>
            <p:nvPr/>
          </p:nvSpPr>
          <p:spPr>
            <a:xfrm>
              <a:off x="2409672" y="3662983"/>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368" name="object 83">
              <a:extLst>
                <a:ext uri="{FF2B5EF4-FFF2-40B4-BE49-F238E27FC236}">
                  <a16:creationId xmlns:a16="http://schemas.microsoft.com/office/drawing/2014/main" id="{B2059BCA-D864-4412-9927-68EEB42B227B}"/>
                </a:ext>
              </a:extLst>
            </p:cNvPr>
            <p:cNvSpPr/>
            <p:nvPr/>
          </p:nvSpPr>
          <p:spPr>
            <a:xfrm>
              <a:off x="2409664" y="3662990"/>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369" name="object 84">
              <a:extLst>
                <a:ext uri="{FF2B5EF4-FFF2-40B4-BE49-F238E27FC236}">
                  <a16:creationId xmlns:a16="http://schemas.microsoft.com/office/drawing/2014/main" id="{0681FE82-DDD1-4D9A-AB36-0021082DC4D1}"/>
                </a:ext>
              </a:extLst>
            </p:cNvPr>
            <p:cNvSpPr/>
            <p:nvPr/>
          </p:nvSpPr>
          <p:spPr>
            <a:xfrm>
              <a:off x="2409667" y="3662985"/>
              <a:ext cx="591185" cy="567055"/>
            </a:xfrm>
            <a:custGeom>
              <a:avLst/>
              <a:gdLst/>
              <a:ahLst/>
              <a:cxnLst/>
              <a:rect l="l" t="t" r="r" b="b"/>
              <a:pathLst>
                <a:path w="591185" h="567054">
                  <a:moveTo>
                    <a:pt x="555606" y="0"/>
                  </a:moveTo>
                  <a:lnTo>
                    <a:pt x="0" y="0"/>
                  </a:lnTo>
                  <a:lnTo>
                    <a:pt x="0" y="243489"/>
                  </a:lnTo>
                  <a:lnTo>
                    <a:pt x="3417" y="289527"/>
                  </a:lnTo>
                  <a:lnTo>
                    <a:pt x="13348" y="333988"/>
                  </a:lnTo>
                  <a:lnTo>
                    <a:pt x="29308" y="376288"/>
                  </a:lnTo>
                  <a:lnTo>
                    <a:pt x="50813" y="415844"/>
                  </a:lnTo>
                  <a:lnTo>
                    <a:pt x="77379" y="452071"/>
                  </a:lnTo>
                  <a:lnTo>
                    <a:pt x="108523" y="484385"/>
                  </a:lnTo>
                  <a:lnTo>
                    <a:pt x="143759" y="512202"/>
                  </a:lnTo>
                  <a:lnTo>
                    <a:pt x="182605" y="534939"/>
                  </a:lnTo>
                  <a:lnTo>
                    <a:pt x="224576" y="552010"/>
                  </a:lnTo>
                  <a:lnTo>
                    <a:pt x="269189" y="562832"/>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370" name="object 85">
              <a:extLst>
                <a:ext uri="{FF2B5EF4-FFF2-40B4-BE49-F238E27FC236}">
                  <a16:creationId xmlns:a16="http://schemas.microsoft.com/office/drawing/2014/main" id="{76673AE5-4A7D-4672-9DDE-3A66D919AC77}"/>
                </a:ext>
              </a:extLst>
            </p:cNvPr>
            <p:cNvSpPr/>
            <p:nvPr/>
          </p:nvSpPr>
          <p:spPr>
            <a:xfrm>
              <a:off x="2409664" y="3662982"/>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371" name="object 86">
              <a:extLst>
                <a:ext uri="{FF2B5EF4-FFF2-40B4-BE49-F238E27FC236}">
                  <a16:creationId xmlns:a16="http://schemas.microsoft.com/office/drawing/2014/main" id="{1F89DE1B-7A58-46A0-83F0-13705568DE93}"/>
                </a:ext>
              </a:extLst>
            </p:cNvPr>
            <p:cNvSpPr/>
            <p:nvPr/>
          </p:nvSpPr>
          <p:spPr>
            <a:xfrm>
              <a:off x="2409667" y="3662990"/>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372" name="object 87">
              <a:extLst>
                <a:ext uri="{FF2B5EF4-FFF2-40B4-BE49-F238E27FC236}">
                  <a16:creationId xmlns:a16="http://schemas.microsoft.com/office/drawing/2014/main" id="{143536A5-09BA-4C5B-8F04-902BE6BC5B27}"/>
                </a:ext>
              </a:extLst>
            </p:cNvPr>
            <p:cNvSpPr/>
            <p:nvPr/>
          </p:nvSpPr>
          <p:spPr>
            <a:xfrm>
              <a:off x="2409671" y="3662984"/>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373" name="object 88">
              <a:extLst>
                <a:ext uri="{FF2B5EF4-FFF2-40B4-BE49-F238E27FC236}">
                  <a16:creationId xmlns:a16="http://schemas.microsoft.com/office/drawing/2014/main" id="{0DEC97E7-750B-4B9C-9844-565689C26C85}"/>
                </a:ext>
              </a:extLst>
            </p:cNvPr>
            <p:cNvSpPr/>
            <p:nvPr/>
          </p:nvSpPr>
          <p:spPr>
            <a:xfrm>
              <a:off x="2409673" y="3662981"/>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9"/>
                  </a:lnTo>
                  <a:lnTo>
                    <a:pt x="439776" y="516329"/>
                  </a:lnTo>
                  <a:lnTo>
                    <a:pt x="477140" y="491027"/>
                  </a:lnTo>
                  <a:lnTo>
                    <a:pt x="509517" y="460001"/>
                  </a:lnTo>
                  <a:lnTo>
                    <a:pt x="536356" y="423961"/>
                  </a:lnTo>
                  <a:lnTo>
                    <a:pt x="557106" y="383615"/>
                  </a:lnTo>
                  <a:lnTo>
                    <a:pt x="571216" y="339671"/>
                  </a:lnTo>
                  <a:lnTo>
                    <a:pt x="578135" y="292838"/>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374" name="object 89">
              <a:extLst>
                <a:ext uri="{FF2B5EF4-FFF2-40B4-BE49-F238E27FC236}">
                  <a16:creationId xmlns:a16="http://schemas.microsoft.com/office/drawing/2014/main" id="{224B1FDA-7193-455D-8F27-9F472663DEA8}"/>
                </a:ext>
              </a:extLst>
            </p:cNvPr>
            <p:cNvSpPr/>
            <p:nvPr/>
          </p:nvSpPr>
          <p:spPr>
            <a:xfrm>
              <a:off x="2409671" y="3662988"/>
              <a:ext cx="575310" cy="547370"/>
            </a:xfrm>
            <a:custGeom>
              <a:avLst/>
              <a:gdLst/>
              <a:ahLst/>
              <a:cxnLst/>
              <a:rect l="l" t="t" r="r" b="b"/>
              <a:pathLst>
                <a:path w="575310" h="547370">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375" name="object 90">
              <a:extLst>
                <a:ext uri="{FF2B5EF4-FFF2-40B4-BE49-F238E27FC236}">
                  <a16:creationId xmlns:a16="http://schemas.microsoft.com/office/drawing/2014/main" id="{264F6175-1FEE-40B7-B458-BA4BC0271561}"/>
                </a:ext>
              </a:extLst>
            </p:cNvPr>
            <p:cNvSpPr/>
            <p:nvPr/>
          </p:nvSpPr>
          <p:spPr>
            <a:xfrm>
              <a:off x="2409673" y="3662983"/>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376" name="object 91">
              <a:extLst>
                <a:ext uri="{FF2B5EF4-FFF2-40B4-BE49-F238E27FC236}">
                  <a16:creationId xmlns:a16="http://schemas.microsoft.com/office/drawing/2014/main" id="{AE68B8F2-0868-415C-94B5-6DFC480DF5ED}"/>
                </a:ext>
              </a:extLst>
            </p:cNvPr>
            <p:cNvSpPr/>
            <p:nvPr/>
          </p:nvSpPr>
          <p:spPr>
            <a:xfrm>
              <a:off x="2409665" y="3662991"/>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377" name="object 92">
              <a:extLst>
                <a:ext uri="{FF2B5EF4-FFF2-40B4-BE49-F238E27FC236}">
                  <a16:creationId xmlns:a16="http://schemas.microsoft.com/office/drawing/2014/main" id="{BF93574F-EE10-4228-A96E-CF3476478F1A}"/>
                </a:ext>
              </a:extLst>
            </p:cNvPr>
            <p:cNvSpPr/>
            <p:nvPr/>
          </p:nvSpPr>
          <p:spPr>
            <a:xfrm>
              <a:off x="2409674" y="3662987"/>
              <a:ext cx="567055" cy="535305"/>
            </a:xfrm>
            <a:custGeom>
              <a:avLst/>
              <a:gdLst/>
              <a:ahLst/>
              <a:cxnLst/>
              <a:rect l="l" t="t" r="r" b="b"/>
              <a:pathLst>
                <a:path w="567055" h="535304">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29"/>
                  </a:lnTo>
                  <a:lnTo>
                    <a:pt x="381882" y="519897"/>
                  </a:lnTo>
                  <a:lnTo>
                    <a:pt x="422720" y="502034"/>
                  </a:lnTo>
                  <a:lnTo>
                    <a:pt x="459610" y="478081"/>
                  </a:lnTo>
                  <a:lnTo>
                    <a:pt x="491990" y="448678"/>
                  </a:lnTo>
                  <a:lnTo>
                    <a:pt x="519298" y="414466"/>
                  </a:lnTo>
                  <a:lnTo>
                    <a:pt x="540974" y="376084"/>
                  </a:lnTo>
                  <a:lnTo>
                    <a:pt x="556456" y="334173"/>
                  </a:lnTo>
                  <a:lnTo>
                    <a:pt x="565181" y="289374"/>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378" name="object 93">
              <a:extLst>
                <a:ext uri="{FF2B5EF4-FFF2-40B4-BE49-F238E27FC236}">
                  <a16:creationId xmlns:a16="http://schemas.microsoft.com/office/drawing/2014/main" id="{55946DB6-2336-4B80-AC29-BBB74680288F}"/>
                </a:ext>
              </a:extLst>
            </p:cNvPr>
            <p:cNvSpPr/>
            <p:nvPr/>
          </p:nvSpPr>
          <p:spPr>
            <a:xfrm>
              <a:off x="2409665" y="3662982"/>
              <a:ext cx="564515" cy="530860"/>
            </a:xfrm>
            <a:custGeom>
              <a:avLst/>
              <a:gdLst/>
              <a:ahLst/>
              <a:cxnLst/>
              <a:rect l="l" t="t" r="r" b="b"/>
              <a:pathLst>
                <a:path w="564514" h="530860">
                  <a:moveTo>
                    <a:pt x="555815" y="0"/>
                  </a:moveTo>
                  <a:lnTo>
                    <a:pt x="0" y="0"/>
                  </a:lnTo>
                  <a:lnTo>
                    <a:pt x="0" y="241500"/>
                  </a:lnTo>
                  <a:lnTo>
                    <a:pt x="3759" y="287956"/>
                  </a:lnTo>
                  <a:lnTo>
                    <a:pt x="14645" y="332179"/>
                  </a:lnTo>
                  <a:lnTo>
                    <a:pt x="32067" y="373546"/>
                  </a:lnTo>
                  <a:lnTo>
                    <a:pt x="55434" y="411435"/>
                  </a:lnTo>
                  <a:lnTo>
                    <a:pt x="84157" y="445220"/>
                  </a:lnTo>
                  <a:lnTo>
                    <a:pt x="117645" y="474280"/>
                  </a:lnTo>
                  <a:lnTo>
                    <a:pt x="155308" y="497990"/>
                  </a:lnTo>
                  <a:lnTo>
                    <a:pt x="196556" y="515727"/>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379" name="object 94">
              <a:extLst>
                <a:ext uri="{FF2B5EF4-FFF2-40B4-BE49-F238E27FC236}">
                  <a16:creationId xmlns:a16="http://schemas.microsoft.com/office/drawing/2014/main" id="{086EE569-365A-41C1-9B8A-2C69C771971F}"/>
                </a:ext>
              </a:extLst>
            </p:cNvPr>
            <p:cNvSpPr/>
            <p:nvPr/>
          </p:nvSpPr>
          <p:spPr>
            <a:xfrm>
              <a:off x="2409669" y="3662990"/>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380" name="object 95">
              <a:extLst>
                <a:ext uri="{FF2B5EF4-FFF2-40B4-BE49-F238E27FC236}">
                  <a16:creationId xmlns:a16="http://schemas.microsoft.com/office/drawing/2014/main" id="{013F7639-3D59-4512-B2B0-80B4E9D28364}"/>
                </a:ext>
              </a:extLst>
            </p:cNvPr>
            <p:cNvSpPr/>
            <p:nvPr/>
          </p:nvSpPr>
          <p:spPr>
            <a:xfrm>
              <a:off x="2409672" y="3662984"/>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381" name="object 96">
              <a:extLst>
                <a:ext uri="{FF2B5EF4-FFF2-40B4-BE49-F238E27FC236}">
                  <a16:creationId xmlns:a16="http://schemas.microsoft.com/office/drawing/2014/main" id="{8EB9C4C3-0CE4-4426-B983-F812FA6BAE44}"/>
                </a:ext>
              </a:extLst>
            </p:cNvPr>
            <p:cNvSpPr/>
            <p:nvPr/>
          </p:nvSpPr>
          <p:spPr>
            <a:xfrm>
              <a:off x="2409669" y="3662981"/>
              <a:ext cx="556260" cy="518795"/>
            </a:xfrm>
            <a:custGeom>
              <a:avLst/>
              <a:gdLst/>
              <a:ahLst/>
              <a:cxnLst/>
              <a:rect l="l" t="t" r="r" b="b"/>
              <a:pathLst>
                <a:path w="556260" h="518795">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382" name="object 97">
              <a:extLst>
                <a:ext uri="{FF2B5EF4-FFF2-40B4-BE49-F238E27FC236}">
                  <a16:creationId xmlns:a16="http://schemas.microsoft.com/office/drawing/2014/main" id="{13E3C12C-F21F-483E-BD62-FC95F9A457D1}"/>
                </a:ext>
              </a:extLst>
            </p:cNvPr>
            <p:cNvSpPr/>
            <p:nvPr/>
          </p:nvSpPr>
          <p:spPr>
            <a:xfrm>
              <a:off x="2406751" y="3659793"/>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a:p>
          </p:txBody>
        </p:sp>
      </p:grpSp>
      <p:sp>
        <p:nvSpPr>
          <p:cNvPr id="383" name="object 98">
            <a:extLst>
              <a:ext uri="{FF2B5EF4-FFF2-40B4-BE49-F238E27FC236}">
                <a16:creationId xmlns:a16="http://schemas.microsoft.com/office/drawing/2014/main" id="{D62060A7-FB14-4C48-91BC-D4FEC9727DFB}"/>
              </a:ext>
            </a:extLst>
          </p:cNvPr>
          <p:cNvSpPr txBox="1"/>
          <p:nvPr/>
        </p:nvSpPr>
        <p:spPr>
          <a:xfrm>
            <a:off x="1655656" y="3222935"/>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3</a:t>
            </a:r>
            <a:endParaRPr sz="1273" dirty="0">
              <a:latin typeface="Tahoma"/>
              <a:cs typeface="Tahoma"/>
            </a:endParaRPr>
          </a:p>
        </p:txBody>
      </p:sp>
      <p:sp>
        <p:nvSpPr>
          <p:cNvPr id="384" name="object 99">
            <a:extLst>
              <a:ext uri="{FF2B5EF4-FFF2-40B4-BE49-F238E27FC236}">
                <a16:creationId xmlns:a16="http://schemas.microsoft.com/office/drawing/2014/main" id="{B07487E1-4693-4AA3-9A3B-D907B8E83EEF}"/>
              </a:ext>
            </a:extLst>
          </p:cNvPr>
          <p:cNvSpPr txBox="1">
            <a:spLocks noGrp="1" noRot="1" noMove="1" noResize="1" noEditPoints="1" noAdjustHandles="1" noChangeArrowheads="1" noChangeShapeType="1"/>
          </p:cNvSpPr>
          <p:nvPr/>
        </p:nvSpPr>
        <p:spPr>
          <a:xfrm>
            <a:off x="1987663" y="3283932"/>
            <a:ext cx="4391752"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Create LOGIN using JWT Token </a:t>
            </a:r>
          </a:p>
        </p:txBody>
      </p:sp>
      <p:sp>
        <p:nvSpPr>
          <p:cNvPr id="412" name="object 127">
            <a:extLst>
              <a:ext uri="{FF2B5EF4-FFF2-40B4-BE49-F238E27FC236}">
                <a16:creationId xmlns:a16="http://schemas.microsoft.com/office/drawing/2014/main" id="{6771BCDE-7703-4BFC-8007-F5E4F5800118}"/>
              </a:ext>
            </a:extLst>
          </p:cNvPr>
          <p:cNvSpPr txBox="1"/>
          <p:nvPr/>
        </p:nvSpPr>
        <p:spPr>
          <a:xfrm>
            <a:off x="1655656" y="3797571"/>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4</a:t>
            </a:r>
            <a:endParaRPr sz="1273">
              <a:latin typeface="Tahoma"/>
              <a:cs typeface="Tahoma"/>
            </a:endParaRPr>
          </a:p>
        </p:txBody>
      </p:sp>
      <p:sp>
        <p:nvSpPr>
          <p:cNvPr id="441" name="object 156">
            <a:extLst>
              <a:ext uri="{FF2B5EF4-FFF2-40B4-BE49-F238E27FC236}">
                <a16:creationId xmlns:a16="http://schemas.microsoft.com/office/drawing/2014/main" id="{E5D644D3-3125-4285-9778-584D32DFDD3F}"/>
              </a:ext>
            </a:extLst>
          </p:cNvPr>
          <p:cNvSpPr txBox="1"/>
          <p:nvPr/>
        </p:nvSpPr>
        <p:spPr>
          <a:xfrm>
            <a:off x="1655656" y="4372203"/>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5</a:t>
            </a:r>
            <a:endParaRPr sz="1273">
              <a:latin typeface="Tahoma"/>
              <a:cs typeface="Tahoma"/>
            </a:endParaRPr>
          </a:p>
        </p:txBody>
      </p:sp>
      <p:sp>
        <p:nvSpPr>
          <p:cNvPr id="470" name="object 185">
            <a:extLst>
              <a:ext uri="{FF2B5EF4-FFF2-40B4-BE49-F238E27FC236}">
                <a16:creationId xmlns:a16="http://schemas.microsoft.com/office/drawing/2014/main" id="{E77EA725-303E-4A64-AE2A-62E55D4714F1}"/>
              </a:ext>
            </a:extLst>
          </p:cNvPr>
          <p:cNvSpPr txBox="1"/>
          <p:nvPr/>
        </p:nvSpPr>
        <p:spPr>
          <a:xfrm>
            <a:off x="1655656" y="4946840"/>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6</a:t>
            </a:r>
            <a:endParaRPr sz="1273">
              <a:latin typeface="Tahoma"/>
              <a:cs typeface="Tahoma"/>
            </a:endParaRPr>
          </a:p>
        </p:txBody>
      </p:sp>
      <p:sp>
        <p:nvSpPr>
          <p:cNvPr id="499" name="object 214">
            <a:extLst>
              <a:ext uri="{FF2B5EF4-FFF2-40B4-BE49-F238E27FC236}">
                <a16:creationId xmlns:a16="http://schemas.microsoft.com/office/drawing/2014/main" id="{0A04EBA9-610F-42FF-B1D3-D88C4CB8ED67}"/>
              </a:ext>
            </a:extLst>
          </p:cNvPr>
          <p:cNvSpPr txBox="1"/>
          <p:nvPr/>
        </p:nvSpPr>
        <p:spPr>
          <a:xfrm>
            <a:off x="1595761" y="4817141"/>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7</a:t>
            </a:r>
            <a:endParaRPr sz="1273" dirty="0">
              <a:latin typeface="Tahoma"/>
              <a:cs typeface="Tahoma"/>
            </a:endParaRPr>
          </a:p>
        </p:txBody>
      </p:sp>
      <p:sp>
        <p:nvSpPr>
          <p:cNvPr id="501" name="object 243">
            <a:extLst>
              <a:ext uri="{FF2B5EF4-FFF2-40B4-BE49-F238E27FC236}">
                <a16:creationId xmlns:a16="http://schemas.microsoft.com/office/drawing/2014/main" id="{4C071A6B-78D2-457B-A77F-4728BEBC052D}"/>
              </a:ext>
            </a:extLst>
          </p:cNvPr>
          <p:cNvSpPr txBox="1"/>
          <p:nvPr/>
        </p:nvSpPr>
        <p:spPr>
          <a:xfrm>
            <a:off x="1595761" y="5391776"/>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8</a:t>
            </a:r>
            <a:endParaRPr sz="1273" dirty="0">
              <a:latin typeface="Tahoma"/>
              <a:cs typeface="Tahoma"/>
            </a:endParaRPr>
          </a:p>
        </p:txBody>
      </p:sp>
      <p:sp>
        <p:nvSpPr>
          <p:cNvPr id="533" name="object 214">
            <a:extLst>
              <a:ext uri="{FF2B5EF4-FFF2-40B4-BE49-F238E27FC236}">
                <a16:creationId xmlns:a16="http://schemas.microsoft.com/office/drawing/2014/main" id="{D5541ECC-91CC-4CA9-837D-873CDF9B8BFB}"/>
              </a:ext>
            </a:extLst>
          </p:cNvPr>
          <p:cNvSpPr txBox="1"/>
          <p:nvPr/>
        </p:nvSpPr>
        <p:spPr>
          <a:xfrm>
            <a:off x="1587066" y="5422086"/>
            <a:ext cx="104352" cy="203664"/>
          </a:xfrm>
          <a:prstGeom prst="rect">
            <a:avLst/>
          </a:prstGeom>
        </p:spPr>
        <p:txBody>
          <a:bodyPr vert="horz" wrap="square" lIns="0" tIns="7701" rIns="0" bIns="0" rtlCol="0">
            <a:spAutoFit/>
          </a:bodyPr>
          <a:lstStyle/>
          <a:p>
            <a:pPr marL="7701">
              <a:spcBef>
                <a:spcPts val="61"/>
              </a:spcBef>
            </a:pPr>
            <a:r>
              <a:rPr lang="en-US" sz="1273" spc="3" dirty="0">
                <a:solidFill>
                  <a:srgbClr val="FFFFFF"/>
                </a:solidFill>
                <a:latin typeface="Tahoma"/>
                <a:cs typeface="Tahoma"/>
              </a:rPr>
              <a:t>8</a:t>
            </a:r>
            <a:endParaRPr sz="1273" dirty="0">
              <a:latin typeface="Tahoma"/>
              <a:cs typeface="Tahoma"/>
            </a:endParaRPr>
          </a:p>
        </p:txBody>
      </p:sp>
      <p:sp>
        <p:nvSpPr>
          <p:cNvPr id="562" name="object 214">
            <a:extLst>
              <a:ext uri="{FF2B5EF4-FFF2-40B4-BE49-F238E27FC236}">
                <a16:creationId xmlns:a16="http://schemas.microsoft.com/office/drawing/2014/main" id="{31ED1643-9635-48FB-ADA0-78F3920536C9}"/>
              </a:ext>
            </a:extLst>
          </p:cNvPr>
          <p:cNvSpPr txBox="1"/>
          <p:nvPr/>
        </p:nvSpPr>
        <p:spPr>
          <a:xfrm>
            <a:off x="1597893" y="6044739"/>
            <a:ext cx="104352" cy="203664"/>
          </a:xfrm>
          <a:prstGeom prst="rect">
            <a:avLst/>
          </a:prstGeom>
        </p:spPr>
        <p:txBody>
          <a:bodyPr vert="horz" wrap="square" lIns="0" tIns="7701" rIns="0" bIns="0" rtlCol="0">
            <a:spAutoFit/>
          </a:bodyPr>
          <a:lstStyle/>
          <a:p>
            <a:pPr marL="7701">
              <a:spcBef>
                <a:spcPts val="61"/>
              </a:spcBef>
            </a:pPr>
            <a:r>
              <a:rPr lang="en-US" sz="1273" spc="3" dirty="0">
                <a:solidFill>
                  <a:srgbClr val="FFFFFF"/>
                </a:solidFill>
                <a:latin typeface="Tahoma"/>
                <a:cs typeface="Tahoma"/>
              </a:rPr>
              <a:t>9</a:t>
            </a:r>
            <a:endParaRPr sz="1273" dirty="0">
              <a:latin typeface="Tahoma"/>
              <a:cs typeface="Tahoma"/>
            </a:endParaRPr>
          </a:p>
        </p:txBody>
      </p:sp>
      <p:sp>
        <p:nvSpPr>
          <p:cNvPr id="217" name="object 98">
            <a:extLst>
              <a:ext uri="{FF2B5EF4-FFF2-40B4-BE49-F238E27FC236}">
                <a16:creationId xmlns:a16="http://schemas.microsoft.com/office/drawing/2014/main" id="{BF457C7E-9F88-43AC-A5F1-C05458DA24B3}"/>
              </a:ext>
            </a:extLst>
          </p:cNvPr>
          <p:cNvSpPr txBox="1"/>
          <p:nvPr/>
        </p:nvSpPr>
        <p:spPr>
          <a:xfrm>
            <a:off x="1660296" y="4530692"/>
            <a:ext cx="104352" cy="203664"/>
          </a:xfrm>
          <a:prstGeom prst="rect">
            <a:avLst/>
          </a:prstGeom>
        </p:spPr>
        <p:txBody>
          <a:bodyPr vert="horz" wrap="square" lIns="0" tIns="7701" rIns="0" bIns="0" rtlCol="0">
            <a:spAutoFit/>
          </a:bodyPr>
          <a:lstStyle/>
          <a:p>
            <a:pPr marL="7701">
              <a:spcBef>
                <a:spcPts val="61"/>
              </a:spcBef>
            </a:pPr>
            <a:r>
              <a:rPr lang="ar-JO" sz="1273" spc="3" dirty="0">
                <a:solidFill>
                  <a:srgbClr val="FFFFFF"/>
                </a:solidFill>
                <a:latin typeface="Tahoma"/>
                <a:cs typeface="Tahoma"/>
              </a:rPr>
              <a:t>4</a:t>
            </a:r>
            <a:endParaRPr sz="1273" dirty="0">
              <a:latin typeface="Tahoma"/>
              <a:cs typeface="Tahoma"/>
            </a:endParaRPr>
          </a:p>
        </p:txBody>
      </p:sp>
      <p:pic>
        <p:nvPicPr>
          <p:cNvPr id="191" name="Picture 190">
            <a:extLst>
              <a:ext uri="{FF2B5EF4-FFF2-40B4-BE49-F238E27FC236}">
                <a16:creationId xmlns:a16="http://schemas.microsoft.com/office/drawing/2014/main" id="{164E8F60-4B92-4775-9A84-4ABEE0915709}"/>
              </a:ext>
            </a:extLst>
          </p:cNvPr>
          <p:cNvPicPr>
            <a:picLocks noChangeAspect="1"/>
          </p:cNvPicPr>
          <p:nvPr/>
        </p:nvPicPr>
        <p:blipFill>
          <a:blip r:embed="rId23"/>
          <a:stretch>
            <a:fillRect/>
          </a:stretch>
        </p:blipFill>
        <p:spPr>
          <a:xfrm>
            <a:off x="8779653" y="3325962"/>
            <a:ext cx="1414383" cy="124709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CD571B69-1B60-4EB2-851C-F664E81FA239}"/>
              </a:ext>
            </a:extLst>
          </p:cNvPr>
          <p:cNvSpPr txBox="1"/>
          <p:nvPr/>
        </p:nvSpPr>
        <p:spPr>
          <a:xfrm>
            <a:off x="1045248" y="1610860"/>
            <a:ext cx="9990381" cy="1323439"/>
          </a:xfrm>
          <a:prstGeom prst="rect">
            <a:avLst/>
          </a:prstGeom>
          <a:noFill/>
        </p:spPr>
        <p:txBody>
          <a:bodyPr wrap="square">
            <a:spAutoFit/>
          </a:bodyPr>
          <a:lstStyle/>
          <a:p>
            <a:pPr algn="just"/>
            <a:r>
              <a:rPr lang="en-US" sz="2000" dirty="0">
                <a:latin typeface="Calibri"/>
              </a:rPr>
              <a:t>Tools </a:t>
            </a:r>
            <a:r>
              <a:rPr lang="en-US" sz="2000" b="1" dirty="0">
                <a:solidFill>
                  <a:srgbClr val="DB0934"/>
                </a:solidFill>
                <a:latin typeface="Calibri"/>
              </a:rPr>
              <a:t>=&gt;</a:t>
            </a:r>
            <a:r>
              <a:rPr lang="en-US" sz="2000" dirty="0">
                <a:latin typeface="Calibri"/>
              </a:rPr>
              <a:t> NuGet Package Manager </a:t>
            </a:r>
            <a:r>
              <a:rPr lang="en-US" sz="2000" b="1" dirty="0">
                <a:solidFill>
                  <a:srgbClr val="DB0934"/>
                </a:solidFill>
                <a:latin typeface="Calibri"/>
              </a:rPr>
              <a:t>=&gt;</a:t>
            </a:r>
            <a:r>
              <a:rPr lang="en-US" sz="2000" dirty="0">
                <a:latin typeface="Calibri"/>
              </a:rPr>
              <a:t> Manage NuGet Packages for Solution </a:t>
            </a:r>
            <a:r>
              <a:rPr lang="en-US" sz="2000" b="1" dirty="0">
                <a:solidFill>
                  <a:srgbClr val="DB0934"/>
                </a:solidFill>
                <a:latin typeface="Calibri"/>
              </a:rPr>
              <a:t>=&gt;</a:t>
            </a:r>
            <a:r>
              <a:rPr lang="en-US" sz="2000" dirty="0">
                <a:latin typeface="Calibri"/>
              </a:rPr>
              <a:t> </a:t>
            </a:r>
            <a:r>
              <a:rPr lang="en-US" sz="2000" dirty="0" err="1">
                <a:latin typeface="Calibri"/>
              </a:rPr>
              <a:t>System.IdentityModel.Tokens.Jwt</a:t>
            </a:r>
            <a:endParaRPr lang="en-US" sz="2000" dirty="0">
              <a:latin typeface="Calibri"/>
            </a:endParaRPr>
          </a:p>
          <a:p>
            <a:pPr algn="just"/>
            <a:endParaRPr lang="en-US" sz="2000" dirty="0">
              <a:latin typeface="Calibri"/>
            </a:endParaRPr>
          </a:p>
          <a:p>
            <a:pPr algn="just"/>
            <a:endParaRPr lang="en-US" sz="2000" dirty="0">
              <a:latin typeface="Calibri"/>
            </a:endParaRPr>
          </a:p>
        </p:txBody>
      </p:sp>
      <p:pic>
        <p:nvPicPr>
          <p:cNvPr id="2" name="Picture 1">
            <a:extLst>
              <a:ext uri="{FF2B5EF4-FFF2-40B4-BE49-F238E27FC236}">
                <a16:creationId xmlns:a16="http://schemas.microsoft.com/office/drawing/2014/main" id="{9235E996-5E2E-C3EB-3164-E775A5095ED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422618" y="2869292"/>
            <a:ext cx="7486659" cy="29453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82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CD571B69-1B60-4EB2-851C-F664E81FA239}"/>
              </a:ext>
            </a:extLst>
          </p:cNvPr>
          <p:cNvSpPr txBox="1"/>
          <p:nvPr/>
        </p:nvSpPr>
        <p:spPr>
          <a:xfrm>
            <a:off x="1045248" y="1610860"/>
            <a:ext cx="9990381" cy="1015663"/>
          </a:xfrm>
          <a:prstGeom prst="rect">
            <a:avLst/>
          </a:prstGeom>
          <a:noFill/>
        </p:spPr>
        <p:txBody>
          <a:bodyPr wrap="square">
            <a:spAutoFit/>
          </a:bodyPr>
          <a:lstStyle/>
          <a:p>
            <a:pPr algn="just"/>
            <a:r>
              <a:rPr lang="en-US" sz="2000" dirty="0">
                <a:latin typeface="Calibri"/>
              </a:rPr>
              <a:t>Tools </a:t>
            </a:r>
            <a:r>
              <a:rPr lang="en-US" sz="2000" b="1" dirty="0">
                <a:solidFill>
                  <a:srgbClr val="DB0934"/>
                </a:solidFill>
                <a:latin typeface="Calibri"/>
              </a:rPr>
              <a:t>=&gt;</a:t>
            </a:r>
            <a:r>
              <a:rPr lang="en-US" sz="2000" dirty="0">
                <a:latin typeface="Calibri"/>
              </a:rPr>
              <a:t> NuGet Package Manager </a:t>
            </a:r>
            <a:r>
              <a:rPr lang="en-US" sz="2000" b="1" dirty="0">
                <a:solidFill>
                  <a:srgbClr val="DB0934"/>
                </a:solidFill>
                <a:latin typeface="Calibri"/>
              </a:rPr>
              <a:t>=&gt;</a:t>
            </a:r>
            <a:r>
              <a:rPr lang="en-US" sz="2000" dirty="0">
                <a:latin typeface="Calibri"/>
              </a:rPr>
              <a:t> Manage NuGet Packages for Solution </a:t>
            </a:r>
            <a:r>
              <a:rPr lang="en-US" sz="2000" b="1" dirty="0">
                <a:solidFill>
                  <a:srgbClr val="DB0934"/>
                </a:solidFill>
                <a:latin typeface="Calibri"/>
              </a:rPr>
              <a:t>=&gt; </a:t>
            </a:r>
            <a:r>
              <a:rPr lang="en-US" sz="2000" dirty="0" err="1">
                <a:latin typeface="Calibri"/>
              </a:rPr>
              <a:t>Microsoft.AspNetCore.Authentication.JwtBearer</a:t>
            </a:r>
            <a:r>
              <a:rPr lang="en-US" sz="2000" dirty="0">
                <a:latin typeface="Calibri"/>
              </a:rPr>
              <a:t>  </a:t>
            </a:r>
          </a:p>
          <a:p>
            <a:pPr algn="just"/>
            <a:endParaRPr lang="en-US" sz="2000" dirty="0">
              <a:latin typeface="Calibri"/>
            </a:endParaRPr>
          </a:p>
        </p:txBody>
      </p:sp>
      <p:pic>
        <p:nvPicPr>
          <p:cNvPr id="2" name="Picture 1">
            <a:extLst>
              <a:ext uri="{FF2B5EF4-FFF2-40B4-BE49-F238E27FC236}">
                <a16:creationId xmlns:a16="http://schemas.microsoft.com/office/drawing/2014/main" id="{7756EF85-D22B-7D4E-C135-F6F23124801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019166" y="2601629"/>
            <a:ext cx="7155647" cy="35926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81965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CD571B69-1B60-4EB2-851C-F664E81FA239}"/>
              </a:ext>
            </a:extLst>
          </p:cNvPr>
          <p:cNvSpPr txBox="1"/>
          <p:nvPr/>
        </p:nvSpPr>
        <p:spPr>
          <a:xfrm>
            <a:off x="1174752" y="2144409"/>
            <a:ext cx="9990381" cy="2554545"/>
          </a:xfrm>
          <a:prstGeom prst="rect">
            <a:avLst/>
          </a:prstGeom>
          <a:noFill/>
        </p:spPr>
        <p:txBody>
          <a:bodyPr wrap="square">
            <a:spAutoFit/>
          </a:bodyPr>
          <a:lstStyle/>
          <a:p>
            <a:pPr algn="just"/>
            <a:r>
              <a:rPr lang="en-US" sz="2000" b="1" dirty="0">
                <a:solidFill>
                  <a:srgbClr val="DB0934"/>
                </a:solidFill>
                <a:latin typeface="Calibri"/>
              </a:rPr>
              <a:t>Create Login package on SQL developer :</a:t>
            </a:r>
          </a:p>
          <a:p>
            <a:pPr algn="just"/>
            <a:endParaRPr lang="en-US" sz="2000" dirty="0">
              <a:latin typeface="Calibri"/>
            </a:endParaRPr>
          </a:p>
          <a:p>
            <a:pPr algn="just"/>
            <a:r>
              <a:rPr lang="en-US" sz="2000" dirty="0">
                <a:latin typeface="Calibri"/>
              </a:rPr>
              <a:t>create or replace PACKAGE </a:t>
            </a:r>
            <a:r>
              <a:rPr lang="en-US" sz="2000" dirty="0" err="1">
                <a:latin typeface="Calibri"/>
              </a:rPr>
              <a:t>Login_Package</a:t>
            </a:r>
            <a:r>
              <a:rPr lang="en-US" sz="2000" dirty="0">
                <a:latin typeface="Calibri"/>
              </a:rPr>
              <a:t> </a:t>
            </a:r>
          </a:p>
          <a:p>
            <a:pPr algn="just"/>
            <a:r>
              <a:rPr lang="en-US" sz="2000" dirty="0">
                <a:latin typeface="Calibri"/>
              </a:rPr>
              <a:t>AS</a:t>
            </a:r>
          </a:p>
          <a:p>
            <a:pPr algn="just"/>
            <a:r>
              <a:rPr lang="en-US" sz="2000" dirty="0">
                <a:latin typeface="Calibri"/>
              </a:rPr>
              <a:t>PROCEDURE </a:t>
            </a:r>
            <a:r>
              <a:rPr lang="en-US" sz="2000" dirty="0" err="1">
                <a:latin typeface="Calibri"/>
              </a:rPr>
              <a:t>User_Login</a:t>
            </a:r>
            <a:r>
              <a:rPr lang="en-US" sz="2000" dirty="0">
                <a:latin typeface="Calibri"/>
              </a:rPr>
              <a:t>(</a:t>
            </a:r>
            <a:r>
              <a:rPr lang="en-US" sz="2000" dirty="0" err="1">
                <a:latin typeface="Calibri"/>
              </a:rPr>
              <a:t>User_NAME</a:t>
            </a:r>
            <a:r>
              <a:rPr lang="en-US" sz="2000" dirty="0">
                <a:latin typeface="Calibri"/>
              </a:rPr>
              <a:t> IN VARCHAR,PASS IN VARCHAR);</a:t>
            </a:r>
          </a:p>
          <a:p>
            <a:pPr algn="just"/>
            <a:r>
              <a:rPr lang="en-US" sz="2000" dirty="0">
                <a:latin typeface="Calibri"/>
              </a:rPr>
              <a:t>END </a:t>
            </a:r>
            <a:r>
              <a:rPr lang="en-US" sz="2000" dirty="0" err="1">
                <a:latin typeface="Calibri"/>
              </a:rPr>
              <a:t>Login_Package</a:t>
            </a:r>
            <a:r>
              <a:rPr lang="en-US" sz="2000" dirty="0">
                <a:latin typeface="Calibri"/>
              </a:rPr>
              <a:t>;</a:t>
            </a:r>
          </a:p>
          <a:p>
            <a:pPr algn="just"/>
            <a:endParaRPr lang="en-US" sz="2000" dirty="0">
              <a:latin typeface="Calibri"/>
            </a:endParaRPr>
          </a:p>
          <a:p>
            <a:pPr algn="just"/>
            <a:endParaRPr lang="en-US" sz="2000" dirty="0">
              <a:latin typeface="Calibri"/>
            </a:endParaRPr>
          </a:p>
        </p:txBody>
      </p:sp>
    </p:spTree>
    <p:extLst>
      <p:ext uri="{BB962C8B-B14F-4D97-AF65-F5344CB8AC3E}">
        <p14:creationId xmlns:p14="http://schemas.microsoft.com/office/powerpoint/2010/main" val="323935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CD571B69-1B60-4EB2-851C-F664E81FA239}"/>
              </a:ext>
            </a:extLst>
          </p:cNvPr>
          <p:cNvSpPr txBox="1"/>
          <p:nvPr/>
        </p:nvSpPr>
        <p:spPr>
          <a:xfrm>
            <a:off x="1235824" y="1606211"/>
            <a:ext cx="9990381" cy="4401205"/>
          </a:xfrm>
          <a:prstGeom prst="rect">
            <a:avLst/>
          </a:prstGeom>
          <a:noFill/>
        </p:spPr>
        <p:txBody>
          <a:bodyPr wrap="square">
            <a:spAutoFit/>
          </a:bodyPr>
          <a:lstStyle/>
          <a:p>
            <a:pPr algn="just"/>
            <a:r>
              <a:rPr lang="en-US" sz="2000" dirty="0">
                <a:latin typeface="Calibri"/>
              </a:rPr>
              <a:t>create or replace PACKAGE body </a:t>
            </a:r>
            <a:r>
              <a:rPr lang="en-US" sz="2000" dirty="0" err="1">
                <a:latin typeface="Calibri"/>
              </a:rPr>
              <a:t>Login_Package</a:t>
            </a:r>
            <a:r>
              <a:rPr lang="en-US" sz="2000" dirty="0">
                <a:latin typeface="Calibri"/>
              </a:rPr>
              <a:t> </a:t>
            </a:r>
          </a:p>
          <a:p>
            <a:pPr algn="just"/>
            <a:r>
              <a:rPr lang="en-US" sz="2000" dirty="0">
                <a:latin typeface="Calibri"/>
              </a:rPr>
              <a:t>AS</a:t>
            </a:r>
          </a:p>
          <a:p>
            <a:pPr algn="just"/>
            <a:r>
              <a:rPr lang="en-US" sz="2000" dirty="0">
                <a:latin typeface="Calibri"/>
              </a:rPr>
              <a:t>PROCEDURE </a:t>
            </a:r>
            <a:r>
              <a:rPr lang="en-US" sz="2000" dirty="0" err="1">
                <a:latin typeface="Calibri"/>
              </a:rPr>
              <a:t>User_Login</a:t>
            </a:r>
            <a:r>
              <a:rPr lang="en-US" sz="2000" dirty="0">
                <a:latin typeface="Calibri"/>
              </a:rPr>
              <a:t>(</a:t>
            </a:r>
            <a:r>
              <a:rPr lang="en-US" sz="2000" dirty="0" err="1">
                <a:latin typeface="Calibri"/>
              </a:rPr>
              <a:t>User_NAME</a:t>
            </a:r>
            <a:r>
              <a:rPr lang="en-US" sz="2000" dirty="0">
                <a:latin typeface="Calibri"/>
              </a:rPr>
              <a:t> IN VARCHAR,PASS IN VARCHAR)</a:t>
            </a:r>
          </a:p>
          <a:p>
            <a:pPr algn="just"/>
            <a:r>
              <a:rPr lang="en-US" sz="2000" dirty="0">
                <a:latin typeface="Calibri"/>
              </a:rPr>
              <a:t>AS</a:t>
            </a:r>
          </a:p>
          <a:p>
            <a:pPr algn="just"/>
            <a:r>
              <a:rPr lang="en-US" sz="2000" dirty="0" err="1">
                <a:latin typeface="Calibri"/>
              </a:rPr>
              <a:t>c_all</a:t>
            </a:r>
            <a:r>
              <a:rPr lang="en-US" sz="2000" dirty="0">
                <a:latin typeface="Calibri"/>
              </a:rPr>
              <a:t> SYS_REFCURSOR;</a:t>
            </a:r>
          </a:p>
          <a:p>
            <a:pPr algn="just"/>
            <a:r>
              <a:rPr lang="en-US" sz="2000" dirty="0">
                <a:latin typeface="Calibri"/>
              </a:rPr>
              <a:t>BEGIN</a:t>
            </a:r>
          </a:p>
          <a:p>
            <a:pPr algn="just"/>
            <a:r>
              <a:rPr lang="en-US" sz="2000" dirty="0">
                <a:latin typeface="Calibri"/>
              </a:rPr>
              <a:t>open </a:t>
            </a:r>
            <a:r>
              <a:rPr lang="en-US" sz="2000" dirty="0" err="1">
                <a:latin typeface="Calibri"/>
              </a:rPr>
              <a:t>c_all</a:t>
            </a:r>
            <a:r>
              <a:rPr lang="en-US" sz="2000" dirty="0">
                <a:latin typeface="Calibri"/>
              </a:rPr>
              <a:t> for</a:t>
            </a:r>
          </a:p>
          <a:p>
            <a:pPr algn="just"/>
            <a:r>
              <a:rPr lang="en-US" sz="2000" dirty="0">
                <a:latin typeface="Calibri"/>
              </a:rPr>
              <a:t>SELECT </a:t>
            </a:r>
            <a:r>
              <a:rPr lang="en-US" sz="2000" dirty="0" err="1">
                <a:latin typeface="Calibri"/>
              </a:rPr>
              <a:t>USERNAME,roleid</a:t>
            </a:r>
            <a:r>
              <a:rPr lang="en-US" sz="2000" dirty="0">
                <a:latin typeface="Calibri"/>
              </a:rPr>
              <a:t> FROM LOGIN WHERE USERNAME=</a:t>
            </a:r>
            <a:r>
              <a:rPr lang="en-US" sz="2000" dirty="0" err="1">
                <a:latin typeface="Calibri"/>
              </a:rPr>
              <a:t>User_NAME</a:t>
            </a:r>
            <a:r>
              <a:rPr lang="en-US" sz="2000" dirty="0">
                <a:latin typeface="Calibri"/>
              </a:rPr>
              <a:t> </a:t>
            </a:r>
          </a:p>
          <a:p>
            <a:pPr algn="just"/>
            <a:r>
              <a:rPr lang="en-US" sz="2000" dirty="0">
                <a:latin typeface="Calibri"/>
              </a:rPr>
              <a:t>AND PASSWORD=PASS;</a:t>
            </a:r>
          </a:p>
          <a:p>
            <a:pPr algn="just"/>
            <a:r>
              <a:rPr lang="en-US" sz="2000" dirty="0">
                <a:latin typeface="Calibri"/>
              </a:rPr>
              <a:t>DBMS_SQL.RETURN_RESULT(</a:t>
            </a:r>
            <a:r>
              <a:rPr lang="en-US" sz="2000" dirty="0" err="1">
                <a:latin typeface="Calibri"/>
              </a:rPr>
              <a:t>c_all</a:t>
            </a:r>
            <a:r>
              <a:rPr lang="en-US" sz="2000" dirty="0">
                <a:latin typeface="Calibri"/>
              </a:rPr>
              <a:t>);</a:t>
            </a:r>
          </a:p>
          <a:p>
            <a:pPr algn="just"/>
            <a:r>
              <a:rPr lang="en-US" sz="2000" dirty="0">
                <a:latin typeface="Calibri"/>
              </a:rPr>
              <a:t>end </a:t>
            </a:r>
            <a:r>
              <a:rPr lang="en-US" sz="2000" dirty="0" err="1">
                <a:latin typeface="Calibri"/>
              </a:rPr>
              <a:t>User_Login</a:t>
            </a:r>
            <a:r>
              <a:rPr lang="en-US" sz="2000" dirty="0">
                <a:latin typeface="Calibri"/>
              </a:rPr>
              <a:t>;</a:t>
            </a:r>
          </a:p>
          <a:p>
            <a:pPr algn="just"/>
            <a:r>
              <a:rPr lang="en-US" sz="2000" dirty="0">
                <a:latin typeface="Calibri"/>
              </a:rPr>
              <a:t>END </a:t>
            </a:r>
            <a:r>
              <a:rPr lang="en-US" sz="2000" dirty="0" err="1">
                <a:latin typeface="Calibri"/>
              </a:rPr>
              <a:t>Login_Package</a:t>
            </a:r>
            <a:r>
              <a:rPr lang="en-US" sz="2000" dirty="0">
                <a:latin typeface="Calibri"/>
              </a:rPr>
              <a:t>;</a:t>
            </a:r>
          </a:p>
          <a:p>
            <a:pPr algn="just"/>
            <a:endParaRPr lang="en-US" sz="2000" dirty="0">
              <a:latin typeface="Calibri"/>
            </a:endParaRPr>
          </a:p>
          <a:p>
            <a:pPr algn="just"/>
            <a:endParaRPr lang="en-US" sz="2000" dirty="0">
              <a:latin typeface="Calibri"/>
            </a:endParaRPr>
          </a:p>
        </p:txBody>
      </p:sp>
    </p:spTree>
    <p:extLst>
      <p:ext uri="{BB962C8B-B14F-4D97-AF65-F5344CB8AC3E}">
        <p14:creationId xmlns:p14="http://schemas.microsoft.com/office/powerpoint/2010/main" val="555623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1309398" y="1964000"/>
            <a:ext cx="10752315" cy="2646878"/>
          </a:xfrm>
          <a:prstGeom prst="rect">
            <a:avLst/>
          </a:prstGeom>
          <a:noFill/>
        </p:spPr>
        <p:txBody>
          <a:bodyPr wrap="square">
            <a:spAutoFit/>
          </a:bodyPr>
          <a:lstStyle/>
          <a:p>
            <a:r>
              <a:rPr lang="en-US" sz="2000" b="1" dirty="0">
                <a:solidFill>
                  <a:prstClr val="black"/>
                </a:solidFill>
                <a:latin typeface="Calibri"/>
              </a:rPr>
              <a:t>   Startup </a:t>
            </a:r>
            <a:r>
              <a:rPr lang="en-US" sz="2000" b="1" dirty="0">
                <a:solidFill>
                  <a:srgbClr val="DB0934"/>
                </a:solidFill>
                <a:latin typeface="Calibri"/>
              </a:rPr>
              <a:t>=&gt;</a:t>
            </a:r>
            <a:r>
              <a:rPr lang="en-US" sz="2000" b="1" dirty="0">
                <a:solidFill>
                  <a:prstClr val="black"/>
                </a:solidFill>
                <a:latin typeface="Calibri"/>
              </a:rPr>
              <a:t> </a:t>
            </a:r>
            <a:r>
              <a:rPr lang="en-US" sz="2000" b="1" dirty="0" err="1">
                <a:solidFill>
                  <a:prstClr val="black"/>
                </a:solidFill>
                <a:latin typeface="Calibri"/>
              </a:rPr>
              <a:t>ConfigureServices</a:t>
            </a:r>
            <a:r>
              <a:rPr lang="en-US" sz="2000" b="1" dirty="0">
                <a:solidFill>
                  <a:prstClr val="black"/>
                </a:solidFill>
                <a:latin typeface="Calibri"/>
              </a:rPr>
              <a:t> </a:t>
            </a:r>
            <a:r>
              <a:rPr lang="en-US" sz="2000" b="1" dirty="0">
                <a:solidFill>
                  <a:srgbClr val="DB0934"/>
                </a:solidFill>
                <a:latin typeface="Calibri"/>
              </a:rPr>
              <a:t>=&gt;</a:t>
            </a:r>
            <a:r>
              <a:rPr lang="en-US" sz="2000" b="1" dirty="0">
                <a:solidFill>
                  <a:prstClr val="black"/>
                </a:solidFill>
                <a:latin typeface="Calibri"/>
              </a:rPr>
              <a:t> Add the following:</a:t>
            </a:r>
          </a:p>
          <a:p>
            <a:endParaRPr lang="en-US" sz="2000" b="1" dirty="0">
              <a:solidFill>
                <a:prstClr val="black"/>
              </a:solidFill>
              <a:latin typeface="Calibri"/>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services.AddAuthentication</a:t>
            </a:r>
            <a:r>
              <a:rPr lang="en-US" sz="1800" dirty="0">
                <a:solidFill>
                  <a:srgbClr val="000000"/>
                </a:solidFill>
                <a:latin typeface="Consolas" panose="020B0609020204030204" pitchFamily="49" charset="0"/>
              </a:rPr>
              <a:t>(opt =&gt;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opt.DefaultAuthenticateScheme</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JwtBearerDefaults.AuthenticationScheme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opt.DefaultChallengeScheme</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JwtBearerDefaults.AuthenticationScheme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AddJwtBearer</a:t>
            </a:r>
            <a:r>
              <a:rPr lang="en-US" sz="1800" dirty="0">
                <a:solidFill>
                  <a:srgbClr val="000000"/>
                </a:solidFill>
                <a:latin typeface="Consolas" panose="020B0609020204030204" pitchFamily="49" charset="0"/>
              </a:rPr>
              <a:t>(options =&gt;</a:t>
            </a:r>
          </a:p>
          <a:p>
            <a:r>
              <a:rPr lang="en-US"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4237530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1309398" y="1964000"/>
            <a:ext cx="10752315" cy="3170099"/>
          </a:xfrm>
          <a:prstGeom prst="rect">
            <a:avLst/>
          </a:prstGeom>
          <a:noFill/>
        </p:spPr>
        <p:txBody>
          <a:bodyPr wrap="square">
            <a:spAutoFit/>
          </a:bodyPr>
          <a:lstStyle/>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options.TokenValidationParameters</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TokenValidationParameters</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ValidateIssuer</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true</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ValidateAudience</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true</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ValidateLifetime</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true</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ValidateIssuerSigningKey</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true</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IssuerSigningKey</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SymmetricSecurityKey</a:t>
            </a:r>
            <a:r>
              <a:rPr lang="en-US" sz="2000" dirty="0">
                <a:solidFill>
                  <a:srgbClr val="000000"/>
                </a:solidFill>
                <a:latin typeface="Consolas" panose="020B0609020204030204" pitchFamily="49" charset="0"/>
              </a:rPr>
              <a:t>(Encoding.UTF8.GetBytes(</a:t>
            </a:r>
            <a:r>
              <a:rPr lang="en-US" sz="2000" dirty="0">
                <a:solidFill>
                  <a:srgbClr val="A31515"/>
                </a:solidFill>
                <a:latin typeface="Consolas" panose="020B0609020204030204" pitchFamily="49" charset="0"/>
              </a:rPr>
              <a:t>"superSecretKey@345"</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35964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1813273" y="2668028"/>
            <a:ext cx="10752315" cy="984885"/>
          </a:xfrm>
          <a:prstGeom prst="rect">
            <a:avLst/>
          </a:prstGeom>
          <a:noFill/>
        </p:spPr>
        <p:txBody>
          <a:bodyPr wrap="square">
            <a:spAutoFit/>
          </a:bodyPr>
          <a:lstStyle/>
          <a:p>
            <a:r>
              <a:rPr lang="en-US" sz="2000" b="1" dirty="0">
                <a:solidFill>
                  <a:prstClr val="black"/>
                </a:solidFill>
                <a:latin typeface="Calibri"/>
              </a:rPr>
              <a:t>   Startup </a:t>
            </a:r>
            <a:r>
              <a:rPr lang="en-US" sz="2000" b="1" dirty="0">
                <a:solidFill>
                  <a:srgbClr val="DB0934"/>
                </a:solidFill>
                <a:latin typeface="Calibri"/>
              </a:rPr>
              <a:t>=&gt;</a:t>
            </a:r>
            <a:r>
              <a:rPr lang="en-US" sz="2000" b="1" dirty="0">
                <a:solidFill>
                  <a:prstClr val="black"/>
                </a:solidFill>
                <a:latin typeface="Calibri"/>
              </a:rPr>
              <a:t> Configure </a:t>
            </a:r>
            <a:r>
              <a:rPr lang="en-US" sz="2000" b="1" dirty="0">
                <a:solidFill>
                  <a:srgbClr val="DB0934"/>
                </a:solidFill>
                <a:latin typeface="Calibri"/>
              </a:rPr>
              <a:t>=&gt;</a:t>
            </a:r>
            <a:r>
              <a:rPr lang="en-US" sz="2000" b="1" dirty="0">
                <a:solidFill>
                  <a:prstClr val="black"/>
                </a:solidFill>
                <a:latin typeface="Calibri"/>
              </a:rPr>
              <a:t> Add the following:</a:t>
            </a:r>
          </a:p>
          <a:p>
            <a:endParaRPr lang="en-US" sz="2000" b="1" dirty="0">
              <a:solidFill>
                <a:prstClr val="black"/>
              </a:solidFill>
              <a:latin typeface="Calibri"/>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app.UseAuthentication</a:t>
            </a:r>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622419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1309398" y="1964000"/>
            <a:ext cx="10752315" cy="2092881"/>
          </a:xfrm>
          <a:prstGeom prst="rect">
            <a:avLst/>
          </a:prstGeom>
          <a:noFill/>
        </p:spPr>
        <p:txBody>
          <a:bodyPr wrap="square">
            <a:spAutoFit/>
          </a:bodyPr>
          <a:lstStyle/>
          <a:p>
            <a:r>
              <a:rPr lang="en-US" sz="2000" b="1" dirty="0">
                <a:solidFill>
                  <a:prstClr val="black"/>
                </a:solidFill>
                <a:latin typeface="Calibri"/>
              </a:rPr>
              <a:t>   </a:t>
            </a:r>
            <a:r>
              <a:rPr lang="en-US" sz="2000" b="1" dirty="0" err="1">
                <a:solidFill>
                  <a:prstClr val="black"/>
                </a:solidFill>
                <a:latin typeface="Calibri"/>
              </a:rPr>
              <a:t>TahalufLearn.core</a:t>
            </a:r>
            <a:r>
              <a:rPr lang="en-US" sz="2000" b="1" dirty="0">
                <a:solidFill>
                  <a:prstClr val="black"/>
                </a:solidFill>
                <a:latin typeface="Calibri"/>
              </a:rPr>
              <a:t> =&gt; Repository =&gt; Create </a:t>
            </a:r>
            <a:r>
              <a:rPr lang="en-US" sz="2000" b="1" dirty="0" err="1">
                <a:solidFill>
                  <a:prstClr val="black"/>
                </a:solidFill>
                <a:latin typeface="Calibri"/>
              </a:rPr>
              <a:t>IJWTRepository.cs</a:t>
            </a:r>
            <a:endParaRPr lang="en-US" sz="2000" b="1" dirty="0">
              <a:solidFill>
                <a:prstClr val="black"/>
              </a:solidFill>
              <a:latin typeface="Calibri"/>
            </a:endParaRPr>
          </a:p>
          <a:p>
            <a:endParaRPr lang="en-US" sz="2000" b="1" dirty="0">
              <a:solidFill>
                <a:prstClr val="black"/>
              </a:solidFill>
              <a:latin typeface="Calibri"/>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interface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IJWTRepository</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Login Auth(Login login);</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2594366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1309398" y="1964000"/>
            <a:ext cx="10752315" cy="2092881"/>
          </a:xfrm>
          <a:prstGeom prst="rect">
            <a:avLst/>
          </a:prstGeom>
          <a:noFill/>
        </p:spPr>
        <p:txBody>
          <a:bodyPr wrap="square">
            <a:spAutoFit/>
          </a:bodyPr>
          <a:lstStyle/>
          <a:p>
            <a:r>
              <a:rPr lang="en-US" sz="2000" b="1" dirty="0">
                <a:solidFill>
                  <a:prstClr val="black"/>
                </a:solidFill>
                <a:latin typeface="Calibri"/>
              </a:rPr>
              <a:t>   </a:t>
            </a:r>
            <a:r>
              <a:rPr lang="en-US" sz="2000" b="1" dirty="0" err="1">
                <a:solidFill>
                  <a:prstClr val="black"/>
                </a:solidFill>
                <a:latin typeface="Calibri"/>
              </a:rPr>
              <a:t>TahalufLearn.core</a:t>
            </a:r>
            <a:r>
              <a:rPr lang="en-US" sz="2000" b="1" dirty="0">
                <a:solidFill>
                  <a:prstClr val="black"/>
                </a:solidFill>
                <a:latin typeface="Calibri"/>
              </a:rPr>
              <a:t> =&gt; Service =&gt; Create </a:t>
            </a:r>
            <a:r>
              <a:rPr lang="en-US" sz="2000" b="1" dirty="0" err="1">
                <a:solidFill>
                  <a:prstClr val="black"/>
                </a:solidFill>
                <a:latin typeface="Calibri"/>
              </a:rPr>
              <a:t>IJWTService.cs</a:t>
            </a:r>
            <a:endParaRPr lang="en-US" sz="2000" b="1" dirty="0">
              <a:solidFill>
                <a:prstClr val="black"/>
              </a:solidFill>
              <a:latin typeface="Calibri"/>
            </a:endParaRPr>
          </a:p>
          <a:p>
            <a:endParaRPr lang="en-US" sz="2000" b="1" dirty="0">
              <a:solidFill>
                <a:prstClr val="black"/>
              </a:solidFill>
              <a:latin typeface="Calibri"/>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interface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IJWTService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Auth(Login login);</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927823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1309398" y="1964000"/>
            <a:ext cx="10752315" cy="2923877"/>
          </a:xfrm>
          <a:prstGeom prst="rect">
            <a:avLst/>
          </a:prstGeom>
          <a:noFill/>
        </p:spPr>
        <p:txBody>
          <a:bodyPr wrap="square">
            <a:spAutoFit/>
          </a:bodyPr>
          <a:lstStyle/>
          <a:p>
            <a:r>
              <a:rPr lang="en-US" sz="2000" b="1" dirty="0">
                <a:solidFill>
                  <a:prstClr val="black"/>
                </a:solidFill>
                <a:latin typeface="Calibri"/>
              </a:rPr>
              <a:t>   </a:t>
            </a:r>
            <a:r>
              <a:rPr lang="en-US" sz="2000" b="1" dirty="0" err="1">
                <a:solidFill>
                  <a:prstClr val="black"/>
                </a:solidFill>
                <a:latin typeface="Calibri"/>
              </a:rPr>
              <a:t>TahalufLearn.Infra</a:t>
            </a:r>
            <a:r>
              <a:rPr lang="en-US" sz="2000" b="1" dirty="0">
                <a:solidFill>
                  <a:prstClr val="black"/>
                </a:solidFill>
                <a:latin typeface="Calibri"/>
              </a:rPr>
              <a:t> =&gt; </a:t>
            </a:r>
            <a:r>
              <a:rPr lang="en-US" sz="2000" b="1" dirty="0" err="1">
                <a:solidFill>
                  <a:prstClr val="black"/>
                </a:solidFill>
                <a:latin typeface="Calibri"/>
              </a:rPr>
              <a:t>Repositry</a:t>
            </a:r>
            <a:r>
              <a:rPr lang="en-US" sz="2000" b="1" dirty="0">
                <a:solidFill>
                  <a:prstClr val="black"/>
                </a:solidFill>
                <a:latin typeface="Calibri"/>
              </a:rPr>
              <a:t> =&gt; Create </a:t>
            </a:r>
            <a:r>
              <a:rPr lang="en-US" sz="2000" b="1" dirty="0" err="1">
                <a:solidFill>
                  <a:prstClr val="black"/>
                </a:solidFill>
                <a:latin typeface="Calibri"/>
              </a:rPr>
              <a:t>JWTRepository.cs</a:t>
            </a:r>
            <a:endParaRPr lang="en-US" sz="2000" b="1" dirty="0">
              <a:solidFill>
                <a:prstClr val="black"/>
              </a:solidFill>
              <a:latin typeface="Calibri"/>
            </a:endParaRPr>
          </a:p>
          <a:p>
            <a:endParaRPr lang="en-US" sz="2000" b="1" dirty="0">
              <a:solidFill>
                <a:prstClr val="black"/>
              </a:solidFill>
              <a:latin typeface="Calibri"/>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JWTRepository</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IJWTRepository</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readonly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IDBContext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dBContext</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JWTRepository</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IDBContext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dBContext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this</a:t>
            </a:r>
            <a:r>
              <a:rPr lang="en-US" sz="1800" dirty="0" err="1">
                <a:solidFill>
                  <a:srgbClr val="000000"/>
                </a:solidFill>
                <a:latin typeface="Consolas" panose="020B0609020204030204" pitchFamily="49" charset="0"/>
              </a:rPr>
              <a:t>.dBContext</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dBContext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495027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DB0934"/>
                </a:solidFill>
                <a:effectLst/>
                <a:uLnTx/>
                <a:uFillTx/>
                <a:latin typeface="Bahnschrift"/>
                <a:ea typeface="+mn-ea"/>
                <a:cs typeface="Bahnschrift"/>
              </a:rPr>
              <a:t>Tahaluf	</a:t>
            </a:r>
            <a:r>
              <a:rPr kumimoji="0" sz="1061" b="0" i="0" u="none" strike="noStrike" kern="1200" cap="none" spc="6" normalizeH="0" baseline="0" noProof="0" dirty="0">
                <a:ln>
                  <a:noFill/>
                </a:ln>
                <a:solidFill>
                  <a:srgbClr val="DB0934"/>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DB0934"/>
                </a:solidFill>
                <a:effectLst/>
                <a:uLnTx/>
                <a:uFillTx/>
                <a:latin typeface="Bahnschrift"/>
                <a:ea typeface="+mn-ea"/>
                <a:cs typeface="Bahnschrift"/>
              </a:rPr>
              <a:t> 2022-</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All</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Right</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Reserved</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DB0934"/>
                </a:solidFill>
                <a:effectLst/>
                <a:uLnTx/>
                <a:uFillTx/>
                <a:latin typeface="Bahnschrift"/>
                <a:ea typeface="+mn-ea"/>
                <a:cs typeface="Bahnschrift"/>
              </a:rPr>
              <a:t>Harmony</a:t>
            </a:r>
            <a:r>
              <a:rPr kumimoji="0" sz="1061" b="0" i="0" u="none" strike="noStrike" kern="1200" cap="none" spc="91" normalizeH="0" baseline="0" noProof="0" dirty="0">
                <a:ln>
                  <a:noFill/>
                </a:ln>
                <a:solidFill>
                  <a:srgbClr val="DB0934"/>
                </a:solidFill>
                <a:effectLst/>
                <a:uLnTx/>
                <a:uFillTx/>
                <a:latin typeface="Bahnschrift"/>
                <a:ea typeface="+mn-ea"/>
                <a:cs typeface="Bahnschrift"/>
              </a:rPr>
              <a:t> </a:t>
            </a:r>
            <a:r>
              <a:rPr kumimoji="0" sz="1061" b="0" i="0" u="none" strike="noStrike" kern="1200" cap="none" spc="24" normalizeH="0" baseline="0" noProof="0" dirty="0">
                <a:ln>
                  <a:noFill/>
                </a:ln>
                <a:solidFill>
                  <a:srgbClr val="DB0934"/>
                </a:solidFill>
                <a:effectLst/>
                <a:uLnTx/>
                <a:uFillTx/>
                <a:latin typeface="Bahnschrift"/>
                <a:ea typeface="+mn-ea"/>
                <a:cs typeface="Bahnschrift"/>
              </a:rPr>
              <a:t>IT</a:t>
            </a:r>
            <a:r>
              <a:rPr kumimoji="0" sz="1061" b="0" i="0" u="none" strike="noStrike" kern="1200" cap="none" spc="88"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Solution</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234936" y="2412050"/>
            <a:ext cx="6085733" cy="1797480"/>
          </a:xfrm>
          <a:prstGeom prst="rect">
            <a:avLst/>
          </a:prstGeom>
          <a:noFill/>
        </p:spPr>
        <p:txBody>
          <a:bodyPr wrap="square">
            <a:spAutoFit/>
          </a:bodyPr>
          <a:lstStyle/>
          <a:p>
            <a:pPr marL="7701" marR="0" lvl="0" indent="0" algn="ctr" defTabSz="914400" rtl="0" eaLnBrk="1" fontAlgn="auto" latinLnBrk="0" hangingPunct="1">
              <a:lnSpc>
                <a:spcPct val="100000"/>
              </a:lnSpc>
              <a:spcBef>
                <a:spcPts val="82"/>
              </a:spcBef>
              <a:spcAft>
                <a:spcPts val="0"/>
              </a:spcAft>
              <a:buClrTx/>
              <a:buSzTx/>
              <a:buFontTx/>
              <a:buNone/>
              <a:tabLst/>
              <a:defRPr/>
            </a:pPr>
            <a:r>
              <a:rPr kumimoji="0" lang="en-US" sz="3638" b="0" i="0" u="none" strike="noStrike" kern="1200" cap="none" spc="-36" normalizeH="0" baseline="0" noProof="0" dirty="0">
                <a:ln>
                  <a:noFill/>
                </a:ln>
                <a:solidFill>
                  <a:prstClr val="white"/>
                </a:solidFill>
                <a:effectLst/>
                <a:uLnTx/>
                <a:uFillTx/>
                <a:latin typeface="Trebuchet MS"/>
                <a:ea typeface="+mn-ea"/>
                <a:cs typeface="+mn-cs"/>
              </a:rPr>
              <a:t>Authentication </a:t>
            </a:r>
          </a:p>
          <a:p>
            <a:pPr marL="7701" marR="0" lvl="0" indent="0" algn="ctr" defTabSz="914400" rtl="0" eaLnBrk="1" fontAlgn="auto" latinLnBrk="0" hangingPunct="1">
              <a:lnSpc>
                <a:spcPct val="100000"/>
              </a:lnSpc>
              <a:spcBef>
                <a:spcPts val="82"/>
              </a:spcBef>
              <a:spcAft>
                <a:spcPts val="0"/>
              </a:spcAft>
              <a:buClrTx/>
              <a:buSzTx/>
              <a:buFontTx/>
              <a:buNone/>
              <a:tabLst/>
              <a:defRPr/>
            </a:pPr>
            <a:r>
              <a:rPr kumimoji="0" lang="en-US" sz="3638" b="0" i="0" u="none" strike="noStrike" kern="1200" cap="none" spc="-36" normalizeH="0" baseline="0" noProof="0" dirty="0">
                <a:ln>
                  <a:noFill/>
                </a:ln>
                <a:solidFill>
                  <a:prstClr val="white"/>
                </a:solidFill>
                <a:effectLst/>
                <a:uLnTx/>
                <a:uFillTx/>
                <a:latin typeface="Trebuchet MS"/>
                <a:ea typeface="+mn-ea"/>
                <a:cs typeface="+mn-cs"/>
              </a:rPr>
              <a:t>VS</a:t>
            </a:r>
          </a:p>
          <a:p>
            <a:pPr marL="7701" marR="0" lvl="0" indent="0" algn="ctr" defTabSz="914400" rtl="0" eaLnBrk="1" fontAlgn="auto" latinLnBrk="0" hangingPunct="1">
              <a:lnSpc>
                <a:spcPct val="100000"/>
              </a:lnSpc>
              <a:spcBef>
                <a:spcPts val="82"/>
              </a:spcBef>
              <a:spcAft>
                <a:spcPts val="0"/>
              </a:spcAft>
              <a:buClrTx/>
              <a:buSzTx/>
              <a:buFontTx/>
              <a:buNone/>
              <a:tabLst/>
              <a:defRPr/>
            </a:pPr>
            <a:r>
              <a:rPr kumimoji="0" lang="en-US" sz="3638" b="0" i="0" u="none" strike="noStrike" kern="1200" cap="none" spc="-36" normalizeH="0" baseline="0" noProof="0" dirty="0">
                <a:ln>
                  <a:noFill/>
                </a:ln>
                <a:solidFill>
                  <a:prstClr val="white"/>
                </a:solidFill>
                <a:effectLst/>
                <a:uLnTx/>
                <a:uFillTx/>
                <a:latin typeface="Trebuchet MS"/>
                <a:ea typeface="+mn-ea"/>
                <a:cs typeface="+mn-cs"/>
              </a:rPr>
              <a:t> Authorization  </a:t>
            </a:r>
          </a:p>
        </p:txBody>
      </p:sp>
    </p:spTree>
    <p:extLst>
      <p:ext uri="{BB962C8B-B14F-4D97-AF65-F5344CB8AC3E}">
        <p14:creationId xmlns:p14="http://schemas.microsoft.com/office/powerpoint/2010/main" val="4147169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1309398" y="1964000"/>
            <a:ext cx="10752315" cy="3693319"/>
          </a:xfrm>
          <a:prstGeom prst="rect">
            <a:avLst/>
          </a:prstGeom>
          <a:noFill/>
        </p:spPr>
        <p:txBody>
          <a:bodyPr wrap="square">
            <a:spAutoFit/>
          </a:bodyPr>
          <a:lstStyle/>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Login Auth(Login login)</a:t>
            </a:r>
          </a:p>
          <a:p>
            <a:r>
              <a:rPr lang="en-US"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p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DynamicParameters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p.Add</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User_NAME</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login.Username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dbType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DbType.String</a:t>
            </a:r>
            <a:r>
              <a:rPr lang="en-US" sz="1800" dirty="0">
                <a:solidFill>
                  <a:srgbClr val="000000"/>
                </a:solidFill>
                <a:latin typeface="Consolas" panose="020B0609020204030204" pitchFamily="49" charset="0"/>
              </a:rPr>
              <a:t>, direction: </a:t>
            </a:r>
            <a:r>
              <a:rPr lang="en-US" sz="1800" dirty="0" err="1">
                <a:solidFill>
                  <a:srgbClr val="000000"/>
                </a:solidFill>
                <a:latin typeface="Consolas" panose="020B0609020204030204" pitchFamily="49" charset="0"/>
              </a:rPr>
              <a:t>ParameterDirection.Input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p.Add</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"PASS"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login.Password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dbType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DbType.String</a:t>
            </a:r>
            <a:r>
              <a:rPr lang="en-US" sz="1800" dirty="0">
                <a:solidFill>
                  <a:srgbClr val="000000"/>
                </a:solidFill>
                <a:latin typeface="Consolas" panose="020B0609020204030204" pitchFamily="49" charset="0"/>
              </a:rPr>
              <a:t>, direction: </a:t>
            </a:r>
            <a:r>
              <a:rPr lang="en-US" sz="1800" dirty="0" err="1">
                <a:solidFill>
                  <a:srgbClr val="000000"/>
                </a:solidFill>
                <a:latin typeface="Consolas" panose="020B0609020204030204" pitchFamily="49" charset="0"/>
              </a:rPr>
              <a:t>ParameterDirection.Input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IEnumerable</a:t>
            </a:r>
            <a:r>
              <a:rPr lang="en-US" sz="1800" dirty="0">
                <a:solidFill>
                  <a:srgbClr val="000000"/>
                </a:solidFill>
                <a:latin typeface="Consolas" panose="020B0609020204030204" pitchFamily="49" charset="0"/>
              </a:rPr>
              <a:t>&lt;Login&gt; result = </a:t>
            </a:r>
            <a:r>
              <a:rPr lang="en-US" sz="1800" dirty="0" err="1">
                <a:solidFill>
                  <a:srgbClr val="000000"/>
                </a:solidFill>
                <a:latin typeface="Consolas" panose="020B0609020204030204" pitchFamily="49" charset="0"/>
              </a:rPr>
              <a:t>dBContext.Connection.Query</a:t>
            </a:r>
            <a:r>
              <a:rPr lang="en-US" sz="1800" dirty="0">
                <a:solidFill>
                  <a:srgbClr val="000000"/>
                </a:solidFill>
                <a:latin typeface="Consolas" panose="020B0609020204030204" pitchFamily="49" charset="0"/>
              </a:rPr>
              <a:t>&lt;Login&gt;(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Login_Package.User_Login</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p, </a:t>
            </a:r>
            <a:r>
              <a:rPr lang="en-US" sz="1800" dirty="0" err="1">
                <a:solidFill>
                  <a:srgbClr val="000000"/>
                </a:solidFill>
                <a:latin typeface="Consolas" panose="020B0609020204030204" pitchFamily="49" charset="0"/>
              </a:rPr>
              <a:t>commandType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CommandType.StoredProcedure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result.FirstOrDefault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083970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1309398" y="1964000"/>
            <a:ext cx="10752315" cy="2954655"/>
          </a:xfrm>
          <a:prstGeom prst="rect">
            <a:avLst/>
          </a:prstGeom>
          <a:noFill/>
        </p:spPr>
        <p:txBody>
          <a:bodyPr wrap="square">
            <a:spAutoFit/>
          </a:bodyPr>
          <a:lstStyle/>
          <a:p>
            <a:r>
              <a:rPr lang="en-US" sz="2000" b="1" dirty="0">
                <a:solidFill>
                  <a:prstClr val="black"/>
                </a:solidFill>
                <a:latin typeface="Calibri"/>
              </a:rPr>
              <a:t>   </a:t>
            </a:r>
            <a:r>
              <a:rPr lang="en-US" sz="2000" b="1" dirty="0" err="1">
                <a:solidFill>
                  <a:prstClr val="black"/>
                </a:solidFill>
                <a:latin typeface="Calibri"/>
              </a:rPr>
              <a:t>TahalufLearn.Infra</a:t>
            </a:r>
            <a:r>
              <a:rPr lang="en-US" sz="2000" b="1" dirty="0">
                <a:solidFill>
                  <a:prstClr val="black"/>
                </a:solidFill>
                <a:latin typeface="Calibri"/>
              </a:rPr>
              <a:t> =&gt; Service =&gt; Create </a:t>
            </a:r>
            <a:r>
              <a:rPr lang="en-US" sz="2000" b="1" dirty="0" err="1">
                <a:solidFill>
                  <a:prstClr val="black"/>
                </a:solidFill>
                <a:latin typeface="Calibri"/>
              </a:rPr>
              <a:t>JWTService.cs</a:t>
            </a:r>
            <a:endParaRPr lang="en-US" sz="2000" b="1" dirty="0">
              <a:solidFill>
                <a:prstClr val="black"/>
              </a:solidFill>
              <a:latin typeface="Calibri"/>
            </a:endParaRPr>
          </a:p>
          <a:p>
            <a:endParaRPr lang="en-US" sz="2000" b="1" dirty="0">
              <a:solidFill>
                <a:prstClr val="black"/>
              </a:solidFill>
              <a:latin typeface="Calibri"/>
            </a:endParaRPr>
          </a:p>
          <a:p>
            <a:endParaRPr lang="en-US" sz="2000" b="1" dirty="0">
              <a:solidFill>
                <a:prstClr val="black"/>
              </a:solidFill>
              <a:latin typeface="Calibri"/>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readonly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IJWTRepository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reposiytory</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JWTService</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IJWTRepository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reposiytory</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this</a:t>
            </a:r>
            <a:r>
              <a:rPr lang="en-US" sz="1800" dirty="0" err="1">
                <a:solidFill>
                  <a:srgbClr val="000000"/>
                </a:solidFill>
                <a:latin typeface="Consolas" panose="020B0609020204030204" pitchFamily="49" charset="0"/>
              </a:rPr>
              <a:t>.reposiytory</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reposiytory</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881980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1414622" y="1417361"/>
            <a:ext cx="10752315" cy="4401205"/>
          </a:xfrm>
          <a:prstGeom prst="rect">
            <a:avLst/>
          </a:prstGeom>
          <a:noFill/>
        </p:spPr>
        <p:txBody>
          <a:bodyPr wrap="square">
            <a:spAutoFit/>
          </a:bodyPr>
          <a:lstStyle/>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 Auth(Login login)</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var</a:t>
            </a:r>
            <a:r>
              <a:rPr lang="en-US" sz="2000" dirty="0">
                <a:solidFill>
                  <a:srgbClr val="000000"/>
                </a:solidFill>
                <a:latin typeface="Consolas" panose="020B0609020204030204" pitchFamily="49" charset="0"/>
              </a:rPr>
              <a:t> result = </a:t>
            </a:r>
            <a:r>
              <a:rPr lang="en-US" sz="2000" dirty="0" err="1">
                <a:solidFill>
                  <a:srgbClr val="000000"/>
                </a:solidFill>
                <a:latin typeface="Consolas" panose="020B0609020204030204" pitchFamily="49" charset="0"/>
              </a:rPr>
              <a:t>reposiytory.Auth</a:t>
            </a:r>
            <a:r>
              <a:rPr lang="en-US" sz="2000" dirty="0">
                <a:solidFill>
                  <a:srgbClr val="000000"/>
                </a:solidFill>
                <a:latin typeface="Consolas" panose="020B0609020204030204" pitchFamily="49" charset="0"/>
              </a:rPr>
              <a:t>(login);</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if</a:t>
            </a:r>
            <a:r>
              <a:rPr lang="en-US" sz="2000" dirty="0">
                <a:solidFill>
                  <a:srgbClr val="000000"/>
                </a:solidFill>
                <a:latin typeface="Consolas" panose="020B0609020204030204" pitchFamily="49" charset="0"/>
              </a:rPr>
              <a:t> (result == </a:t>
            </a:r>
            <a:r>
              <a:rPr lang="en-US" sz="2000" dirty="0">
                <a:solidFill>
                  <a:srgbClr val="0000FF"/>
                </a:solidFill>
                <a:latin typeface="Consolas" panose="020B0609020204030204" pitchFamily="49" charset="0"/>
              </a:rPr>
              <a:t>null</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null</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else</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var</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secretKey</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SymmetricSecurityKey</a:t>
            </a:r>
            <a:r>
              <a:rPr lang="en-US" sz="2000" dirty="0">
                <a:solidFill>
                  <a:srgbClr val="000000"/>
                </a:solidFill>
                <a:latin typeface="Consolas" panose="020B0609020204030204" pitchFamily="49" charset="0"/>
              </a:rPr>
              <a:t>(Encoding.UTF8.GetBytes(</a:t>
            </a:r>
            <a:r>
              <a:rPr lang="en-US" sz="2000" dirty="0">
                <a:solidFill>
                  <a:srgbClr val="A31515"/>
                </a:solidFill>
                <a:latin typeface="Consolas" panose="020B0609020204030204" pitchFamily="49" charset="0"/>
              </a:rPr>
              <a:t>"superSecretKey@345"</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var</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signinCredentials</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SigningCredentials</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secretKey</a:t>
            </a:r>
            <a:r>
              <a:rPr lang="en-US" sz="2000" dirty="0">
                <a:solidFill>
                  <a:srgbClr val="000000"/>
                </a:solidFill>
                <a:latin typeface="Consolas" panose="020B0609020204030204" pitchFamily="49" charset="0"/>
              </a:rPr>
              <a:t>, SecurityAlgorithms.HmacSha256);</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var</a:t>
            </a:r>
            <a:r>
              <a:rPr lang="en-US" sz="2000" dirty="0">
                <a:solidFill>
                  <a:srgbClr val="000000"/>
                </a:solidFill>
                <a:latin typeface="Consolas" panose="020B0609020204030204" pitchFamily="49" charset="0"/>
              </a:rPr>
              <a:t> claims =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List&lt;Claim&gt;</a:t>
            </a:r>
          </a:p>
        </p:txBody>
      </p:sp>
    </p:spTree>
    <p:extLst>
      <p:ext uri="{BB962C8B-B14F-4D97-AF65-F5344CB8AC3E}">
        <p14:creationId xmlns:p14="http://schemas.microsoft.com/office/powerpoint/2010/main" val="2571157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1084115" y="1535093"/>
            <a:ext cx="10752315" cy="4401205"/>
          </a:xfrm>
          <a:prstGeom prst="rect">
            <a:avLst/>
          </a:prstGeom>
          <a:noFill/>
        </p:spPr>
        <p:txBody>
          <a:bodyPr wrap="square">
            <a:spAutoFit/>
          </a:bodyPr>
          <a:lstStyle/>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Claim(</a:t>
            </a:r>
            <a:r>
              <a:rPr lang="en-US" sz="2000" dirty="0" err="1">
                <a:solidFill>
                  <a:srgbClr val="000000"/>
                </a:solidFill>
                <a:latin typeface="Consolas" panose="020B0609020204030204" pitchFamily="49" charset="0"/>
              </a:rPr>
              <a:t>ClaimTypes.Name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result.Username</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Claim(</a:t>
            </a:r>
            <a:r>
              <a:rPr lang="en-US" sz="2000" dirty="0" err="1">
                <a:solidFill>
                  <a:srgbClr val="000000"/>
                </a:solidFill>
                <a:latin typeface="Consolas" panose="020B0609020204030204" pitchFamily="49" charset="0"/>
              </a:rPr>
              <a:t>ClaimTypes.Role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result.Roleid.ToString</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var</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tokeOptions</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JwtSecurityToken</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claims: claims,</a:t>
            </a:r>
          </a:p>
          <a:p>
            <a:r>
              <a:rPr lang="en-US" sz="2000" dirty="0">
                <a:solidFill>
                  <a:srgbClr val="000000"/>
                </a:solidFill>
                <a:latin typeface="Consolas" panose="020B0609020204030204" pitchFamily="49" charset="0"/>
              </a:rPr>
              <a:t>                    expires: </a:t>
            </a:r>
            <a:r>
              <a:rPr lang="en-US" sz="2000" dirty="0" err="1">
                <a:solidFill>
                  <a:srgbClr val="000000"/>
                </a:solidFill>
                <a:latin typeface="Consolas" panose="020B0609020204030204" pitchFamily="49" charset="0"/>
              </a:rPr>
              <a:t>DateTime.Now.AddSeconds</a:t>
            </a:r>
            <a:r>
              <a:rPr lang="en-US" sz="2000" dirty="0">
                <a:solidFill>
                  <a:srgbClr val="000000"/>
                </a:solidFill>
                <a:latin typeface="Consolas" panose="020B0609020204030204" pitchFamily="49" charset="0"/>
              </a:rPr>
              <a:t>(10),</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signingCredentials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signinCredentials</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var</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tokenString</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JwtSecurityTokenHandler</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WriteToken</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tokeOptions</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tokenString</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894891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1319221" y="2732634"/>
            <a:ext cx="10752315" cy="1261884"/>
          </a:xfrm>
          <a:prstGeom prst="rect">
            <a:avLst/>
          </a:prstGeom>
          <a:noFill/>
        </p:spPr>
        <p:txBody>
          <a:bodyPr wrap="square">
            <a:spAutoFit/>
          </a:bodyPr>
          <a:lstStyle/>
          <a:p>
            <a:r>
              <a:rPr lang="en-US" sz="2000" b="1" dirty="0">
                <a:solidFill>
                  <a:prstClr val="black"/>
                </a:solidFill>
                <a:latin typeface="Calibri"/>
              </a:rPr>
              <a:t>In Startup:</a:t>
            </a:r>
          </a:p>
          <a:p>
            <a:endParaRPr lang="en-US" sz="2000" b="1" dirty="0">
              <a:solidFill>
                <a:prstClr val="black"/>
              </a:solidFill>
              <a:latin typeface="Calibri"/>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services.AddScoped</a:t>
            </a:r>
            <a:r>
              <a:rPr lang="en-US" sz="1800" dirty="0">
                <a:solidFill>
                  <a:srgbClr val="000000"/>
                </a:solidFill>
                <a:latin typeface="Consolas" panose="020B0609020204030204" pitchFamily="49" charset="0"/>
              </a:rPr>
              <a:t>&lt;</a:t>
            </a:r>
            <a:r>
              <a:rPr lang="en-US" sz="1800" dirty="0" err="1">
                <a:solidFill>
                  <a:srgbClr val="000000"/>
                </a:solidFill>
                <a:latin typeface="Consolas" panose="020B0609020204030204" pitchFamily="49" charset="0"/>
              </a:rPr>
              <a:t>IJWTRepository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JWTRepository</a:t>
            </a:r>
            <a:r>
              <a:rPr lang="en-US" sz="1800" dirty="0">
                <a:solidFill>
                  <a:srgbClr val="000000"/>
                </a:solidFill>
                <a:latin typeface="Consolas" panose="020B0609020204030204" pitchFamily="49" charset="0"/>
              </a:rPr>
              <a:t>&gt;();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services.AddScoped</a:t>
            </a:r>
            <a:r>
              <a:rPr lang="en-US" sz="1800" dirty="0">
                <a:solidFill>
                  <a:srgbClr val="000000"/>
                </a:solidFill>
                <a:latin typeface="Consolas" panose="020B0609020204030204" pitchFamily="49" charset="0"/>
              </a:rPr>
              <a:t>&lt;</a:t>
            </a:r>
            <a:r>
              <a:rPr lang="en-US" sz="1800" dirty="0" err="1">
                <a:solidFill>
                  <a:srgbClr val="000000"/>
                </a:solidFill>
                <a:latin typeface="Consolas" panose="020B0609020204030204" pitchFamily="49" charset="0"/>
              </a:rPr>
              <a:t>IJWTService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JWTService</a:t>
            </a:r>
            <a:r>
              <a:rPr lang="en-US" sz="1800" dirty="0">
                <a:solidFill>
                  <a:srgbClr val="000000"/>
                </a:solidFill>
                <a:latin typeface="Consolas" panose="020B0609020204030204" pitchFamily="49" charset="0"/>
              </a:rPr>
              <a:t>&gt;();</a:t>
            </a:r>
          </a:p>
        </p:txBody>
      </p:sp>
    </p:spTree>
    <p:extLst>
      <p:ext uri="{BB962C8B-B14F-4D97-AF65-F5344CB8AC3E}">
        <p14:creationId xmlns:p14="http://schemas.microsoft.com/office/powerpoint/2010/main" val="2333845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1309398" y="1964000"/>
            <a:ext cx="10752315" cy="2092881"/>
          </a:xfrm>
          <a:prstGeom prst="rect">
            <a:avLst/>
          </a:prstGeom>
          <a:noFill/>
        </p:spPr>
        <p:txBody>
          <a:bodyPr wrap="square">
            <a:spAutoFit/>
          </a:bodyPr>
          <a:lstStyle/>
          <a:p>
            <a:r>
              <a:rPr lang="en-US" sz="2000" b="1" dirty="0">
                <a:solidFill>
                  <a:prstClr val="black"/>
                </a:solidFill>
                <a:latin typeface="Calibri"/>
              </a:rPr>
              <a:t>   </a:t>
            </a:r>
            <a:r>
              <a:rPr lang="en-US" sz="2000" b="1" dirty="0" err="1">
                <a:solidFill>
                  <a:prstClr val="black"/>
                </a:solidFill>
                <a:latin typeface="Calibri"/>
              </a:rPr>
              <a:t>TahalufLearn.API</a:t>
            </a:r>
            <a:r>
              <a:rPr lang="en-US" sz="2000" b="1" dirty="0">
                <a:solidFill>
                  <a:prstClr val="black"/>
                </a:solidFill>
                <a:latin typeface="Calibri"/>
              </a:rPr>
              <a:t> =&gt; Controller =&gt; Create </a:t>
            </a:r>
            <a:r>
              <a:rPr lang="en-US" sz="2000" b="1" dirty="0" err="1">
                <a:solidFill>
                  <a:prstClr val="black"/>
                </a:solidFill>
                <a:latin typeface="Calibri"/>
              </a:rPr>
              <a:t>JWTController.cs</a:t>
            </a:r>
            <a:endParaRPr lang="en-US" sz="2000" b="1" dirty="0">
              <a:solidFill>
                <a:prstClr val="black"/>
              </a:solidFill>
              <a:latin typeface="Calibri"/>
            </a:endParaRPr>
          </a:p>
          <a:p>
            <a:endParaRPr lang="en-US" sz="2000" b="1" dirty="0">
              <a:solidFill>
                <a:prstClr val="black"/>
              </a:solidFill>
              <a:latin typeface="Calibri"/>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readonly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IJWTService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jwtservice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JWTController</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IJWTService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jwtservice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this</a:t>
            </a:r>
            <a:r>
              <a:rPr lang="en-US" sz="1800" dirty="0" err="1">
                <a:solidFill>
                  <a:srgbClr val="000000"/>
                </a:solidFill>
                <a:latin typeface="Consolas" panose="020B0609020204030204" pitchFamily="49" charset="0"/>
              </a:rPr>
              <a:t>.jwtservice</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jwtservice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773722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050D368B-598D-4C0D-81E8-6C3B5943E339}"/>
              </a:ext>
            </a:extLst>
          </p:cNvPr>
          <p:cNvSpPr txBox="1"/>
          <p:nvPr/>
        </p:nvSpPr>
        <p:spPr>
          <a:xfrm>
            <a:off x="1334497" y="1700505"/>
            <a:ext cx="10752315" cy="4278094"/>
          </a:xfrm>
          <a:prstGeom prst="rect">
            <a:avLst/>
          </a:prstGeom>
          <a:noFill/>
        </p:spPr>
        <p:txBody>
          <a:bodyPr wrap="square">
            <a:spAutoFit/>
          </a:bodyPr>
          <a:lstStyle/>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HttpPost</a:t>
            </a:r>
            <a:r>
              <a:rPr lang="en-US" sz="2000" dirty="0">
                <a:solidFill>
                  <a:srgbClr val="000000"/>
                </a:solidFill>
                <a:latin typeface="Consolas" panose="020B0609020204030204" pitchFamily="49" charset="0"/>
              </a:rPr>
              <a:t>]</a:t>
            </a:r>
          </a:p>
          <a:p>
            <a:endParaRPr lang="en-US" sz="1800"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IActionResult</a:t>
            </a:r>
            <a:r>
              <a:rPr lang="en-US" sz="1800" dirty="0">
                <a:solidFill>
                  <a:srgbClr val="000000"/>
                </a:solidFill>
                <a:latin typeface="Consolas" panose="020B0609020204030204" pitchFamily="49" charset="0"/>
              </a:rPr>
              <a:t> Auth([</a:t>
            </a:r>
            <a:r>
              <a:rPr lang="en-US" sz="1800" dirty="0" err="1">
                <a:solidFill>
                  <a:srgbClr val="000000"/>
                </a:solidFill>
                <a:latin typeface="Consolas" panose="020B0609020204030204" pitchFamily="49" charset="0"/>
              </a:rPr>
              <a:t>FromBody</a:t>
            </a:r>
            <a:r>
              <a:rPr lang="en-US" sz="1800" dirty="0">
                <a:solidFill>
                  <a:srgbClr val="000000"/>
                </a:solidFill>
                <a:latin typeface="Consolas" panose="020B0609020204030204" pitchFamily="49" charset="0"/>
              </a:rPr>
              <a:t>] Login login)</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token = </a:t>
            </a:r>
            <a:r>
              <a:rPr lang="en-US" sz="1800" dirty="0" err="1">
                <a:solidFill>
                  <a:srgbClr val="000000"/>
                </a:solidFill>
                <a:latin typeface="Consolas" panose="020B0609020204030204" pitchFamily="49" charset="0"/>
              </a:rPr>
              <a:t>jwtservice.Auth</a:t>
            </a:r>
            <a:r>
              <a:rPr lang="en-US" sz="1800" dirty="0">
                <a:solidFill>
                  <a:srgbClr val="000000"/>
                </a:solidFill>
                <a:latin typeface="Consolas" panose="020B0609020204030204" pitchFamily="49" charset="0"/>
              </a:rPr>
              <a:t>(login);</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(token == </a:t>
            </a:r>
            <a:r>
              <a:rPr lang="en-US" sz="1800" dirty="0">
                <a:solidFill>
                  <a:srgbClr val="0000FF"/>
                </a:solidFill>
                <a:latin typeface="Consolas" panose="020B0609020204030204" pitchFamily="49" charset="0"/>
              </a:rPr>
              <a:t>null</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Unauthorized();</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else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Ok(token);</a:t>
            </a:r>
          </a:p>
          <a:p>
            <a:r>
              <a:rPr lang="en-US"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33908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CD571B69-1B60-4EB2-851C-F664E81FA239}"/>
              </a:ext>
            </a:extLst>
          </p:cNvPr>
          <p:cNvSpPr txBox="1"/>
          <p:nvPr/>
        </p:nvSpPr>
        <p:spPr>
          <a:xfrm>
            <a:off x="1148206" y="2133601"/>
            <a:ext cx="9990381" cy="1631216"/>
          </a:xfrm>
          <a:prstGeom prst="rect">
            <a:avLst/>
          </a:prstGeom>
          <a:noFill/>
        </p:spPr>
        <p:txBody>
          <a:bodyPr wrap="square">
            <a:spAutoFit/>
          </a:bodyPr>
          <a:lstStyle/>
          <a:p>
            <a:pPr algn="just"/>
            <a:r>
              <a:rPr lang="en-US" sz="2000" b="1" dirty="0">
                <a:solidFill>
                  <a:srgbClr val="DB0934"/>
                </a:solidFill>
                <a:latin typeface="Calibri"/>
              </a:rPr>
              <a:t>Authentication VS Authorization </a:t>
            </a:r>
            <a:endParaRPr lang="en-US" sz="2000" dirty="0">
              <a:latin typeface="Calibri"/>
            </a:endParaRPr>
          </a:p>
          <a:p>
            <a:pPr algn="just"/>
            <a:endParaRPr lang="en-US" sz="2000" dirty="0">
              <a:latin typeface="Calibri"/>
            </a:endParaRPr>
          </a:p>
          <a:p>
            <a:pPr algn="just"/>
            <a:endParaRPr lang="en-US" sz="2000" dirty="0">
              <a:latin typeface="Calibri"/>
            </a:endParaRPr>
          </a:p>
          <a:p>
            <a:pPr algn="just"/>
            <a:r>
              <a:rPr lang="en-US" sz="2000" b="1" dirty="0">
                <a:solidFill>
                  <a:srgbClr val="DB0934"/>
                </a:solidFill>
                <a:latin typeface="Calibri"/>
              </a:rPr>
              <a:t>Authentication</a:t>
            </a:r>
            <a:r>
              <a:rPr lang="en-US" sz="2000" dirty="0">
                <a:latin typeface="Calibri"/>
              </a:rPr>
              <a:t> verifies the user  before allowing them access, and </a:t>
            </a:r>
            <a:r>
              <a:rPr lang="en-US" sz="2000" b="1" dirty="0">
                <a:solidFill>
                  <a:srgbClr val="DB0934"/>
                </a:solidFill>
                <a:latin typeface="Calibri"/>
              </a:rPr>
              <a:t>authorization</a:t>
            </a:r>
            <a:r>
              <a:rPr lang="en-US" sz="2000" dirty="0">
                <a:latin typeface="Calibri"/>
              </a:rPr>
              <a:t> determines what they can do once the system has granted them access .</a:t>
            </a:r>
          </a:p>
        </p:txBody>
      </p:sp>
    </p:spTree>
    <p:extLst>
      <p:ext uri="{BB962C8B-B14F-4D97-AF65-F5344CB8AC3E}">
        <p14:creationId xmlns:p14="http://schemas.microsoft.com/office/powerpoint/2010/main" val="1598739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CD571B69-1B60-4EB2-851C-F664E81FA239}"/>
              </a:ext>
            </a:extLst>
          </p:cNvPr>
          <p:cNvSpPr txBox="1"/>
          <p:nvPr/>
        </p:nvSpPr>
        <p:spPr>
          <a:xfrm>
            <a:off x="1148206" y="2133601"/>
            <a:ext cx="9990381" cy="1938992"/>
          </a:xfrm>
          <a:prstGeom prst="rect">
            <a:avLst/>
          </a:prstGeom>
          <a:noFill/>
        </p:spPr>
        <p:txBody>
          <a:bodyPr wrap="square">
            <a:spAutoFit/>
          </a:bodyPr>
          <a:lstStyle/>
          <a:p>
            <a:pPr algn="just"/>
            <a:r>
              <a:rPr lang="en-US" sz="2000" dirty="0">
                <a:latin typeface="Calibri"/>
              </a:rPr>
              <a:t>Verifying that someone or anything is who they claim they are is done through the </a:t>
            </a:r>
            <a:r>
              <a:rPr lang="en-US" sz="2000" b="1" dirty="0">
                <a:solidFill>
                  <a:srgbClr val="DB0934"/>
                </a:solidFill>
                <a:latin typeface="Calibri"/>
              </a:rPr>
              <a:t>authentication</a:t>
            </a:r>
            <a:r>
              <a:rPr lang="en-US" sz="2000" dirty="0">
                <a:latin typeface="Calibri"/>
              </a:rPr>
              <a:t> procedure. To secure access to a program or its data, technology systems normally require some type of authentication. For example, you often need to enter your login and password in order to access a website or service online. Then, in the background, it checks your entered login and password to a record in its database. The system decides you are a valid user and provides you access if the data you provided matches.</a:t>
            </a:r>
          </a:p>
        </p:txBody>
      </p:sp>
      <p:pic>
        <p:nvPicPr>
          <p:cNvPr id="64" name="Picture 63">
            <a:extLst>
              <a:ext uri="{FF2B5EF4-FFF2-40B4-BE49-F238E27FC236}">
                <a16:creationId xmlns:a16="http://schemas.microsoft.com/office/drawing/2014/main" id="{929495CE-2F79-A5DF-F97B-5A6CE81892C2}"/>
              </a:ext>
            </a:extLst>
          </p:cNvPr>
          <p:cNvPicPr>
            <a:picLocks noChangeAspect="1"/>
          </p:cNvPicPr>
          <p:nvPr/>
        </p:nvPicPr>
        <p:blipFill>
          <a:blip r:embed="rId20"/>
          <a:stretch>
            <a:fillRect/>
          </a:stretch>
        </p:blipFill>
        <p:spPr>
          <a:xfrm>
            <a:off x="8243426" y="4009939"/>
            <a:ext cx="2441956" cy="2153124"/>
          </a:xfrm>
          <a:prstGeom prst="rect">
            <a:avLst/>
          </a:prstGeom>
        </p:spPr>
      </p:pic>
    </p:spTree>
    <p:extLst>
      <p:ext uri="{BB962C8B-B14F-4D97-AF65-F5344CB8AC3E}">
        <p14:creationId xmlns:p14="http://schemas.microsoft.com/office/powerpoint/2010/main" val="4245600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CD571B69-1B60-4EB2-851C-F664E81FA239}"/>
              </a:ext>
            </a:extLst>
          </p:cNvPr>
          <p:cNvSpPr txBox="1"/>
          <p:nvPr/>
        </p:nvSpPr>
        <p:spPr>
          <a:xfrm>
            <a:off x="1167550" y="2365679"/>
            <a:ext cx="9990381" cy="1015663"/>
          </a:xfrm>
          <a:prstGeom prst="rect">
            <a:avLst/>
          </a:prstGeom>
          <a:noFill/>
        </p:spPr>
        <p:txBody>
          <a:bodyPr wrap="square">
            <a:spAutoFit/>
          </a:bodyPr>
          <a:lstStyle/>
          <a:p>
            <a:pPr algn="just"/>
            <a:r>
              <a:rPr lang="en-US" sz="2000" dirty="0">
                <a:latin typeface="Calibri"/>
              </a:rPr>
              <a:t>The security procedure known as </a:t>
            </a:r>
            <a:r>
              <a:rPr lang="en-US" sz="2000" b="1" dirty="0">
                <a:solidFill>
                  <a:srgbClr val="DB0934"/>
                </a:solidFill>
                <a:latin typeface="Calibri"/>
              </a:rPr>
              <a:t>authorization</a:t>
            </a:r>
            <a:r>
              <a:rPr lang="en-US" sz="2000" dirty="0">
                <a:latin typeface="Calibri"/>
              </a:rPr>
              <a:t> establishes a user's or service's level of access. In technology, </a:t>
            </a:r>
            <a:r>
              <a:rPr lang="en-US" sz="2000" dirty="0" err="1">
                <a:latin typeface="Calibri"/>
              </a:rPr>
              <a:t>authorisation</a:t>
            </a:r>
            <a:r>
              <a:rPr lang="en-US" sz="2000" dirty="0">
                <a:latin typeface="Calibri"/>
              </a:rPr>
              <a:t> is used to provide users or services permission to access certain data or perform specific tasks.</a:t>
            </a:r>
          </a:p>
        </p:txBody>
      </p:sp>
      <p:pic>
        <p:nvPicPr>
          <p:cNvPr id="64" name="Picture 63">
            <a:extLst>
              <a:ext uri="{FF2B5EF4-FFF2-40B4-BE49-F238E27FC236}">
                <a16:creationId xmlns:a16="http://schemas.microsoft.com/office/drawing/2014/main" id="{929495CE-2F79-A5DF-F97B-5A6CE81892C2}"/>
              </a:ext>
            </a:extLst>
          </p:cNvPr>
          <p:cNvPicPr>
            <a:picLocks noChangeAspect="1"/>
          </p:cNvPicPr>
          <p:nvPr/>
        </p:nvPicPr>
        <p:blipFill>
          <a:blip r:embed="rId20"/>
          <a:stretch>
            <a:fillRect/>
          </a:stretch>
        </p:blipFill>
        <p:spPr>
          <a:xfrm>
            <a:off x="8243426" y="4009939"/>
            <a:ext cx="2441956" cy="2153124"/>
          </a:xfrm>
          <a:prstGeom prst="rect">
            <a:avLst/>
          </a:prstGeom>
        </p:spPr>
      </p:pic>
    </p:spTree>
    <p:extLst>
      <p:ext uri="{BB962C8B-B14F-4D97-AF65-F5344CB8AC3E}">
        <p14:creationId xmlns:p14="http://schemas.microsoft.com/office/powerpoint/2010/main" val="2541233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DB0934"/>
                </a:solidFill>
                <a:effectLst/>
                <a:uLnTx/>
                <a:uFillTx/>
                <a:latin typeface="Bahnschrift"/>
                <a:ea typeface="+mn-ea"/>
                <a:cs typeface="Bahnschrift"/>
              </a:rPr>
              <a:t>Tahaluf	</a:t>
            </a:r>
            <a:r>
              <a:rPr kumimoji="0" sz="1061" b="0" i="0" u="none" strike="noStrike" kern="1200" cap="none" spc="6" normalizeH="0" baseline="0" noProof="0" dirty="0">
                <a:ln>
                  <a:noFill/>
                </a:ln>
                <a:solidFill>
                  <a:srgbClr val="DB0934"/>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DB0934"/>
                </a:solidFill>
                <a:effectLst/>
                <a:uLnTx/>
                <a:uFillTx/>
                <a:latin typeface="Bahnschrift"/>
                <a:ea typeface="+mn-ea"/>
                <a:cs typeface="Bahnschrift"/>
              </a:rPr>
              <a:t> 2022-</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All</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Right</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Reserved</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DB0934"/>
                </a:solidFill>
                <a:effectLst/>
                <a:uLnTx/>
                <a:uFillTx/>
                <a:latin typeface="Bahnschrift"/>
                <a:ea typeface="+mn-ea"/>
                <a:cs typeface="Bahnschrift"/>
              </a:rPr>
              <a:t>Harmony</a:t>
            </a:r>
            <a:r>
              <a:rPr kumimoji="0" sz="1061" b="0" i="0" u="none" strike="noStrike" kern="1200" cap="none" spc="91" normalizeH="0" baseline="0" noProof="0" dirty="0">
                <a:ln>
                  <a:noFill/>
                </a:ln>
                <a:solidFill>
                  <a:srgbClr val="DB0934"/>
                </a:solidFill>
                <a:effectLst/>
                <a:uLnTx/>
                <a:uFillTx/>
                <a:latin typeface="Bahnschrift"/>
                <a:ea typeface="+mn-ea"/>
                <a:cs typeface="Bahnschrift"/>
              </a:rPr>
              <a:t> </a:t>
            </a:r>
            <a:r>
              <a:rPr kumimoji="0" sz="1061" b="0" i="0" u="none" strike="noStrike" kern="1200" cap="none" spc="24" normalizeH="0" baseline="0" noProof="0" dirty="0">
                <a:ln>
                  <a:noFill/>
                </a:ln>
                <a:solidFill>
                  <a:srgbClr val="DB0934"/>
                </a:solidFill>
                <a:effectLst/>
                <a:uLnTx/>
                <a:uFillTx/>
                <a:latin typeface="Bahnschrift"/>
                <a:ea typeface="+mn-ea"/>
                <a:cs typeface="Bahnschrift"/>
              </a:rPr>
              <a:t>IT</a:t>
            </a:r>
            <a:r>
              <a:rPr kumimoji="0" sz="1061" b="0" i="0" u="none" strike="noStrike" kern="1200" cap="none" spc="88"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Solution</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39547" y="2919004"/>
            <a:ext cx="6094558" cy="584775"/>
          </a:xfrm>
          <a:prstGeom prst="rect">
            <a:avLst/>
          </a:prstGeom>
          <a:noFill/>
        </p:spPr>
        <p:txBody>
          <a:bodyPr wrap="square">
            <a:spAutoFit/>
          </a:bodyPr>
          <a:lstStyle/>
          <a:p>
            <a:pPr marL="7701" marR="0" lvl="0" indent="0" algn="ctr" defTabSz="914400" rtl="0" eaLnBrk="1" fontAlgn="auto" latinLnBrk="0" hangingPunct="1">
              <a:lnSpc>
                <a:spcPct val="100000"/>
              </a:lnSpc>
              <a:spcBef>
                <a:spcPts val="82"/>
              </a:spcBef>
              <a:spcAft>
                <a:spcPts val="0"/>
              </a:spcAft>
              <a:buClrTx/>
              <a:buSzTx/>
              <a:buFontTx/>
              <a:buNone/>
              <a:tabLst/>
              <a:defRPr/>
            </a:pPr>
            <a:r>
              <a:rPr kumimoji="0" lang="en-US" sz="3200" b="0" i="0" u="none" strike="noStrike" kern="1200" cap="none" spc="-36" normalizeH="0" baseline="0" noProof="0" dirty="0">
                <a:ln>
                  <a:noFill/>
                </a:ln>
                <a:solidFill>
                  <a:prstClr val="white"/>
                </a:solidFill>
                <a:effectLst/>
                <a:uLnTx/>
                <a:uFillTx/>
                <a:latin typeface="Trebuchet MS"/>
                <a:ea typeface="+mn-ea"/>
                <a:cs typeface="+mn-cs"/>
              </a:rPr>
              <a:t>JSON Web Token (JWT) </a:t>
            </a:r>
          </a:p>
        </p:txBody>
      </p:sp>
    </p:spTree>
    <p:extLst>
      <p:ext uri="{BB962C8B-B14F-4D97-AF65-F5344CB8AC3E}">
        <p14:creationId xmlns:p14="http://schemas.microsoft.com/office/powerpoint/2010/main" val="438449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CD571B69-1B60-4EB2-851C-F664E81FA239}"/>
              </a:ext>
            </a:extLst>
          </p:cNvPr>
          <p:cNvSpPr txBox="1"/>
          <p:nvPr/>
        </p:nvSpPr>
        <p:spPr>
          <a:xfrm>
            <a:off x="1148206" y="2133601"/>
            <a:ext cx="9990381" cy="1631216"/>
          </a:xfrm>
          <a:prstGeom prst="rect">
            <a:avLst/>
          </a:prstGeom>
          <a:noFill/>
        </p:spPr>
        <p:txBody>
          <a:bodyPr wrap="square">
            <a:spAutoFit/>
          </a:bodyPr>
          <a:lstStyle/>
          <a:p>
            <a:pPr algn="just"/>
            <a:r>
              <a:rPr lang="en-US" sz="2000" b="1" dirty="0">
                <a:solidFill>
                  <a:srgbClr val="DB0934"/>
                </a:solidFill>
                <a:latin typeface="Calibri"/>
              </a:rPr>
              <a:t>What is JSON Web Token?</a:t>
            </a:r>
          </a:p>
          <a:p>
            <a:pPr algn="just"/>
            <a:endParaRPr lang="en-US" sz="2000" dirty="0">
              <a:latin typeface="Calibri"/>
            </a:endParaRPr>
          </a:p>
          <a:p>
            <a:pPr algn="just"/>
            <a:r>
              <a:rPr lang="en-US" sz="2000" dirty="0">
                <a:latin typeface="Calibri"/>
              </a:rPr>
              <a:t>JSON Web Token (JWT) is an open standard (RFC 7519) that specifies a condensed and independent method for sending information securely between parties as a JSON object. Due to its digital signature, this information can be verified and trusted.</a:t>
            </a:r>
          </a:p>
        </p:txBody>
      </p:sp>
    </p:spTree>
    <p:extLst>
      <p:ext uri="{BB962C8B-B14F-4D97-AF65-F5344CB8AC3E}">
        <p14:creationId xmlns:p14="http://schemas.microsoft.com/office/powerpoint/2010/main" val="157586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CD571B69-1B60-4EB2-851C-F664E81FA239}"/>
              </a:ext>
            </a:extLst>
          </p:cNvPr>
          <p:cNvSpPr txBox="1"/>
          <p:nvPr/>
        </p:nvSpPr>
        <p:spPr>
          <a:xfrm>
            <a:off x="1087063" y="2521475"/>
            <a:ext cx="9990381" cy="2246769"/>
          </a:xfrm>
          <a:prstGeom prst="rect">
            <a:avLst/>
          </a:prstGeom>
          <a:noFill/>
        </p:spPr>
        <p:txBody>
          <a:bodyPr wrap="square">
            <a:spAutoFit/>
          </a:bodyPr>
          <a:lstStyle/>
          <a:p>
            <a:pPr algn="just"/>
            <a:r>
              <a:rPr lang="en-US" sz="2000" b="1" dirty="0">
                <a:solidFill>
                  <a:srgbClr val="DB0934"/>
                </a:solidFill>
                <a:latin typeface="Calibri"/>
              </a:rPr>
              <a:t>Uses of JSON Web Tokens:</a:t>
            </a:r>
          </a:p>
          <a:p>
            <a:pPr algn="just"/>
            <a:endParaRPr lang="en-US" sz="2000" dirty="0">
              <a:latin typeface="Calibri"/>
            </a:endParaRPr>
          </a:p>
          <a:p>
            <a:pPr algn="just"/>
            <a:endParaRPr lang="en-US" sz="2000" dirty="0">
              <a:latin typeface="Calibri"/>
            </a:endParaRPr>
          </a:p>
          <a:p>
            <a:pPr marL="457200" indent="-457200" algn="just">
              <a:buFont typeface="+mj-lt"/>
              <a:buAutoNum type="arabicPeriod"/>
            </a:pPr>
            <a:r>
              <a:rPr lang="en-US" sz="2000" b="1" dirty="0">
                <a:solidFill>
                  <a:srgbClr val="DB0934"/>
                </a:solidFill>
                <a:latin typeface="Calibri"/>
              </a:rPr>
              <a:t>Authorization: </a:t>
            </a:r>
            <a:r>
              <a:rPr lang="en-US" sz="2000" dirty="0">
                <a:latin typeface="Calibri"/>
              </a:rPr>
              <a:t>The most typical application of JWT is for </a:t>
            </a:r>
            <a:r>
              <a:rPr lang="en-US" sz="2000" b="1" dirty="0">
                <a:solidFill>
                  <a:srgbClr val="DB0934"/>
                </a:solidFill>
                <a:latin typeface="Calibri"/>
              </a:rPr>
              <a:t>authorization</a:t>
            </a:r>
            <a:r>
              <a:rPr lang="en-US" sz="2000" dirty="0">
                <a:latin typeface="Calibri"/>
              </a:rPr>
              <a:t>. The JWT will be included in each request once the user logs in, enabling access to the routes, services, and resources that are authorized with that token</a:t>
            </a:r>
          </a:p>
          <a:p>
            <a:pPr marL="457200" indent="-457200" algn="just">
              <a:buFont typeface="+mj-lt"/>
              <a:buAutoNum type="arabicPeriod"/>
            </a:pPr>
            <a:endParaRPr lang="en-US" sz="2000" dirty="0">
              <a:latin typeface="Calibri"/>
            </a:endParaRPr>
          </a:p>
        </p:txBody>
      </p:sp>
    </p:spTree>
    <p:extLst>
      <p:ext uri="{BB962C8B-B14F-4D97-AF65-F5344CB8AC3E}">
        <p14:creationId xmlns:p14="http://schemas.microsoft.com/office/powerpoint/2010/main" val="1956016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D860EAD-17F3-400C-BBA4-8FF1D79A9C96}">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13842</TotalTime>
  <Words>2173</Words>
  <Application>Microsoft Office PowerPoint</Application>
  <PresentationFormat>Widescreen</PresentationFormat>
  <Paragraphs>367</Paragraphs>
  <Slides>36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Bahnschrift</vt:lpstr>
      <vt:lpstr>Calibri</vt:lpstr>
      <vt:lpstr>Calibri Light</vt:lpstr>
      <vt:lpstr>Consolas</vt:lpstr>
      <vt:lpstr>Tahoma</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Hadeel Alna’amne</dc:creator>
  <cp:lastModifiedBy>Bayan Al Hassoun</cp:lastModifiedBy>
  <cp:revision>223</cp:revision>
  <dcterms:created xsi:type="dcterms:W3CDTF">2022-04-29T18:40:23Z</dcterms:created>
  <dcterms:modified xsi:type="dcterms:W3CDTF">2022-10-27T19:20:07Z</dcterms:modified>
</cp:coreProperties>
</file>