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7" r:id="rId2"/>
    <p:sldId id="258" r:id="rId3"/>
    <p:sldId id="263" r:id="rId4"/>
    <p:sldId id="262" r:id="rId5"/>
    <p:sldId id="371" r:id="rId6"/>
    <p:sldId id="409" r:id="rId7"/>
    <p:sldId id="349" r:id="rId8"/>
    <p:sldId id="410" r:id="rId9"/>
    <p:sldId id="411" r:id="rId10"/>
    <p:sldId id="412" r:id="rId11"/>
    <p:sldId id="378" r:id="rId12"/>
    <p:sldId id="413" r:id="rId13"/>
    <p:sldId id="414" r:id="rId14"/>
    <p:sldId id="415" r:id="rId15"/>
    <p:sldId id="416" r:id="rId16"/>
    <p:sldId id="373" r:id="rId17"/>
    <p:sldId id="372" r:id="rId18"/>
    <p:sldId id="374" r:id="rId19"/>
    <p:sldId id="375" r:id="rId20"/>
    <p:sldId id="376" r:id="rId21"/>
    <p:sldId id="377" r:id="rId22"/>
    <p:sldId id="379" r:id="rId23"/>
    <p:sldId id="380" r:id="rId24"/>
    <p:sldId id="402" r:id="rId25"/>
    <p:sldId id="418" r:id="rId26"/>
    <p:sldId id="385" r:id="rId27"/>
    <p:sldId id="383" r:id="rId28"/>
    <p:sldId id="382" r:id="rId29"/>
    <p:sldId id="386" r:id="rId30"/>
    <p:sldId id="381" r:id="rId31"/>
    <p:sldId id="384" r:id="rId32"/>
    <p:sldId id="387" r:id="rId33"/>
    <p:sldId id="390" r:id="rId34"/>
    <p:sldId id="403" r:id="rId35"/>
    <p:sldId id="405" r:id="rId36"/>
    <p:sldId id="407" r:id="rId37"/>
    <p:sldId id="406" r:id="rId38"/>
    <p:sldId id="417" r:id="rId39"/>
    <p:sldId id="3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2884" autoAdjust="0"/>
  </p:normalViewPr>
  <p:slideViewPr>
    <p:cSldViewPr snapToGrid="0">
      <p:cViewPr varScale="1">
        <p:scale>
          <a:sx n="75" d="100"/>
          <a:sy n="75" d="100"/>
        </p:scale>
        <p:origin x="998" y="43"/>
      </p:cViewPr>
      <p:guideLst/>
    </p:cSldViewPr>
  </p:slideViewPr>
  <p:notesTextViewPr>
    <p:cViewPr>
      <p:scale>
        <a:sx n="1" d="1"/>
        <a:sy n="1" d="1"/>
      </p:scale>
      <p:origin x="0" y="0"/>
    </p:cViewPr>
  </p:notesTextViewPr>
  <p:notesViewPr>
    <p:cSldViewPr snapToGrid="0">
      <p:cViewPr varScale="1">
        <p:scale>
          <a:sx n="62" d="100"/>
          <a:sy n="62" d="100"/>
        </p:scale>
        <p:origin x="3226"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C8764-BB2B-4323-9BA3-24DBD6B99A33}" type="doc">
      <dgm:prSet loTypeId="urn:microsoft.com/office/officeart/2005/8/layout/venn2" loCatId="relationship" qsTypeId="urn:microsoft.com/office/officeart/2005/8/quickstyle/simple3" qsCatId="simple" csTypeId="urn:microsoft.com/office/officeart/2005/8/colors/colorful4" csCatId="colorful" phldr="1"/>
      <dgm:spPr/>
      <dgm:t>
        <a:bodyPr/>
        <a:lstStyle/>
        <a:p>
          <a:endParaRPr lang="en-US"/>
        </a:p>
      </dgm:t>
    </dgm:pt>
    <dgm:pt modelId="{48A843FD-DF83-4946-AA95-051A7B6A29F5}">
      <dgm:prSet phldrT="[Text]"/>
      <dgm:spPr>
        <a:solidFill>
          <a:schemeClr val="accent4">
            <a:lumMod val="40000"/>
            <a:lumOff val="60000"/>
          </a:schemeClr>
        </a:solidFill>
      </dgm:spPr>
      <dgm:t>
        <a:bodyPr/>
        <a:lstStyle/>
        <a:p>
          <a:r>
            <a:rPr lang="en-US" dirty="0"/>
            <a:t>UI</a:t>
          </a:r>
        </a:p>
      </dgm:t>
    </dgm:pt>
    <dgm:pt modelId="{FEAAB672-C468-4B4E-A264-1695F1645E74}" type="parTrans" cxnId="{2D5F6948-2974-4DD3-BA7B-485F59F74FB8}">
      <dgm:prSet/>
      <dgm:spPr/>
      <dgm:t>
        <a:bodyPr/>
        <a:lstStyle/>
        <a:p>
          <a:endParaRPr lang="en-US"/>
        </a:p>
      </dgm:t>
    </dgm:pt>
    <dgm:pt modelId="{1A6D1796-3410-4F14-B6A9-54B7E673E990}" type="sibTrans" cxnId="{2D5F6948-2974-4DD3-BA7B-485F59F74FB8}">
      <dgm:prSet/>
      <dgm:spPr/>
      <dgm:t>
        <a:bodyPr/>
        <a:lstStyle/>
        <a:p>
          <a:endParaRPr lang="en-US"/>
        </a:p>
      </dgm:t>
    </dgm:pt>
    <dgm:pt modelId="{2D7BB1BD-374A-4735-A2B8-97FBB72B4003}">
      <dgm:prSet phldrT="[Text]"/>
      <dgm:spPr/>
      <dgm:t>
        <a:bodyPr/>
        <a:lstStyle/>
        <a:p>
          <a:r>
            <a:rPr lang="en-US" dirty="0"/>
            <a:t>Service</a:t>
          </a:r>
        </a:p>
      </dgm:t>
    </dgm:pt>
    <dgm:pt modelId="{418E400F-15BD-4477-BB13-8DC8A4AA8861}" type="parTrans" cxnId="{53C84F35-B6FE-4978-AF51-5943392A15F9}">
      <dgm:prSet/>
      <dgm:spPr/>
      <dgm:t>
        <a:bodyPr/>
        <a:lstStyle/>
        <a:p>
          <a:endParaRPr lang="en-US"/>
        </a:p>
      </dgm:t>
    </dgm:pt>
    <dgm:pt modelId="{82E4696A-5B67-41A9-A73E-664D207F49B7}" type="sibTrans" cxnId="{53C84F35-B6FE-4978-AF51-5943392A15F9}">
      <dgm:prSet/>
      <dgm:spPr/>
      <dgm:t>
        <a:bodyPr/>
        <a:lstStyle/>
        <a:p>
          <a:endParaRPr lang="en-US"/>
        </a:p>
      </dgm:t>
    </dgm:pt>
    <dgm:pt modelId="{C44F3432-3A0B-414C-8130-68204523C1B5}">
      <dgm:prSet phldrT="[Text]"/>
      <dgm:spPr>
        <a:solidFill>
          <a:schemeClr val="accent2">
            <a:lumMod val="40000"/>
            <a:lumOff val="60000"/>
          </a:schemeClr>
        </a:solidFill>
      </dgm:spPr>
      <dgm:t>
        <a:bodyPr/>
        <a:lstStyle/>
        <a:p>
          <a:r>
            <a:rPr lang="en-US" dirty="0"/>
            <a:t>Repository</a:t>
          </a:r>
        </a:p>
      </dgm:t>
    </dgm:pt>
    <dgm:pt modelId="{FE7D0713-66CF-4CB8-95C2-11684FCB141E}" type="parTrans" cxnId="{59980D4F-EF2D-4A11-9FBC-2B77539D04AD}">
      <dgm:prSet/>
      <dgm:spPr/>
      <dgm:t>
        <a:bodyPr/>
        <a:lstStyle/>
        <a:p>
          <a:endParaRPr lang="en-US"/>
        </a:p>
      </dgm:t>
    </dgm:pt>
    <dgm:pt modelId="{92F200A9-43A1-4DFA-A468-F0F03964DA2C}" type="sibTrans" cxnId="{59980D4F-EF2D-4A11-9FBC-2B77539D04AD}">
      <dgm:prSet/>
      <dgm:spPr/>
      <dgm:t>
        <a:bodyPr/>
        <a:lstStyle/>
        <a:p>
          <a:endParaRPr lang="en-US"/>
        </a:p>
      </dgm:t>
    </dgm:pt>
    <dgm:pt modelId="{A2E15669-6EC8-4EC0-9D58-0F148746F51A}">
      <dgm:prSet phldrT="[Text]"/>
      <dgm:spPr>
        <a:solidFill>
          <a:schemeClr val="accent1">
            <a:lumMod val="40000"/>
            <a:lumOff val="60000"/>
          </a:schemeClr>
        </a:solidFill>
      </dgm:spPr>
      <dgm:t>
        <a:bodyPr/>
        <a:lstStyle/>
        <a:p>
          <a:r>
            <a:rPr lang="en-US" dirty="0"/>
            <a:t>Domain Entities</a:t>
          </a:r>
        </a:p>
      </dgm:t>
    </dgm:pt>
    <dgm:pt modelId="{90EF22D4-06C7-4300-A79D-AA254E62BBB8}" type="parTrans" cxnId="{5ADE71CE-90B4-41E6-86D3-1183A032DFF8}">
      <dgm:prSet/>
      <dgm:spPr/>
      <dgm:t>
        <a:bodyPr/>
        <a:lstStyle/>
        <a:p>
          <a:endParaRPr lang="en-US"/>
        </a:p>
      </dgm:t>
    </dgm:pt>
    <dgm:pt modelId="{5BB110AE-CDEB-4B24-B17D-89E591996706}" type="sibTrans" cxnId="{5ADE71CE-90B4-41E6-86D3-1183A032DFF8}">
      <dgm:prSet/>
      <dgm:spPr/>
      <dgm:t>
        <a:bodyPr/>
        <a:lstStyle/>
        <a:p>
          <a:endParaRPr lang="en-US"/>
        </a:p>
      </dgm:t>
    </dgm:pt>
    <dgm:pt modelId="{4085255B-175E-4EF3-AC52-65A92027D72A}" type="pres">
      <dgm:prSet presAssocID="{9F8C8764-BB2B-4323-9BA3-24DBD6B99A33}" presName="Name0" presStyleCnt="0">
        <dgm:presLayoutVars>
          <dgm:chMax val="7"/>
          <dgm:resizeHandles val="exact"/>
        </dgm:presLayoutVars>
      </dgm:prSet>
      <dgm:spPr/>
    </dgm:pt>
    <dgm:pt modelId="{5A9B90EF-9251-4021-9CC1-0B8E18201639}" type="pres">
      <dgm:prSet presAssocID="{9F8C8764-BB2B-4323-9BA3-24DBD6B99A33}" presName="comp1" presStyleCnt="0"/>
      <dgm:spPr/>
    </dgm:pt>
    <dgm:pt modelId="{ADF24187-0FCA-4977-A0D9-0C92403558EC}" type="pres">
      <dgm:prSet presAssocID="{9F8C8764-BB2B-4323-9BA3-24DBD6B99A33}" presName="circle1" presStyleLbl="node1" presStyleIdx="0" presStyleCnt="4"/>
      <dgm:spPr/>
    </dgm:pt>
    <dgm:pt modelId="{07989FFC-0BCD-4EA7-875E-FDE2D3DF7E1C}" type="pres">
      <dgm:prSet presAssocID="{9F8C8764-BB2B-4323-9BA3-24DBD6B99A33}" presName="c1text" presStyleLbl="node1" presStyleIdx="0" presStyleCnt="4">
        <dgm:presLayoutVars>
          <dgm:bulletEnabled val="1"/>
        </dgm:presLayoutVars>
      </dgm:prSet>
      <dgm:spPr/>
    </dgm:pt>
    <dgm:pt modelId="{020519AC-F3CF-429E-B233-AFEDDFDF66A8}" type="pres">
      <dgm:prSet presAssocID="{9F8C8764-BB2B-4323-9BA3-24DBD6B99A33}" presName="comp2" presStyleCnt="0"/>
      <dgm:spPr/>
    </dgm:pt>
    <dgm:pt modelId="{871525DA-B21B-4A7B-A51C-A790792E4E0A}" type="pres">
      <dgm:prSet presAssocID="{9F8C8764-BB2B-4323-9BA3-24DBD6B99A33}" presName="circle2" presStyleLbl="node1" presStyleIdx="1" presStyleCnt="4"/>
      <dgm:spPr/>
    </dgm:pt>
    <dgm:pt modelId="{200E1B11-BC13-4219-8194-726AF6E75C4A}" type="pres">
      <dgm:prSet presAssocID="{9F8C8764-BB2B-4323-9BA3-24DBD6B99A33}" presName="c2text" presStyleLbl="node1" presStyleIdx="1" presStyleCnt="4">
        <dgm:presLayoutVars>
          <dgm:bulletEnabled val="1"/>
        </dgm:presLayoutVars>
      </dgm:prSet>
      <dgm:spPr/>
    </dgm:pt>
    <dgm:pt modelId="{B4E2BA4B-FE76-4789-B53F-C85235F08B0A}" type="pres">
      <dgm:prSet presAssocID="{9F8C8764-BB2B-4323-9BA3-24DBD6B99A33}" presName="comp3" presStyleCnt="0"/>
      <dgm:spPr/>
    </dgm:pt>
    <dgm:pt modelId="{F53A7B16-3D40-44AB-9D44-3EC26CBA043E}" type="pres">
      <dgm:prSet presAssocID="{9F8C8764-BB2B-4323-9BA3-24DBD6B99A33}" presName="circle3" presStyleLbl="node1" presStyleIdx="2" presStyleCnt="4"/>
      <dgm:spPr/>
    </dgm:pt>
    <dgm:pt modelId="{6C073929-F4E6-4F51-B224-140DD672E88C}" type="pres">
      <dgm:prSet presAssocID="{9F8C8764-BB2B-4323-9BA3-24DBD6B99A33}" presName="c3text" presStyleLbl="node1" presStyleIdx="2" presStyleCnt="4">
        <dgm:presLayoutVars>
          <dgm:bulletEnabled val="1"/>
        </dgm:presLayoutVars>
      </dgm:prSet>
      <dgm:spPr/>
    </dgm:pt>
    <dgm:pt modelId="{9037C984-48E5-4816-B0FD-00F54573D11B}" type="pres">
      <dgm:prSet presAssocID="{9F8C8764-BB2B-4323-9BA3-24DBD6B99A33}" presName="comp4" presStyleCnt="0"/>
      <dgm:spPr/>
    </dgm:pt>
    <dgm:pt modelId="{A1388972-B1B0-48F2-A5F3-D30ECD13F168}" type="pres">
      <dgm:prSet presAssocID="{9F8C8764-BB2B-4323-9BA3-24DBD6B99A33}" presName="circle4" presStyleLbl="node1" presStyleIdx="3" presStyleCnt="4"/>
      <dgm:spPr/>
    </dgm:pt>
    <dgm:pt modelId="{B56C5308-1F19-4CA0-A217-00D3DBF502EF}" type="pres">
      <dgm:prSet presAssocID="{9F8C8764-BB2B-4323-9BA3-24DBD6B99A33}" presName="c4text" presStyleLbl="node1" presStyleIdx="3" presStyleCnt="4">
        <dgm:presLayoutVars>
          <dgm:bulletEnabled val="1"/>
        </dgm:presLayoutVars>
      </dgm:prSet>
      <dgm:spPr/>
    </dgm:pt>
  </dgm:ptLst>
  <dgm:cxnLst>
    <dgm:cxn modelId="{EDBD310B-84A5-46A7-AC0A-41D30C2E12AB}" type="presOf" srcId="{C44F3432-3A0B-414C-8130-68204523C1B5}" destId="{F53A7B16-3D40-44AB-9D44-3EC26CBA043E}" srcOrd="0" destOrd="0" presId="urn:microsoft.com/office/officeart/2005/8/layout/venn2"/>
    <dgm:cxn modelId="{0968CD1F-A978-4746-87F8-DFBE17BEB0E7}" type="presOf" srcId="{48A843FD-DF83-4946-AA95-051A7B6A29F5}" destId="{ADF24187-0FCA-4977-A0D9-0C92403558EC}" srcOrd="0" destOrd="0" presId="urn:microsoft.com/office/officeart/2005/8/layout/venn2"/>
    <dgm:cxn modelId="{53C84F35-B6FE-4978-AF51-5943392A15F9}" srcId="{9F8C8764-BB2B-4323-9BA3-24DBD6B99A33}" destId="{2D7BB1BD-374A-4735-A2B8-97FBB72B4003}" srcOrd="1" destOrd="0" parTransId="{418E400F-15BD-4477-BB13-8DC8A4AA8861}" sibTransId="{82E4696A-5B67-41A9-A73E-664D207F49B7}"/>
    <dgm:cxn modelId="{2D5F6948-2974-4DD3-BA7B-485F59F74FB8}" srcId="{9F8C8764-BB2B-4323-9BA3-24DBD6B99A33}" destId="{48A843FD-DF83-4946-AA95-051A7B6A29F5}" srcOrd="0" destOrd="0" parTransId="{FEAAB672-C468-4B4E-A264-1695F1645E74}" sibTransId="{1A6D1796-3410-4F14-B6A9-54B7E673E990}"/>
    <dgm:cxn modelId="{59980D4F-EF2D-4A11-9FBC-2B77539D04AD}" srcId="{9F8C8764-BB2B-4323-9BA3-24DBD6B99A33}" destId="{C44F3432-3A0B-414C-8130-68204523C1B5}" srcOrd="2" destOrd="0" parTransId="{FE7D0713-66CF-4CB8-95C2-11684FCB141E}" sibTransId="{92F200A9-43A1-4DFA-A468-F0F03964DA2C}"/>
    <dgm:cxn modelId="{E4407B50-3C80-44A6-87CF-7840B733DC29}" type="presOf" srcId="{A2E15669-6EC8-4EC0-9D58-0F148746F51A}" destId="{B56C5308-1F19-4CA0-A217-00D3DBF502EF}" srcOrd="1" destOrd="0" presId="urn:microsoft.com/office/officeart/2005/8/layout/venn2"/>
    <dgm:cxn modelId="{F192B65A-268D-4B66-9903-F1CDAB65E286}" type="presOf" srcId="{2D7BB1BD-374A-4735-A2B8-97FBB72B4003}" destId="{871525DA-B21B-4A7B-A51C-A790792E4E0A}" srcOrd="0" destOrd="0" presId="urn:microsoft.com/office/officeart/2005/8/layout/venn2"/>
    <dgm:cxn modelId="{048ECA7C-8A30-4949-9834-BA01F413294A}" type="presOf" srcId="{9F8C8764-BB2B-4323-9BA3-24DBD6B99A33}" destId="{4085255B-175E-4EF3-AC52-65A92027D72A}" srcOrd="0" destOrd="0" presId="urn:microsoft.com/office/officeart/2005/8/layout/venn2"/>
    <dgm:cxn modelId="{8944FB9D-E187-46CF-8B09-BA1461F8FD3C}" type="presOf" srcId="{48A843FD-DF83-4946-AA95-051A7B6A29F5}" destId="{07989FFC-0BCD-4EA7-875E-FDE2D3DF7E1C}" srcOrd="1" destOrd="0" presId="urn:microsoft.com/office/officeart/2005/8/layout/venn2"/>
    <dgm:cxn modelId="{A53E6CC1-35AC-436D-9FC1-B0C120B40156}" type="presOf" srcId="{2D7BB1BD-374A-4735-A2B8-97FBB72B4003}" destId="{200E1B11-BC13-4219-8194-726AF6E75C4A}" srcOrd="1" destOrd="0" presId="urn:microsoft.com/office/officeart/2005/8/layout/venn2"/>
    <dgm:cxn modelId="{5ADE71CE-90B4-41E6-86D3-1183A032DFF8}" srcId="{9F8C8764-BB2B-4323-9BA3-24DBD6B99A33}" destId="{A2E15669-6EC8-4EC0-9D58-0F148746F51A}" srcOrd="3" destOrd="0" parTransId="{90EF22D4-06C7-4300-A79D-AA254E62BBB8}" sibTransId="{5BB110AE-CDEB-4B24-B17D-89E591996706}"/>
    <dgm:cxn modelId="{4D3B0FDB-878A-4BC5-9D7A-C41732787438}" type="presOf" srcId="{A2E15669-6EC8-4EC0-9D58-0F148746F51A}" destId="{A1388972-B1B0-48F2-A5F3-D30ECD13F168}" srcOrd="0" destOrd="0" presId="urn:microsoft.com/office/officeart/2005/8/layout/venn2"/>
    <dgm:cxn modelId="{27E111EF-BE50-4AB3-9D50-E1294D2EAF68}" type="presOf" srcId="{C44F3432-3A0B-414C-8130-68204523C1B5}" destId="{6C073929-F4E6-4F51-B224-140DD672E88C}" srcOrd="1" destOrd="0" presId="urn:microsoft.com/office/officeart/2005/8/layout/venn2"/>
    <dgm:cxn modelId="{B111DCDB-5CF4-4FE2-B751-C53092EEAC13}" type="presParOf" srcId="{4085255B-175E-4EF3-AC52-65A92027D72A}" destId="{5A9B90EF-9251-4021-9CC1-0B8E18201639}" srcOrd="0" destOrd="0" presId="urn:microsoft.com/office/officeart/2005/8/layout/venn2"/>
    <dgm:cxn modelId="{08285747-C90B-4181-A8AE-583E7565111B}" type="presParOf" srcId="{5A9B90EF-9251-4021-9CC1-0B8E18201639}" destId="{ADF24187-0FCA-4977-A0D9-0C92403558EC}" srcOrd="0" destOrd="0" presId="urn:microsoft.com/office/officeart/2005/8/layout/venn2"/>
    <dgm:cxn modelId="{94952F7C-89DC-46BA-B35D-53AEA23A8F2E}" type="presParOf" srcId="{5A9B90EF-9251-4021-9CC1-0B8E18201639}" destId="{07989FFC-0BCD-4EA7-875E-FDE2D3DF7E1C}" srcOrd="1" destOrd="0" presId="urn:microsoft.com/office/officeart/2005/8/layout/venn2"/>
    <dgm:cxn modelId="{189AF7DF-0704-4950-9CE3-6052713FCAC5}" type="presParOf" srcId="{4085255B-175E-4EF3-AC52-65A92027D72A}" destId="{020519AC-F3CF-429E-B233-AFEDDFDF66A8}" srcOrd="1" destOrd="0" presId="urn:microsoft.com/office/officeart/2005/8/layout/venn2"/>
    <dgm:cxn modelId="{6E17563B-8D66-4499-AFFD-A6763125FDB3}" type="presParOf" srcId="{020519AC-F3CF-429E-B233-AFEDDFDF66A8}" destId="{871525DA-B21B-4A7B-A51C-A790792E4E0A}" srcOrd="0" destOrd="0" presId="urn:microsoft.com/office/officeart/2005/8/layout/venn2"/>
    <dgm:cxn modelId="{52902EDB-7DDC-49AC-AE3E-CE3A1BCF8F07}" type="presParOf" srcId="{020519AC-F3CF-429E-B233-AFEDDFDF66A8}" destId="{200E1B11-BC13-4219-8194-726AF6E75C4A}" srcOrd="1" destOrd="0" presId="urn:microsoft.com/office/officeart/2005/8/layout/venn2"/>
    <dgm:cxn modelId="{F628D156-C5BD-40EA-B57C-2D188E671FE0}" type="presParOf" srcId="{4085255B-175E-4EF3-AC52-65A92027D72A}" destId="{B4E2BA4B-FE76-4789-B53F-C85235F08B0A}" srcOrd="2" destOrd="0" presId="urn:microsoft.com/office/officeart/2005/8/layout/venn2"/>
    <dgm:cxn modelId="{1784FFE3-7E16-4779-B66A-FFEA1BD2E712}" type="presParOf" srcId="{B4E2BA4B-FE76-4789-B53F-C85235F08B0A}" destId="{F53A7B16-3D40-44AB-9D44-3EC26CBA043E}" srcOrd="0" destOrd="0" presId="urn:microsoft.com/office/officeart/2005/8/layout/venn2"/>
    <dgm:cxn modelId="{F661AAD9-273D-4C37-A8E2-07C5C17DFD6E}" type="presParOf" srcId="{B4E2BA4B-FE76-4789-B53F-C85235F08B0A}" destId="{6C073929-F4E6-4F51-B224-140DD672E88C}" srcOrd="1" destOrd="0" presId="urn:microsoft.com/office/officeart/2005/8/layout/venn2"/>
    <dgm:cxn modelId="{4BD89BF9-E3F3-4735-A1E3-6423300E4021}" type="presParOf" srcId="{4085255B-175E-4EF3-AC52-65A92027D72A}" destId="{9037C984-48E5-4816-B0FD-00F54573D11B}" srcOrd="3" destOrd="0" presId="urn:microsoft.com/office/officeart/2005/8/layout/venn2"/>
    <dgm:cxn modelId="{F725122C-208D-41F6-8148-1F9750F347E8}" type="presParOf" srcId="{9037C984-48E5-4816-B0FD-00F54573D11B}" destId="{A1388972-B1B0-48F2-A5F3-D30ECD13F168}" srcOrd="0" destOrd="0" presId="urn:microsoft.com/office/officeart/2005/8/layout/venn2"/>
    <dgm:cxn modelId="{5BD6F07D-B22E-4AE8-8C3D-9A5F6EAC93B6}" type="presParOf" srcId="{9037C984-48E5-4816-B0FD-00F54573D11B}" destId="{B56C5308-1F19-4CA0-A217-00D3DBF502EF}" srcOrd="1" destOrd="0" presId="urn:microsoft.com/office/officeart/2005/8/layout/venn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24187-0FCA-4977-A0D9-0C92403558EC}">
      <dsp:nvSpPr>
        <dsp:cNvPr id="0" name=""/>
        <dsp:cNvSpPr/>
      </dsp:nvSpPr>
      <dsp:spPr>
        <a:xfrm>
          <a:off x="1266897" y="0"/>
          <a:ext cx="4788798" cy="4788798"/>
        </a:xfrm>
        <a:prstGeom prst="ellipse">
          <a:avLst/>
        </a:prstGeom>
        <a:solidFill>
          <a:schemeClr val="accent4">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UI</a:t>
          </a:r>
        </a:p>
      </dsp:txBody>
      <dsp:txXfrm>
        <a:off x="2991822" y="239439"/>
        <a:ext cx="1338947" cy="718319"/>
      </dsp:txXfrm>
    </dsp:sp>
    <dsp:sp modelId="{871525DA-B21B-4A7B-A51C-A790792E4E0A}">
      <dsp:nvSpPr>
        <dsp:cNvPr id="0" name=""/>
        <dsp:cNvSpPr/>
      </dsp:nvSpPr>
      <dsp:spPr>
        <a:xfrm>
          <a:off x="1745776" y="957759"/>
          <a:ext cx="3831038" cy="3831038"/>
        </a:xfrm>
        <a:prstGeom prst="ellipse">
          <a:avLst/>
        </a:prstGeom>
        <a:gradFill rotWithShape="0">
          <a:gsLst>
            <a:gs pos="0">
              <a:schemeClr val="accent4">
                <a:hueOff val="3266964"/>
                <a:satOff val="-13592"/>
                <a:lumOff val="3203"/>
                <a:alphaOff val="0"/>
                <a:lumMod val="110000"/>
                <a:satMod val="105000"/>
                <a:tint val="67000"/>
              </a:schemeClr>
            </a:gs>
            <a:gs pos="50000">
              <a:schemeClr val="accent4">
                <a:hueOff val="3266964"/>
                <a:satOff val="-13592"/>
                <a:lumOff val="3203"/>
                <a:alphaOff val="0"/>
                <a:lumMod val="105000"/>
                <a:satMod val="103000"/>
                <a:tint val="73000"/>
              </a:schemeClr>
            </a:gs>
            <a:gs pos="100000">
              <a:schemeClr val="accent4">
                <a:hueOff val="3266964"/>
                <a:satOff val="-13592"/>
                <a:lumOff val="320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Service</a:t>
          </a:r>
        </a:p>
      </dsp:txBody>
      <dsp:txXfrm>
        <a:off x="2991822" y="1187621"/>
        <a:ext cx="1338947" cy="689586"/>
      </dsp:txXfrm>
    </dsp:sp>
    <dsp:sp modelId="{F53A7B16-3D40-44AB-9D44-3EC26CBA043E}">
      <dsp:nvSpPr>
        <dsp:cNvPr id="0" name=""/>
        <dsp:cNvSpPr/>
      </dsp:nvSpPr>
      <dsp:spPr>
        <a:xfrm>
          <a:off x="2224656" y="1915519"/>
          <a:ext cx="2873278" cy="2873278"/>
        </a:xfrm>
        <a:prstGeom prst="ellipse">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Repository</a:t>
          </a:r>
        </a:p>
      </dsp:txBody>
      <dsp:txXfrm>
        <a:off x="2991822" y="2131015"/>
        <a:ext cx="1338947" cy="646487"/>
      </dsp:txXfrm>
    </dsp:sp>
    <dsp:sp modelId="{A1388972-B1B0-48F2-A5F3-D30ECD13F168}">
      <dsp:nvSpPr>
        <dsp:cNvPr id="0" name=""/>
        <dsp:cNvSpPr/>
      </dsp:nvSpPr>
      <dsp:spPr>
        <a:xfrm>
          <a:off x="2703536" y="2873278"/>
          <a:ext cx="1915519" cy="1915519"/>
        </a:xfrm>
        <a:prstGeom prst="ellipse">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Domain Entities</a:t>
          </a:r>
        </a:p>
      </dsp:txBody>
      <dsp:txXfrm>
        <a:off x="2984057" y="3352158"/>
        <a:ext cx="1354476" cy="95775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DA2DE2-6118-49E8-A7D9-1CEFD597DE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0FC55D-4068-415F-A7DF-875BEF2A14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30F796-2593-45CC-9323-01BD5A27CA34}" type="datetimeFigureOut">
              <a:rPr lang="en-US" smtClean="0"/>
              <a:t>10/19/2022</a:t>
            </a:fld>
            <a:endParaRPr lang="en-US"/>
          </a:p>
        </p:txBody>
      </p:sp>
      <p:sp>
        <p:nvSpPr>
          <p:cNvPr id="4" name="Footer Placeholder 3">
            <a:extLst>
              <a:ext uri="{FF2B5EF4-FFF2-40B4-BE49-F238E27FC236}">
                <a16:creationId xmlns:a16="http://schemas.microsoft.com/office/drawing/2014/main" id="{1DD19D2A-C012-4D38-8D3C-BA4AE33800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CDDA48-369A-469D-B8F9-A1D473CB11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06B96F-838F-4576-8739-BDC91B3CD804}" type="slidenum">
              <a:rPr lang="en-US" smtClean="0"/>
              <a:t>‹#›</a:t>
            </a:fld>
            <a:endParaRPr lang="en-US"/>
          </a:p>
        </p:txBody>
      </p:sp>
    </p:spTree>
    <p:extLst>
      <p:ext uri="{BB962C8B-B14F-4D97-AF65-F5344CB8AC3E}">
        <p14:creationId xmlns:p14="http://schemas.microsoft.com/office/powerpoint/2010/main" val="2603751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88B61-D7A8-446D-B975-C39191C9D386}"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FC931-79C4-47CC-8E6D-EBF0484DFD59}" type="slidenum">
              <a:rPr lang="en-US" smtClean="0"/>
              <a:t>‹#›</a:t>
            </a:fld>
            <a:endParaRPr lang="en-US"/>
          </a:p>
        </p:txBody>
      </p:sp>
    </p:spTree>
    <p:extLst>
      <p:ext uri="{BB962C8B-B14F-4D97-AF65-F5344CB8AC3E}">
        <p14:creationId xmlns:p14="http://schemas.microsoft.com/office/powerpoint/2010/main" val="189771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FC931-79C4-47CC-8E6D-EBF0484DFD59}" type="slidenum">
              <a:rPr lang="en-US" smtClean="0"/>
              <a:t>2</a:t>
            </a:fld>
            <a:endParaRPr lang="en-US"/>
          </a:p>
        </p:txBody>
      </p:sp>
    </p:spTree>
    <p:extLst>
      <p:ext uri="{BB962C8B-B14F-4D97-AF65-F5344CB8AC3E}">
        <p14:creationId xmlns:p14="http://schemas.microsoft.com/office/powerpoint/2010/main" val="386358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FC931-79C4-47CC-8E6D-EBF0484DFD59}" type="slidenum">
              <a:rPr lang="en-US" smtClean="0"/>
              <a:t>14</a:t>
            </a:fld>
            <a:endParaRPr lang="en-US"/>
          </a:p>
        </p:txBody>
      </p:sp>
    </p:spTree>
    <p:extLst>
      <p:ext uri="{BB962C8B-B14F-4D97-AF65-F5344CB8AC3E}">
        <p14:creationId xmlns:p14="http://schemas.microsoft.com/office/powerpoint/2010/main" val="338860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B0BD-3E9E-444E-9431-B0D14E2D9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772F5-CF47-4033-84D5-22E12A955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FBAEC-2EDC-4011-9CBD-C3969B1F68DB}"/>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5" name="Footer Placeholder 4">
            <a:extLst>
              <a:ext uri="{FF2B5EF4-FFF2-40B4-BE49-F238E27FC236}">
                <a16:creationId xmlns:a16="http://schemas.microsoft.com/office/drawing/2014/main" id="{4256BE7E-9D8E-4E0C-8AF9-146223DA4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EFBE1-29C2-4839-B009-6AAF9C0871CB}"/>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00883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9AEA-F65D-4BD4-95DF-ADD1B9E69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56ADE-F89B-4BC8-9722-3D647A0DF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03955-1969-45D6-949F-FA28ECDE3A0C}"/>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5" name="Footer Placeholder 4">
            <a:extLst>
              <a:ext uri="{FF2B5EF4-FFF2-40B4-BE49-F238E27FC236}">
                <a16:creationId xmlns:a16="http://schemas.microsoft.com/office/drawing/2014/main" id="{3465A220-D602-483D-9FF6-79E29D21E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DEC27-6F4A-4988-B5E8-3DFA7ACB7DF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71335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949FF-A127-418C-AC69-5811034E1F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EF78B2-3C13-46C8-8AB6-750AF6413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187EB-8D60-47B8-BD93-8623C457AE38}"/>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5" name="Footer Placeholder 4">
            <a:extLst>
              <a:ext uri="{FF2B5EF4-FFF2-40B4-BE49-F238E27FC236}">
                <a16:creationId xmlns:a16="http://schemas.microsoft.com/office/drawing/2014/main" id="{D80CAC4C-446D-4F9F-BAFA-93E9867DE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06C67-03B0-4864-A115-ECCA5CA74419}"/>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47863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99256" y="173420"/>
            <a:ext cx="10793487"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595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D0FF-A167-44BA-9214-F99127457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48D79-ABF2-4CF0-B47F-D57D4D6A7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E5421-E8D4-445A-8103-F4853D051304}"/>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5" name="Footer Placeholder 4">
            <a:extLst>
              <a:ext uri="{FF2B5EF4-FFF2-40B4-BE49-F238E27FC236}">
                <a16:creationId xmlns:a16="http://schemas.microsoft.com/office/drawing/2014/main" id="{20E87E2D-EFF3-43EE-84FE-43294C92B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18C7E-ED72-4EF2-B29D-D11DD809FB8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34614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273B-E9CA-48F8-9448-C7C2F4E53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6C8A3-C3AD-4EF1-9033-BABC3B13F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192AC-B413-490E-A6F0-77752232F964}"/>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5" name="Footer Placeholder 4">
            <a:extLst>
              <a:ext uri="{FF2B5EF4-FFF2-40B4-BE49-F238E27FC236}">
                <a16:creationId xmlns:a16="http://schemas.microsoft.com/office/drawing/2014/main" id="{FF66DF2E-8999-469F-8EE8-E2257A7C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87AC0-5F66-415A-B21D-EE1C1D3D5C74}"/>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7037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25B-156D-44E4-AC8A-9C9A6D873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4F5C5-CB11-4C25-9DC2-30605C451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7E976-DCC5-41BB-99B2-1FA9CFE87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6441DC-A701-4962-BBF1-2CAF713C7500}"/>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6" name="Footer Placeholder 5">
            <a:extLst>
              <a:ext uri="{FF2B5EF4-FFF2-40B4-BE49-F238E27FC236}">
                <a16:creationId xmlns:a16="http://schemas.microsoft.com/office/drawing/2014/main" id="{65443FDC-B373-4E41-BAE1-14B8F579A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9806D-3939-4182-8B7A-6E64BBABF35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15335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32B2-4762-4AB4-92BE-7A770571F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D46BA8-3EA1-499B-894A-B3CA35167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1A84F-BDEF-4C2C-BBA2-D4CAD6F378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2501C-9FBA-453B-B892-BBBEBA330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8BE5E2-52B9-4D1A-A59D-DEAB1508C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092A27-F218-43C4-9D62-73345E73E565}"/>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8" name="Footer Placeholder 7">
            <a:extLst>
              <a:ext uri="{FF2B5EF4-FFF2-40B4-BE49-F238E27FC236}">
                <a16:creationId xmlns:a16="http://schemas.microsoft.com/office/drawing/2014/main" id="{84CEB1BF-27D6-45E3-9A4F-ACAD19B22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4F721F-2BD9-4BA5-9E92-D855774F74C6}"/>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60053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F431-55DB-4F2D-96F1-0B2D94343E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BA366F-2E59-401A-B799-D21B9CA041C2}"/>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4" name="Footer Placeholder 3">
            <a:extLst>
              <a:ext uri="{FF2B5EF4-FFF2-40B4-BE49-F238E27FC236}">
                <a16:creationId xmlns:a16="http://schemas.microsoft.com/office/drawing/2014/main" id="{1402B2B2-8F3A-450E-A8FA-D9A3EB649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CCBD5-5188-45C4-9D77-A4BC7C14887C}"/>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289306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10A0B-3E66-4316-8F02-90804927E838}"/>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3" name="Footer Placeholder 2">
            <a:extLst>
              <a:ext uri="{FF2B5EF4-FFF2-40B4-BE49-F238E27FC236}">
                <a16:creationId xmlns:a16="http://schemas.microsoft.com/office/drawing/2014/main" id="{4F7CDF46-C6D9-424D-9EFA-69B8A215CA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7FCB71-71D9-4A17-B5D2-4F6A41B463A3}"/>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91428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27F7-4A42-4F2A-BB86-48B5D7067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ACABB-060E-4488-B43D-101CB9AD1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53B32-1061-4350-8CAC-5EA98995F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1076B-CD5A-41F6-B3D1-D568FBBCA741}"/>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6" name="Footer Placeholder 5">
            <a:extLst>
              <a:ext uri="{FF2B5EF4-FFF2-40B4-BE49-F238E27FC236}">
                <a16:creationId xmlns:a16="http://schemas.microsoft.com/office/drawing/2014/main" id="{6316F9A4-1A74-44C3-A311-9B8771A0A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0FBF0-37A2-49E2-A528-260A8CD348D2}"/>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156513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85CD-822E-4671-AE7D-92DCAB77F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488CEB-098E-4B89-AE2C-AA8340792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D1AB54-D580-441D-822F-4CBE3C923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6C274-DA43-41CE-81B7-07527EA7CEC4}"/>
              </a:ext>
            </a:extLst>
          </p:cNvPr>
          <p:cNvSpPr>
            <a:spLocks noGrp="1"/>
          </p:cNvSpPr>
          <p:nvPr>
            <p:ph type="dt" sz="half" idx="10"/>
          </p:nvPr>
        </p:nvSpPr>
        <p:spPr/>
        <p:txBody>
          <a:bodyPr/>
          <a:lstStyle/>
          <a:p>
            <a:fld id="{D5F5691D-6750-4618-A72B-813A88C06240}" type="datetimeFigureOut">
              <a:rPr lang="en-US" smtClean="0"/>
              <a:t>10/19/2022</a:t>
            </a:fld>
            <a:endParaRPr lang="en-US"/>
          </a:p>
        </p:txBody>
      </p:sp>
      <p:sp>
        <p:nvSpPr>
          <p:cNvPr id="6" name="Footer Placeholder 5">
            <a:extLst>
              <a:ext uri="{FF2B5EF4-FFF2-40B4-BE49-F238E27FC236}">
                <a16:creationId xmlns:a16="http://schemas.microsoft.com/office/drawing/2014/main" id="{077E972D-21D8-45FA-BDA2-2E51E73F0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30FFA-B4C5-4DB2-A5E5-582823020701}"/>
              </a:ext>
            </a:extLst>
          </p:cNvPr>
          <p:cNvSpPr>
            <a:spLocks noGrp="1"/>
          </p:cNvSpPr>
          <p:nvPr>
            <p:ph type="sldNum" sz="quarter" idx="12"/>
          </p:nvPr>
        </p:nvSpPr>
        <p:spPr/>
        <p:txBody>
          <a:bodyPr/>
          <a:lstStyle/>
          <a:p>
            <a:fld id="{D39C934A-3A46-40EF-9922-8D42271F501A}" type="slidenum">
              <a:rPr lang="en-US" smtClean="0"/>
              <a:t>‹#›</a:t>
            </a:fld>
            <a:endParaRPr lang="en-US"/>
          </a:p>
        </p:txBody>
      </p:sp>
    </p:spTree>
    <p:extLst>
      <p:ext uri="{BB962C8B-B14F-4D97-AF65-F5344CB8AC3E}">
        <p14:creationId xmlns:p14="http://schemas.microsoft.com/office/powerpoint/2010/main" val="348542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CD3D1-409E-4C1E-A7CB-87771C8E3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62C380-41D1-48DA-A4F6-D5D393C6C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921FE-6DF2-47A5-88B9-2310AA84C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5691D-6750-4618-A72B-813A88C06240}" type="datetimeFigureOut">
              <a:rPr lang="en-US" smtClean="0"/>
              <a:t>10/19/2022</a:t>
            </a:fld>
            <a:endParaRPr lang="en-US"/>
          </a:p>
        </p:txBody>
      </p:sp>
      <p:sp>
        <p:nvSpPr>
          <p:cNvPr id="5" name="Footer Placeholder 4">
            <a:extLst>
              <a:ext uri="{FF2B5EF4-FFF2-40B4-BE49-F238E27FC236}">
                <a16:creationId xmlns:a16="http://schemas.microsoft.com/office/drawing/2014/main" id="{30A781F7-F711-4380-8CB7-A5E230840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59E920-E1A2-48C9-B8AD-8B6F7EDCD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C934A-3A46-40EF-9922-8D42271F501A}" type="slidenum">
              <a:rPr lang="en-US" smtClean="0"/>
              <a:t>‹#›</a:t>
            </a:fld>
            <a:endParaRPr lang="en-US"/>
          </a:p>
        </p:txBody>
      </p:sp>
    </p:spTree>
    <p:extLst>
      <p:ext uri="{BB962C8B-B14F-4D97-AF65-F5344CB8AC3E}">
        <p14:creationId xmlns:p14="http://schemas.microsoft.com/office/powerpoint/2010/main" val="342567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7.png"/><Relationship Id="rId18" Type="http://schemas.openxmlformats.org/officeDocument/2006/relationships/image" Target="../media/image44.png"/><Relationship Id="rId3" Type="http://schemas.openxmlformats.org/officeDocument/2006/relationships/image" Target="../media/image49.png"/><Relationship Id="rId21" Type="http://schemas.openxmlformats.org/officeDocument/2006/relationships/image" Target="../media/image69.png"/><Relationship Id="rId7" Type="http://schemas.openxmlformats.org/officeDocument/2006/relationships/image" Target="../media/image53.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2.xml"/><Relationship Id="rId16" Type="http://schemas.openxmlformats.org/officeDocument/2006/relationships/image" Target="../media/image60.png"/><Relationship Id="rId20" Type="http://schemas.openxmlformats.org/officeDocument/2006/relationships/image" Target="../media/image62.png"/><Relationship Id="rId1" Type="http://schemas.openxmlformats.org/officeDocument/2006/relationships/slideLayout" Target="../slideLayouts/slideLayout12.xml"/><Relationship Id="rId6" Type="http://schemas.openxmlformats.org/officeDocument/2006/relationships/image" Target="../media/image52.png"/><Relationship Id="rId11" Type="http://schemas.openxmlformats.org/officeDocument/2006/relationships/image" Target="../media/image24.png"/><Relationship Id="rId5" Type="http://schemas.openxmlformats.org/officeDocument/2006/relationships/image" Target="../media/image51.png"/><Relationship Id="rId15" Type="http://schemas.openxmlformats.org/officeDocument/2006/relationships/image" Target="../media/image59.png"/><Relationship Id="rId10" Type="http://schemas.openxmlformats.org/officeDocument/2006/relationships/image" Target="../media/image56.png"/><Relationship Id="rId19" Type="http://schemas.openxmlformats.org/officeDocument/2006/relationships/image" Target="../media/image61.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58.png"/></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9.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1.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6.png"/><Relationship Id="rId18" Type="http://schemas.openxmlformats.org/officeDocument/2006/relationships/image" Target="../media/image44.png"/><Relationship Id="rId3" Type="http://schemas.openxmlformats.org/officeDocument/2006/relationships/image" Target="../media/image33.png"/><Relationship Id="rId21" Type="http://schemas.openxmlformats.org/officeDocument/2006/relationships/image" Target="../media/image47.png"/><Relationship Id="rId7" Type="http://schemas.openxmlformats.org/officeDocument/2006/relationships/image" Target="../media/image37.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9.png"/><Relationship Id="rId5" Type="http://schemas.openxmlformats.org/officeDocument/2006/relationships/image" Target="../media/image35.png"/><Relationship Id="rId15" Type="http://schemas.openxmlformats.org/officeDocument/2006/relationships/image" Target="../media/image41.png"/><Relationship Id="rId10" Type="http://schemas.openxmlformats.org/officeDocument/2006/relationships/image" Target="../media/image23.png"/><Relationship Id="rId19"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22.png"/><Relationship Id="rId14" Type="http://schemas.openxmlformats.org/officeDocument/2006/relationships/image" Target="../media/image40.png"/><Relationship Id="rId22" Type="http://schemas.openxmlformats.org/officeDocument/2006/relationships/image" Target="../media/image48.png"/></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4.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5.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6.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7.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2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79.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80.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3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21" Type="http://schemas.openxmlformats.org/officeDocument/2006/relationships/image" Target="../media/image82.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81.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23" Type="http://schemas.openxmlformats.org/officeDocument/2006/relationships/image" Target="../media/image84.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 Id="rId22" Type="http://schemas.openxmlformats.org/officeDocument/2006/relationships/image" Target="../media/image83.png"/></Relationships>
</file>

<file path=ppt/slides/_rels/slide3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21" Type="http://schemas.openxmlformats.org/officeDocument/2006/relationships/hyperlink" Target="https://docs.microsoft.com/en-us/dotnet/api/microsoft.entityframeworkcore.dbcontext?view=efcore-5.0" TargetMode="External"/><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hyperlink" Target="https://www.codeguru.com/csharp/understanding-onion-architecture/#:~:text=Onion%20Architecture%20is%20based%20on,on%20the%20actual%20domain%20models" TargetMode="External"/><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4.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21" Type="http://schemas.openxmlformats.org/officeDocument/2006/relationships/diagramLayout" Target="../diagrams/layout1.xml"/><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diagramData" Target="../diagrams/data1.xml"/><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24" Type="http://schemas.microsoft.com/office/2007/relationships/diagramDrawing" Target="../diagrams/drawing1.xml"/><Relationship Id="rId5" Type="http://schemas.openxmlformats.org/officeDocument/2006/relationships/image" Target="../media/image52.png"/><Relationship Id="rId15" Type="http://schemas.openxmlformats.org/officeDocument/2006/relationships/image" Target="../media/image60.png"/><Relationship Id="rId23" Type="http://schemas.openxmlformats.org/officeDocument/2006/relationships/diagramColors" Target="../diagrams/colors1.xml"/><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 Id="rId22"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_rels/slide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8.png"/><Relationship Id="rId18" Type="http://schemas.openxmlformats.org/officeDocument/2006/relationships/image" Target="../media/image61.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7.png"/><Relationship Id="rId17" Type="http://schemas.openxmlformats.org/officeDocument/2006/relationships/image" Target="../media/image44.pn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53.png"/><Relationship Id="rId11" Type="http://schemas.openxmlformats.org/officeDocument/2006/relationships/image" Target="../media/image25.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24.png"/><Relationship Id="rId19" Type="http://schemas.openxmlformats.org/officeDocument/2006/relationships/image" Target="../media/image62.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76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379648" y="498262"/>
              <a:ext cx="617855" cy="634365"/>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41"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6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48"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dirty="0"/>
            </a:p>
          </p:txBody>
        </p:sp>
        <p:pic>
          <p:nvPicPr>
            <p:cNvPr id="5" name="object 5"/>
            <p:cNvPicPr/>
            <p:nvPr/>
          </p:nvPicPr>
          <p:blipFill>
            <a:blip r:embed="rId3" cstate="print"/>
            <a:stretch>
              <a:fillRect/>
            </a:stretch>
          </p:blipFill>
          <p:spPr>
            <a:xfrm>
              <a:off x="1936547" y="595530"/>
              <a:ext cx="171774" cy="171785"/>
            </a:xfrm>
            <a:prstGeom prst="rect">
              <a:avLst/>
            </a:prstGeom>
          </p:spPr>
        </p:pic>
      </p:grpSp>
      <p:sp>
        <p:nvSpPr>
          <p:cNvPr id="6" name="object 6"/>
          <p:cNvSpPr txBox="1"/>
          <p:nvPr/>
        </p:nvSpPr>
        <p:spPr>
          <a:xfrm>
            <a:off x="699638" y="275947"/>
            <a:ext cx="1618238"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grpSp>
        <p:nvGrpSpPr>
          <p:cNvPr id="7" name="object 7"/>
          <p:cNvGrpSpPr/>
          <p:nvPr/>
        </p:nvGrpSpPr>
        <p:grpSpPr>
          <a:xfrm>
            <a:off x="1149218" y="909553"/>
            <a:ext cx="10800676" cy="5914977"/>
            <a:chOff x="2064413" y="466354"/>
            <a:chExt cx="17811115" cy="9754235"/>
          </a:xfrm>
        </p:grpSpPr>
        <p:sp>
          <p:nvSpPr>
            <p:cNvPr id="8" name="object 8"/>
            <p:cNvSpPr/>
            <p:nvPr/>
          </p:nvSpPr>
          <p:spPr>
            <a:xfrm>
              <a:off x="3994375" y="466354"/>
              <a:ext cx="27305" cy="857250"/>
            </a:xfrm>
            <a:custGeom>
              <a:avLst/>
              <a:gdLst/>
              <a:ahLst/>
              <a:cxnLst/>
              <a:rect l="l" t="t" r="r" b="b"/>
              <a:pathLst>
                <a:path w="27304" h="857250">
                  <a:moveTo>
                    <a:pt x="20941" y="0"/>
                  </a:moveTo>
                  <a:lnTo>
                    <a:pt x="6031" y="0"/>
                  </a:lnTo>
                  <a:lnTo>
                    <a:pt x="0" y="6041"/>
                  </a:lnTo>
                  <a:lnTo>
                    <a:pt x="0" y="851031"/>
                  </a:lnTo>
                  <a:lnTo>
                    <a:pt x="6031" y="857073"/>
                  </a:lnTo>
                  <a:lnTo>
                    <a:pt x="13486" y="857073"/>
                  </a:lnTo>
                  <a:lnTo>
                    <a:pt x="20941" y="857073"/>
                  </a:lnTo>
                  <a:lnTo>
                    <a:pt x="26973" y="851031"/>
                  </a:lnTo>
                  <a:lnTo>
                    <a:pt x="26973" y="6041"/>
                  </a:lnTo>
                  <a:lnTo>
                    <a:pt x="20941" y="0"/>
                  </a:lnTo>
                  <a:close/>
                </a:path>
              </a:pathLst>
            </a:custGeom>
            <a:solidFill>
              <a:srgbClr val="C2C5CC"/>
            </a:solidFill>
          </p:spPr>
          <p:txBody>
            <a:bodyPr wrap="square" lIns="0" tIns="0" rIns="0" bIns="0" rtlCol="0"/>
            <a:lstStyle/>
            <a:p>
              <a:endParaRPr sz="1092"/>
            </a:p>
          </p:txBody>
        </p:sp>
        <p:pic>
          <p:nvPicPr>
            <p:cNvPr id="9" name="object 9"/>
            <p:cNvPicPr/>
            <p:nvPr/>
          </p:nvPicPr>
          <p:blipFill>
            <a:blip r:embed="rId4" cstate="print"/>
            <a:stretch>
              <a:fillRect/>
            </a:stretch>
          </p:blipFill>
          <p:spPr>
            <a:xfrm>
              <a:off x="4627294" y="574855"/>
              <a:ext cx="77317" cy="79369"/>
            </a:xfrm>
            <a:prstGeom prst="rect">
              <a:avLst/>
            </a:prstGeom>
          </p:spPr>
        </p:pic>
        <p:sp>
          <p:nvSpPr>
            <p:cNvPr id="10" name="object 10"/>
            <p:cNvSpPr/>
            <p:nvPr/>
          </p:nvSpPr>
          <p:spPr>
            <a:xfrm>
              <a:off x="4465587" y="623325"/>
              <a:ext cx="283845" cy="309880"/>
            </a:xfrm>
            <a:custGeom>
              <a:avLst/>
              <a:gdLst/>
              <a:ahLst/>
              <a:cxnLst/>
              <a:rect l="l" t="t" r="r" b="b"/>
              <a:pathLst>
                <a:path w="283845" h="309880">
                  <a:moveTo>
                    <a:pt x="103936" y="0"/>
                  </a:moveTo>
                  <a:lnTo>
                    <a:pt x="51623" y="15522"/>
                  </a:lnTo>
                  <a:lnTo>
                    <a:pt x="17174" y="44266"/>
                  </a:lnTo>
                  <a:lnTo>
                    <a:pt x="0" y="70839"/>
                  </a:lnTo>
                  <a:lnTo>
                    <a:pt x="35443" y="83080"/>
                  </a:lnTo>
                  <a:lnTo>
                    <a:pt x="52974" y="61684"/>
                  </a:lnTo>
                  <a:lnTo>
                    <a:pt x="72581" y="46972"/>
                  </a:lnTo>
                  <a:lnTo>
                    <a:pt x="94266" y="38946"/>
                  </a:lnTo>
                  <a:lnTo>
                    <a:pt x="118027" y="37605"/>
                  </a:lnTo>
                  <a:lnTo>
                    <a:pt x="130047" y="39246"/>
                  </a:lnTo>
                  <a:lnTo>
                    <a:pt x="180729" y="67902"/>
                  </a:lnTo>
                  <a:lnTo>
                    <a:pt x="201603" y="109714"/>
                  </a:lnTo>
                  <a:lnTo>
                    <a:pt x="202810" y="135141"/>
                  </a:lnTo>
                  <a:lnTo>
                    <a:pt x="201336" y="148224"/>
                  </a:lnTo>
                  <a:lnTo>
                    <a:pt x="198719" y="160553"/>
                  </a:lnTo>
                  <a:lnTo>
                    <a:pt x="194959" y="172125"/>
                  </a:lnTo>
                  <a:lnTo>
                    <a:pt x="190057" y="182941"/>
                  </a:lnTo>
                  <a:lnTo>
                    <a:pt x="191113" y="214644"/>
                  </a:lnTo>
                  <a:lnTo>
                    <a:pt x="204189" y="266506"/>
                  </a:lnTo>
                  <a:lnTo>
                    <a:pt x="229311" y="300847"/>
                  </a:lnTo>
                  <a:lnTo>
                    <a:pt x="244306" y="309733"/>
                  </a:lnTo>
                  <a:lnTo>
                    <a:pt x="251444" y="308407"/>
                  </a:lnTo>
                  <a:lnTo>
                    <a:pt x="260246" y="305733"/>
                  </a:lnTo>
                  <a:lnTo>
                    <a:pt x="270708" y="301708"/>
                  </a:lnTo>
                  <a:lnTo>
                    <a:pt x="282829" y="296330"/>
                  </a:lnTo>
                  <a:lnTo>
                    <a:pt x="283467" y="294393"/>
                  </a:lnTo>
                  <a:lnTo>
                    <a:pt x="265391" y="283403"/>
                  </a:lnTo>
                  <a:lnTo>
                    <a:pt x="250585" y="269752"/>
                  </a:lnTo>
                  <a:lnTo>
                    <a:pt x="230778" y="234478"/>
                  </a:lnTo>
                  <a:lnTo>
                    <a:pt x="225490" y="197757"/>
                  </a:lnTo>
                  <a:lnTo>
                    <a:pt x="240306" y="146219"/>
                  </a:lnTo>
                  <a:lnTo>
                    <a:pt x="240652" y="108610"/>
                  </a:lnTo>
                  <a:lnTo>
                    <a:pt x="216751" y="48179"/>
                  </a:lnTo>
                  <a:lnTo>
                    <a:pt x="183342" y="19323"/>
                  </a:lnTo>
                  <a:lnTo>
                    <a:pt x="134006" y="622"/>
                  </a:lnTo>
                  <a:lnTo>
                    <a:pt x="103936" y="0"/>
                  </a:lnTo>
                  <a:close/>
                </a:path>
              </a:pathLst>
            </a:custGeom>
            <a:solidFill>
              <a:srgbClr val="ED4039"/>
            </a:solidFill>
          </p:spPr>
          <p:txBody>
            <a:bodyPr wrap="square" lIns="0" tIns="0" rIns="0" bIns="0" rtlCol="0"/>
            <a:lstStyle/>
            <a:p>
              <a:endParaRPr sz="1092"/>
            </a:p>
          </p:txBody>
        </p:sp>
        <p:pic>
          <p:nvPicPr>
            <p:cNvPr id="11" name="object 11"/>
            <p:cNvPicPr/>
            <p:nvPr/>
          </p:nvPicPr>
          <p:blipFill>
            <a:blip r:embed="rId5" cstate="print"/>
            <a:stretch>
              <a:fillRect/>
            </a:stretch>
          </p:blipFill>
          <p:spPr>
            <a:xfrm>
              <a:off x="4824081" y="860898"/>
              <a:ext cx="79208" cy="77695"/>
            </a:xfrm>
            <a:prstGeom prst="rect">
              <a:avLst/>
            </a:prstGeom>
          </p:spPr>
        </p:pic>
        <p:sp>
          <p:nvSpPr>
            <p:cNvPr id="12" name="object 12"/>
            <p:cNvSpPr/>
            <p:nvPr/>
          </p:nvSpPr>
          <p:spPr>
            <a:xfrm>
              <a:off x="4576398"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4" y="112932"/>
                  </a:lnTo>
                  <a:lnTo>
                    <a:pt x="220078" y="124439"/>
                  </a:lnTo>
                  <a:lnTo>
                    <a:pt x="219562" y="135545"/>
                  </a:lnTo>
                  <a:lnTo>
                    <a:pt x="194405" y="189149"/>
                  </a:lnTo>
                  <a:lnTo>
                    <a:pt x="151785" y="212726"/>
                  </a:lnTo>
                  <a:lnTo>
                    <a:pt x="114314" y="217174"/>
                  </a:lnTo>
                  <a:lnTo>
                    <a:pt x="102436" y="216077"/>
                  </a:lnTo>
                  <a:lnTo>
                    <a:pt x="72818" y="227295"/>
                  </a:lnTo>
                  <a:lnTo>
                    <a:pt x="27981" y="256352"/>
                  </a:lnTo>
                  <a:lnTo>
                    <a:pt x="3544" y="291197"/>
                  </a:lnTo>
                  <a:lnTo>
                    <a:pt x="0" y="308336"/>
                  </a:lnTo>
                  <a:lnTo>
                    <a:pt x="3555" y="314640"/>
                  </a:lnTo>
                  <a:lnTo>
                    <a:pt x="8929" y="322088"/>
                  </a:lnTo>
                  <a:lnTo>
                    <a:pt x="16120"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3" y="156865"/>
                  </a:lnTo>
                  <a:lnTo>
                    <a:pt x="258599" y="123305"/>
                  </a:lnTo>
                  <a:lnTo>
                    <a:pt x="257060" y="104112"/>
                  </a:lnTo>
                  <a:lnTo>
                    <a:pt x="234380"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13" name="object 13"/>
            <p:cNvPicPr/>
            <p:nvPr/>
          </p:nvPicPr>
          <p:blipFill>
            <a:blip r:embed="rId6" cstate="print"/>
            <a:stretch>
              <a:fillRect/>
            </a:stretch>
          </p:blipFill>
          <p:spPr>
            <a:xfrm>
              <a:off x="4296414" y="670975"/>
              <a:ext cx="79077" cy="77695"/>
            </a:xfrm>
            <a:prstGeom prst="rect">
              <a:avLst/>
            </a:prstGeom>
          </p:spPr>
        </p:pic>
        <p:sp>
          <p:nvSpPr>
            <p:cNvPr id="14" name="object 14"/>
            <p:cNvSpPr/>
            <p:nvPr/>
          </p:nvSpPr>
          <p:spPr>
            <a:xfrm>
              <a:off x="4310172" y="705509"/>
              <a:ext cx="343535" cy="219710"/>
            </a:xfrm>
            <a:custGeom>
              <a:avLst/>
              <a:gdLst/>
              <a:ahLst/>
              <a:cxnLst/>
              <a:rect l="l" t="t" r="r" b="b"/>
              <a:pathLst>
                <a:path w="343535" h="219709">
                  <a:moveTo>
                    <a:pt x="116379" y="0"/>
                  </a:moveTo>
                  <a:lnTo>
                    <a:pt x="55818" y="22420"/>
                  </a:lnTo>
                  <a:lnTo>
                    <a:pt x="24123" y="54241"/>
                  </a:lnTo>
                  <a:lnTo>
                    <a:pt x="3858" y="98639"/>
                  </a:lnTo>
                  <a:lnTo>
                    <a:pt x="0" y="126299"/>
                  </a:lnTo>
                  <a:lnTo>
                    <a:pt x="2245" y="153202"/>
                  </a:lnTo>
                  <a:lnTo>
                    <a:pt x="18775" y="194943"/>
                  </a:lnTo>
                  <a:lnTo>
                    <a:pt x="38552" y="219556"/>
                  </a:lnTo>
                  <a:lnTo>
                    <a:pt x="61358" y="189787"/>
                  </a:lnTo>
                  <a:lnTo>
                    <a:pt x="46501" y="166449"/>
                  </a:lnTo>
                  <a:lnTo>
                    <a:pt x="38651" y="143208"/>
                  </a:lnTo>
                  <a:lnTo>
                    <a:pt x="43965" y="97015"/>
                  </a:lnTo>
                  <a:lnTo>
                    <a:pt x="70635" y="60555"/>
                  </a:lnTo>
                  <a:lnTo>
                    <a:pt x="115124" y="40229"/>
                  </a:lnTo>
                  <a:lnTo>
                    <a:pt x="138744" y="40238"/>
                  </a:lnTo>
                  <a:lnTo>
                    <a:pt x="175190" y="52591"/>
                  </a:lnTo>
                  <a:lnTo>
                    <a:pt x="204641" y="74209"/>
                  </a:lnTo>
                  <a:lnTo>
                    <a:pt x="235072" y="83150"/>
                  </a:lnTo>
                  <a:lnTo>
                    <a:pt x="262976" y="87420"/>
                  </a:lnTo>
                  <a:lnTo>
                    <a:pt x="288352" y="87018"/>
                  </a:lnTo>
                  <a:lnTo>
                    <a:pt x="311203" y="81947"/>
                  </a:lnTo>
                  <a:lnTo>
                    <a:pt x="342966" y="55302"/>
                  </a:lnTo>
                  <a:lnTo>
                    <a:pt x="343184" y="46124"/>
                  </a:lnTo>
                  <a:lnTo>
                    <a:pt x="342644" y="34947"/>
                  </a:lnTo>
                  <a:lnTo>
                    <a:pt x="341349" y="21771"/>
                  </a:lnTo>
                  <a:lnTo>
                    <a:pt x="339674" y="20483"/>
                  </a:lnTo>
                  <a:lnTo>
                    <a:pt x="323590" y="34171"/>
                  </a:lnTo>
                  <a:lnTo>
                    <a:pt x="306011" y="43931"/>
                  </a:lnTo>
                  <a:lnTo>
                    <a:pt x="286934" y="49763"/>
                  </a:lnTo>
                  <a:lnTo>
                    <a:pt x="266357" y="51665"/>
                  </a:lnTo>
                  <a:lnTo>
                    <a:pt x="259729" y="51463"/>
                  </a:lnTo>
                  <a:lnTo>
                    <a:pt x="185438"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5" name="object 15"/>
            <p:cNvPicPr/>
            <p:nvPr/>
          </p:nvPicPr>
          <p:blipFill>
            <a:blip r:embed="rId7" cstate="print"/>
            <a:stretch>
              <a:fillRect/>
            </a:stretch>
          </p:blipFill>
          <p:spPr>
            <a:xfrm>
              <a:off x="4285961" y="1017755"/>
              <a:ext cx="78233" cy="78693"/>
            </a:xfrm>
            <a:prstGeom prst="rect">
              <a:avLst/>
            </a:prstGeom>
          </p:spPr>
        </p:pic>
        <p:sp>
          <p:nvSpPr>
            <p:cNvPr id="16" name="object 16"/>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7" y="325247"/>
                  </a:lnTo>
                  <a:lnTo>
                    <a:pt x="115378"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7" name="object 17"/>
            <p:cNvPicPr/>
            <p:nvPr/>
          </p:nvPicPr>
          <p:blipFill>
            <a:blip r:embed="rId8" cstate="print"/>
            <a:stretch>
              <a:fillRect/>
            </a:stretch>
          </p:blipFill>
          <p:spPr>
            <a:xfrm>
              <a:off x="4613558" y="1136111"/>
              <a:ext cx="78101" cy="78814"/>
            </a:xfrm>
            <a:prstGeom prst="rect">
              <a:avLst/>
            </a:prstGeom>
          </p:spPr>
        </p:pic>
        <p:sp>
          <p:nvSpPr>
            <p:cNvPr id="18" name="object 18"/>
            <p:cNvSpPr/>
            <p:nvPr/>
          </p:nvSpPr>
          <p:spPr>
            <a:xfrm>
              <a:off x="4410450" y="937870"/>
              <a:ext cx="362585" cy="205740"/>
            </a:xfrm>
            <a:custGeom>
              <a:avLst/>
              <a:gdLst/>
              <a:ahLst/>
              <a:cxnLst/>
              <a:rect l="l" t="t" r="r" b="b"/>
              <a:pathLst>
                <a:path w="362585" h="205740">
                  <a:moveTo>
                    <a:pt x="33085"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68" y="155567"/>
                  </a:lnTo>
                  <a:lnTo>
                    <a:pt x="359224" y="106766"/>
                  </a:lnTo>
                  <a:lnTo>
                    <a:pt x="362536" y="80671"/>
                  </a:lnTo>
                  <a:lnTo>
                    <a:pt x="362449" y="71971"/>
                  </a:lnTo>
                  <a:lnTo>
                    <a:pt x="361025" y="57930"/>
                  </a:lnTo>
                  <a:lnTo>
                    <a:pt x="324817" y="67982"/>
                  </a:lnTo>
                  <a:lnTo>
                    <a:pt x="322744" y="95540"/>
                  </a:lnTo>
                  <a:lnTo>
                    <a:pt x="315096" y="118814"/>
                  </a:lnTo>
                  <a:lnTo>
                    <a:pt x="283080" y="152503"/>
                  </a:lnTo>
                  <a:lnTo>
                    <a:pt x="239783" y="165780"/>
                  </a:lnTo>
                  <a:lnTo>
                    <a:pt x="214309" y="163547"/>
                  </a:lnTo>
                  <a:lnTo>
                    <a:pt x="173268" y="141063"/>
                  </a:lnTo>
                  <a:lnTo>
                    <a:pt x="151480" y="109308"/>
                  </a:lnTo>
                  <a:lnTo>
                    <a:pt x="140822" y="74421"/>
                  </a:lnTo>
                  <a:lnTo>
                    <a:pt x="121869" y="49064"/>
                  </a:lnTo>
                  <a:lnTo>
                    <a:pt x="81539" y="13953"/>
                  </a:lnTo>
                  <a:lnTo>
                    <a:pt x="41259" y="142"/>
                  </a:lnTo>
                  <a:lnTo>
                    <a:pt x="33085" y="0"/>
                  </a:lnTo>
                  <a:close/>
                </a:path>
              </a:pathLst>
            </a:custGeom>
            <a:solidFill>
              <a:srgbClr val="5DC4C1"/>
            </a:solidFill>
          </p:spPr>
          <p:txBody>
            <a:bodyPr wrap="square" lIns="0" tIns="0" rIns="0" bIns="0" rtlCol="0"/>
            <a:lstStyle/>
            <a:p>
              <a:endParaRPr sz="1092"/>
            </a:p>
          </p:txBody>
        </p:sp>
        <p:pic>
          <p:nvPicPr>
            <p:cNvPr id="19" name="object 19"/>
            <p:cNvPicPr/>
            <p:nvPr/>
          </p:nvPicPr>
          <p:blipFill>
            <a:blip r:embed="rId9" cstate="print"/>
            <a:stretch>
              <a:fillRect/>
            </a:stretch>
          </p:blipFill>
          <p:spPr>
            <a:xfrm>
              <a:off x="2064413" y="7008060"/>
              <a:ext cx="2273525" cy="2382028"/>
            </a:xfrm>
            <a:prstGeom prst="rect">
              <a:avLst/>
            </a:prstGeom>
          </p:spPr>
        </p:pic>
        <p:pic>
          <p:nvPicPr>
            <p:cNvPr id="20" name="object 20"/>
            <p:cNvPicPr/>
            <p:nvPr/>
          </p:nvPicPr>
          <p:blipFill>
            <a:blip r:embed="rId10" cstate="print"/>
            <a:stretch>
              <a:fillRect/>
            </a:stretch>
          </p:blipFill>
          <p:spPr>
            <a:xfrm>
              <a:off x="18728106" y="3224872"/>
              <a:ext cx="1147295" cy="1077722"/>
            </a:xfrm>
            <a:prstGeom prst="rect">
              <a:avLst/>
            </a:prstGeom>
          </p:spPr>
        </p:pic>
        <p:sp>
          <p:nvSpPr>
            <p:cNvPr id="21" name="object 21"/>
            <p:cNvSpPr/>
            <p:nvPr/>
          </p:nvSpPr>
          <p:spPr>
            <a:xfrm>
              <a:off x="12112088" y="7739459"/>
              <a:ext cx="782955" cy="397510"/>
            </a:xfrm>
            <a:custGeom>
              <a:avLst/>
              <a:gdLst/>
              <a:ahLst/>
              <a:cxnLst/>
              <a:rect l="l" t="t" r="r" b="b"/>
              <a:pathLst>
                <a:path w="782954" h="397509">
                  <a:moveTo>
                    <a:pt x="782709" y="0"/>
                  </a:moveTo>
                  <a:lnTo>
                    <a:pt x="433588" y="87013"/>
                  </a:lnTo>
                  <a:lnTo>
                    <a:pt x="391349" y="92185"/>
                  </a:lnTo>
                  <a:lnTo>
                    <a:pt x="380699" y="91858"/>
                  </a:lnTo>
                  <a:lnTo>
                    <a:pt x="370119" y="90883"/>
                  </a:lnTo>
                  <a:lnTo>
                    <a:pt x="359602" y="89265"/>
                  </a:lnTo>
                  <a:lnTo>
                    <a:pt x="349141" y="87013"/>
                  </a:lnTo>
                  <a:lnTo>
                    <a:pt x="0" y="0"/>
                  </a:lnTo>
                  <a:lnTo>
                    <a:pt x="0" y="270284"/>
                  </a:lnTo>
                  <a:lnTo>
                    <a:pt x="24482" y="314496"/>
                  </a:lnTo>
                  <a:lnTo>
                    <a:pt x="92035" y="351920"/>
                  </a:lnTo>
                  <a:lnTo>
                    <a:pt x="139202" y="367192"/>
                  </a:lnTo>
                  <a:lnTo>
                    <a:pt x="193821" y="379693"/>
                  </a:lnTo>
                  <a:lnTo>
                    <a:pt x="254789" y="389065"/>
                  </a:lnTo>
                  <a:lnTo>
                    <a:pt x="321000" y="394951"/>
                  </a:lnTo>
                  <a:lnTo>
                    <a:pt x="391349" y="396993"/>
                  </a:lnTo>
                  <a:lnTo>
                    <a:pt x="461710" y="394955"/>
                  </a:lnTo>
                  <a:lnTo>
                    <a:pt x="527927" y="389080"/>
                  </a:lnTo>
                  <a:lnTo>
                    <a:pt x="588898" y="379721"/>
                  </a:lnTo>
                  <a:lnTo>
                    <a:pt x="643518" y="367233"/>
                  </a:lnTo>
                  <a:lnTo>
                    <a:pt x="690682" y="351972"/>
                  </a:lnTo>
                  <a:lnTo>
                    <a:pt x="729288" y="334291"/>
                  </a:lnTo>
                  <a:lnTo>
                    <a:pt x="776405" y="293093"/>
                  </a:lnTo>
                  <a:lnTo>
                    <a:pt x="782709" y="270284"/>
                  </a:lnTo>
                  <a:lnTo>
                    <a:pt x="782709" y="0"/>
                  </a:lnTo>
                  <a:close/>
                </a:path>
              </a:pathLst>
            </a:custGeom>
            <a:solidFill>
              <a:srgbClr val="343434">
                <a:alpha val="50000"/>
              </a:srgbClr>
            </a:solidFill>
          </p:spPr>
          <p:txBody>
            <a:bodyPr wrap="square" lIns="0" tIns="0" rIns="0" bIns="0" rtlCol="0"/>
            <a:lstStyle/>
            <a:p>
              <a:endParaRPr sz="1092"/>
            </a:p>
          </p:txBody>
        </p:sp>
        <p:sp>
          <p:nvSpPr>
            <p:cNvPr id="22" name="object 22"/>
            <p:cNvSpPr/>
            <p:nvPr/>
          </p:nvSpPr>
          <p:spPr>
            <a:xfrm>
              <a:off x="12112088" y="7739459"/>
              <a:ext cx="782955" cy="397510"/>
            </a:xfrm>
            <a:custGeom>
              <a:avLst/>
              <a:gdLst/>
              <a:ahLst/>
              <a:cxnLst/>
              <a:rect l="l" t="t" r="r" b="b"/>
              <a:pathLst>
                <a:path w="782954" h="397509">
                  <a:moveTo>
                    <a:pt x="782709" y="270284"/>
                  </a:moveTo>
                  <a:lnTo>
                    <a:pt x="758230" y="314547"/>
                  </a:lnTo>
                  <a:lnTo>
                    <a:pt x="690682" y="351972"/>
                  </a:lnTo>
                  <a:lnTo>
                    <a:pt x="643518" y="367233"/>
                  </a:lnTo>
                  <a:lnTo>
                    <a:pt x="588898" y="379721"/>
                  </a:lnTo>
                  <a:lnTo>
                    <a:pt x="527927" y="389080"/>
                  </a:lnTo>
                  <a:lnTo>
                    <a:pt x="461710" y="394955"/>
                  </a:lnTo>
                  <a:lnTo>
                    <a:pt x="391349" y="396993"/>
                  </a:lnTo>
                  <a:lnTo>
                    <a:pt x="321000" y="394951"/>
                  </a:lnTo>
                  <a:lnTo>
                    <a:pt x="254789" y="389065"/>
                  </a:lnTo>
                  <a:lnTo>
                    <a:pt x="193821" y="379693"/>
                  </a:lnTo>
                  <a:lnTo>
                    <a:pt x="139202" y="367192"/>
                  </a:lnTo>
                  <a:lnTo>
                    <a:pt x="92035" y="351920"/>
                  </a:lnTo>
                  <a:lnTo>
                    <a:pt x="53427" y="334236"/>
                  </a:lnTo>
                  <a:lnTo>
                    <a:pt x="6304" y="293060"/>
                  </a:lnTo>
                  <a:lnTo>
                    <a:pt x="0" y="270284"/>
                  </a:lnTo>
                  <a:lnTo>
                    <a:pt x="0" y="0"/>
                  </a:lnTo>
                  <a:lnTo>
                    <a:pt x="349141" y="87013"/>
                  </a:lnTo>
                  <a:lnTo>
                    <a:pt x="359602" y="89265"/>
                  </a:lnTo>
                  <a:lnTo>
                    <a:pt x="370119" y="90883"/>
                  </a:lnTo>
                  <a:lnTo>
                    <a:pt x="380699" y="91858"/>
                  </a:lnTo>
                  <a:lnTo>
                    <a:pt x="391349" y="92185"/>
                  </a:lnTo>
                  <a:lnTo>
                    <a:pt x="402001" y="91858"/>
                  </a:lnTo>
                  <a:lnTo>
                    <a:pt x="412618" y="90883"/>
                  </a:lnTo>
                  <a:lnTo>
                    <a:pt x="423160" y="89265"/>
                  </a:lnTo>
                  <a:lnTo>
                    <a:pt x="433588" y="87013"/>
                  </a:lnTo>
                  <a:lnTo>
                    <a:pt x="782709" y="0"/>
                  </a:lnTo>
                  <a:lnTo>
                    <a:pt x="782709" y="270284"/>
                  </a:lnTo>
                  <a:close/>
                </a:path>
              </a:pathLst>
            </a:custGeom>
            <a:ln w="10470">
              <a:solidFill>
                <a:srgbClr val="FFFFFF"/>
              </a:solidFill>
            </a:ln>
          </p:spPr>
          <p:txBody>
            <a:bodyPr wrap="square" lIns="0" tIns="0" rIns="0" bIns="0" rtlCol="0"/>
            <a:lstStyle/>
            <a:p>
              <a:endParaRPr sz="1092"/>
            </a:p>
          </p:txBody>
        </p:sp>
        <p:sp>
          <p:nvSpPr>
            <p:cNvPr id="23" name="object 23"/>
            <p:cNvSpPr/>
            <p:nvPr/>
          </p:nvSpPr>
          <p:spPr>
            <a:xfrm>
              <a:off x="11837411" y="7386748"/>
              <a:ext cx="1332230" cy="729615"/>
            </a:xfrm>
            <a:custGeom>
              <a:avLst/>
              <a:gdLst/>
              <a:ahLst/>
              <a:cxnLst/>
              <a:rect l="l" t="t" r="r" b="b"/>
              <a:pathLst>
                <a:path w="1332230" h="729615">
                  <a:moveTo>
                    <a:pt x="666025" y="0"/>
                  </a:moveTo>
                  <a:lnTo>
                    <a:pt x="27563" y="155052"/>
                  </a:lnTo>
                  <a:lnTo>
                    <a:pt x="0" y="193778"/>
                  </a:lnTo>
                  <a:lnTo>
                    <a:pt x="1720" y="211145"/>
                  </a:lnTo>
                  <a:lnTo>
                    <a:pt x="631942" y="389412"/>
                  </a:lnTo>
                  <a:lnTo>
                    <a:pt x="666025" y="393694"/>
                  </a:lnTo>
                  <a:lnTo>
                    <a:pt x="674612" y="393433"/>
                  </a:lnTo>
                  <a:lnTo>
                    <a:pt x="683153" y="392641"/>
                  </a:lnTo>
                  <a:lnTo>
                    <a:pt x="691658" y="391305"/>
                  </a:lnTo>
                  <a:lnTo>
                    <a:pt x="700139" y="389412"/>
                  </a:lnTo>
                  <a:lnTo>
                    <a:pt x="1168627" y="272714"/>
                  </a:lnTo>
                  <a:lnTo>
                    <a:pt x="1168627" y="593091"/>
                  </a:lnTo>
                  <a:lnTo>
                    <a:pt x="1159768" y="604949"/>
                  </a:lnTo>
                  <a:lnTo>
                    <a:pt x="1153027" y="618939"/>
                  </a:lnTo>
                  <a:lnTo>
                    <a:pt x="1148739" y="634633"/>
                  </a:lnTo>
                  <a:lnTo>
                    <a:pt x="1147235" y="651603"/>
                  </a:lnTo>
                  <a:lnTo>
                    <a:pt x="1152174" y="681835"/>
                  </a:lnTo>
                  <a:lnTo>
                    <a:pt x="1165638" y="706540"/>
                  </a:lnTo>
                  <a:lnTo>
                    <a:pt x="1185596" y="723204"/>
                  </a:lnTo>
                  <a:lnTo>
                    <a:pt x="1210019" y="729318"/>
                  </a:lnTo>
                  <a:lnTo>
                    <a:pt x="1234425" y="723204"/>
                  </a:lnTo>
                  <a:lnTo>
                    <a:pt x="1254377" y="706540"/>
                  </a:lnTo>
                  <a:lnTo>
                    <a:pt x="1267841" y="681835"/>
                  </a:lnTo>
                  <a:lnTo>
                    <a:pt x="1272781" y="651603"/>
                  </a:lnTo>
                  <a:lnTo>
                    <a:pt x="1271281" y="634580"/>
                  </a:lnTo>
                  <a:lnTo>
                    <a:pt x="1266996" y="618892"/>
                  </a:lnTo>
                  <a:lnTo>
                    <a:pt x="1260254" y="604931"/>
                  </a:lnTo>
                  <a:lnTo>
                    <a:pt x="1251379" y="593091"/>
                  </a:lnTo>
                  <a:lnTo>
                    <a:pt x="1251379" y="252013"/>
                  </a:lnTo>
                  <a:lnTo>
                    <a:pt x="1304508" y="238872"/>
                  </a:lnTo>
                  <a:lnTo>
                    <a:pt x="1320026" y="229886"/>
                  </a:lnTo>
                  <a:lnTo>
                    <a:pt x="1329070" y="214514"/>
                  </a:lnTo>
                  <a:lnTo>
                    <a:pt x="1331734" y="196020"/>
                  </a:lnTo>
                  <a:lnTo>
                    <a:pt x="1328109" y="177669"/>
                  </a:lnTo>
                  <a:lnTo>
                    <a:pt x="700139" y="4251"/>
                  </a:lnTo>
                  <a:lnTo>
                    <a:pt x="674627" y="284"/>
                  </a:lnTo>
                  <a:lnTo>
                    <a:pt x="666025" y="0"/>
                  </a:lnTo>
                  <a:close/>
                </a:path>
              </a:pathLst>
            </a:custGeom>
            <a:solidFill>
              <a:srgbClr val="343434">
                <a:alpha val="50000"/>
              </a:srgbClr>
            </a:solidFill>
          </p:spPr>
          <p:txBody>
            <a:bodyPr wrap="square" lIns="0" tIns="0" rIns="0" bIns="0" rtlCol="0"/>
            <a:lstStyle/>
            <a:p>
              <a:endParaRPr sz="1092"/>
            </a:p>
          </p:txBody>
        </p:sp>
        <p:sp>
          <p:nvSpPr>
            <p:cNvPr id="24" name="object 24"/>
            <p:cNvSpPr/>
            <p:nvPr/>
          </p:nvSpPr>
          <p:spPr>
            <a:xfrm>
              <a:off x="11837411" y="7386748"/>
              <a:ext cx="1332230" cy="729615"/>
            </a:xfrm>
            <a:custGeom>
              <a:avLst/>
              <a:gdLst/>
              <a:ahLst/>
              <a:cxnLst/>
              <a:rect l="l" t="t" r="r" b="b"/>
              <a:pathLst>
                <a:path w="1332230" h="729615">
                  <a:moveTo>
                    <a:pt x="1304508" y="238872"/>
                  </a:moveTo>
                  <a:lnTo>
                    <a:pt x="1251379" y="252013"/>
                  </a:lnTo>
                  <a:lnTo>
                    <a:pt x="1251379" y="593091"/>
                  </a:lnTo>
                  <a:lnTo>
                    <a:pt x="1260254" y="604931"/>
                  </a:lnTo>
                  <a:lnTo>
                    <a:pt x="1266996" y="618892"/>
                  </a:lnTo>
                  <a:lnTo>
                    <a:pt x="1271281" y="634580"/>
                  </a:lnTo>
                  <a:lnTo>
                    <a:pt x="1272781" y="651603"/>
                  </a:lnTo>
                  <a:lnTo>
                    <a:pt x="1267841" y="681835"/>
                  </a:lnTo>
                  <a:lnTo>
                    <a:pt x="1254377" y="706540"/>
                  </a:lnTo>
                  <a:lnTo>
                    <a:pt x="1234425" y="723204"/>
                  </a:lnTo>
                  <a:lnTo>
                    <a:pt x="1210019" y="729318"/>
                  </a:lnTo>
                  <a:lnTo>
                    <a:pt x="1185596" y="723204"/>
                  </a:lnTo>
                  <a:lnTo>
                    <a:pt x="1165638" y="706540"/>
                  </a:lnTo>
                  <a:lnTo>
                    <a:pt x="1152174" y="681835"/>
                  </a:lnTo>
                  <a:lnTo>
                    <a:pt x="1147235" y="651603"/>
                  </a:lnTo>
                  <a:lnTo>
                    <a:pt x="1148739" y="634633"/>
                  </a:lnTo>
                  <a:lnTo>
                    <a:pt x="1153027" y="618939"/>
                  </a:lnTo>
                  <a:lnTo>
                    <a:pt x="1159768" y="604949"/>
                  </a:lnTo>
                  <a:lnTo>
                    <a:pt x="1168627" y="593091"/>
                  </a:lnTo>
                  <a:lnTo>
                    <a:pt x="1168627" y="272714"/>
                  </a:lnTo>
                  <a:lnTo>
                    <a:pt x="1057385" y="300346"/>
                  </a:lnTo>
                  <a:lnTo>
                    <a:pt x="700139" y="389412"/>
                  </a:lnTo>
                  <a:lnTo>
                    <a:pt x="691658" y="391305"/>
                  </a:lnTo>
                  <a:lnTo>
                    <a:pt x="683153" y="392641"/>
                  </a:lnTo>
                  <a:lnTo>
                    <a:pt x="674612" y="393433"/>
                  </a:lnTo>
                  <a:lnTo>
                    <a:pt x="666025" y="393694"/>
                  </a:lnTo>
                  <a:lnTo>
                    <a:pt x="657460" y="393415"/>
                  </a:lnTo>
                  <a:lnTo>
                    <a:pt x="648897" y="392594"/>
                  </a:lnTo>
                  <a:lnTo>
                    <a:pt x="640377" y="391251"/>
                  </a:lnTo>
                  <a:lnTo>
                    <a:pt x="631942" y="389412"/>
                  </a:lnTo>
                  <a:lnTo>
                    <a:pt x="274676" y="300346"/>
                  </a:lnTo>
                  <a:lnTo>
                    <a:pt x="27563" y="238872"/>
                  </a:lnTo>
                  <a:lnTo>
                    <a:pt x="1898" y="211470"/>
                  </a:lnTo>
                  <a:lnTo>
                    <a:pt x="1720" y="211145"/>
                  </a:lnTo>
                  <a:lnTo>
                    <a:pt x="0" y="193778"/>
                  </a:lnTo>
                  <a:lnTo>
                    <a:pt x="3709" y="176895"/>
                  </a:lnTo>
                  <a:lnTo>
                    <a:pt x="631942" y="4251"/>
                  </a:lnTo>
                  <a:lnTo>
                    <a:pt x="666025" y="0"/>
                  </a:lnTo>
                  <a:lnTo>
                    <a:pt x="674627" y="284"/>
                  </a:lnTo>
                  <a:lnTo>
                    <a:pt x="1304508" y="155052"/>
                  </a:lnTo>
                  <a:lnTo>
                    <a:pt x="1331734" y="196020"/>
                  </a:lnTo>
                  <a:lnTo>
                    <a:pt x="1329070" y="214514"/>
                  </a:lnTo>
                  <a:lnTo>
                    <a:pt x="1320026" y="229886"/>
                  </a:lnTo>
                  <a:lnTo>
                    <a:pt x="1304508" y="238872"/>
                  </a:lnTo>
                  <a:close/>
                </a:path>
              </a:pathLst>
            </a:custGeom>
            <a:ln w="10470">
              <a:solidFill>
                <a:srgbClr val="FFFFFF"/>
              </a:solidFill>
            </a:ln>
          </p:spPr>
          <p:txBody>
            <a:bodyPr wrap="square" lIns="0" tIns="0" rIns="0" bIns="0" rtlCol="0"/>
            <a:lstStyle/>
            <a:p>
              <a:endParaRPr sz="1092"/>
            </a:p>
          </p:txBody>
        </p:sp>
        <p:sp>
          <p:nvSpPr>
            <p:cNvPr id="25" name="object 25"/>
            <p:cNvSpPr/>
            <p:nvPr/>
          </p:nvSpPr>
          <p:spPr>
            <a:xfrm>
              <a:off x="8807313" y="10021471"/>
              <a:ext cx="386715" cy="196215"/>
            </a:xfrm>
            <a:custGeom>
              <a:avLst/>
              <a:gdLst/>
              <a:ahLst/>
              <a:cxnLst/>
              <a:rect l="l" t="t" r="r" b="b"/>
              <a:pathLst>
                <a:path w="386715" h="196215">
                  <a:moveTo>
                    <a:pt x="386522" y="0"/>
                  </a:moveTo>
                  <a:lnTo>
                    <a:pt x="207302" y="44658"/>
                  </a:lnTo>
                  <a:lnTo>
                    <a:pt x="200276" y="45527"/>
                  </a:lnTo>
                  <a:lnTo>
                    <a:pt x="186224" y="45527"/>
                  </a:lnTo>
                  <a:lnTo>
                    <a:pt x="179292" y="44658"/>
                  </a:lnTo>
                  <a:lnTo>
                    <a:pt x="0" y="0"/>
                  </a:lnTo>
                  <a:lnTo>
                    <a:pt x="0" y="133472"/>
                  </a:lnTo>
                  <a:lnTo>
                    <a:pt x="37286" y="170425"/>
                  </a:lnTo>
                  <a:lnTo>
                    <a:pt x="79121" y="183971"/>
                  </a:lnTo>
                  <a:lnTo>
                    <a:pt x="132173" y="192855"/>
                  </a:lnTo>
                  <a:lnTo>
                    <a:pt x="193261" y="196046"/>
                  </a:lnTo>
                  <a:lnTo>
                    <a:pt x="254356" y="192861"/>
                  </a:lnTo>
                  <a:lnTo>
                    <a:pt x="307409" y="183989"/>
                  </a:lnTo>
                  <a:lnTo>
                    <a:pt x="349241" y="170452"/>
                  </a:lnTo>
                  <a:lnTo>
                    <a:pt x="376672" y="153272"/>
                  </a:lnTo>
                  <a:lnTo>
                    <a:pt x="386522" y="133472"/>
                  </a:lnTo>
                  <a:lnTo>
                    <a:pt x="386522" y="0"/>
                  </a:lnTo>
                  <a:close/>
                </a:path>
              </a:pathLst>
            </a:custGeom>
            <a:solidFill>
              <a:srgbClr val="148F3F">
                <a:alpha val="9999"/>
              </a:srgbClr>
            </a:solidFill>
          </p:spPr>
          <p:txBody>
            <a:bodyPr wrap="square" lIns="0" tIns="0" rIns="0" bIns="0" rtlCol="0"/>
            <a:lstStyle/>
            <a:p>
              <a:endParaRPr sz="1092"/>
            </a:p>
          </p:txBody>
        </p:sp>
        <p:sp>
          <p:nvSpPr>
            <p:cNvPr id="26" name="object 26"/>
            <p:cNvSpPr/>
            <p:nvPr/>
          </p:nvSpPr>
          <p:spPr>
            <a:xfrm>
              <a:off x="8807313" y="10021471"/>
              <a:ext cx="386715" cy="196215"/>
            </a:xfrm>
            <a:custGeom>
              <a:avLst/>
              <a:gdLst/>
              <a:ahLst/>
              <a:cxnLst/>
              <a:rect l="l" t="t" r="r" b="b"/>
              <a:pathLst>
                <a:path w="386715" h="196215">
                  <a:moveTo>
                    <a:pt x="386522" y="133472"/>
                  </a:moveTo>
                  <a:lnTo>
                    <a:pt x="349241" y="170452"/>
                  </a:lnTo>
                  <a:lnTo>
                    <a:pt x="307409" y="183989"/>
                  </a:lnTo>
                  <a:lnTo>
                    <a:pt x="254356" y="192861"/>
                  </a:lnTo>
                  <a:lnTo>
                    <a:pt x="193261" y="196046"/>
                  </a:lnTo>
                  <a:lnTo>
                    <a:pt x="132173" y="192855"/>
                  </a:lnTo>
                  <a:lnTo>
                    <a:pt x="79121" y="183971"/>
                  </a:lnTo>
                  <a:lnTo>
                    <a:pt x="37286" y="170425"/>
                  </a:lnTo>
                  <a:lnTo>
                    <a:pt x="9852" y="153248"/>
                  </a:lnTo>
                  <a:lnTo>
                    <a:pt x="0" y="133472"/>
                  </a:lnTo>
                  <a:lnTo>
                    <a:pt x="0" y="0"/>
                  </a:lnTo>
                  <a:lnTo>
                    <a:pt x="172413" y="42962"/>
                  </a:lnTo>
                  <a:lnTo>
                    <a:pt x="179292" y="44658"/>
                  </a:lnTo>
                  <a:lnTo>
                    <a:pt x="186224" y="45527"/>
                  </a:lnTo>
                  <a:lnTo>
                    <a:pt x="193261" y="45527"/>
                  </a:lnTo>
                  <a:lnTo>
                    <a:pt x="200276" y="45527"/>
                  </a:lnTo>
                  <a:lnTo>
                    <a:pt x="207302" y="44658"/>
                  </a:lnTo>
                  <a:lnTo>
                    <a:pt x="214119" y="42962"/>
                  </a:lnTo>
                  <a:lnTo>
                    <a:pt x="386522" y="0"/>
                  </a:lnTo>
                  <a:lnTo>
                    <a:pt x="386522" y="133472"/>
                  </a:lnTo>
                  <a:close/>
                </a:path>
              </a:pathLst>
            </a:custGeom>
            <a:ln w="5172">
              <a:solidFill>
                <a:srgbClr val="FFFFFF"/>
              </a:solidFill>
            </a:ln>
          </p:spPr>
          <p:txBody>
            <a:bodyPr wrap="square" lIns="0" tIns="0" rIns="0" bIns="0" rtlCol="0"/>
            <a:lstStyle/>
            <a:p>
              <a:endParaRPr sz="1092"/>
            </a:p>
          </p:txBody>
        </p:sp>
        <p:sp>
          <p:nvSpPr>
            <p:cNvPr id="27" name="object 27"/>
            <p:cNvSpPr/>
            <p:nvPr/>
          </p:nvSpPr>
          <p:spPr>
            <a:xfrm>
              <a:off x="8671677" y="9847300"/>
              <a:ext cx="657860" cy="360680"/>
            </a:xfrm>
            <a:custGeom>
              <a:avLst/>
              <a:gdLst/>
              <a:ahLst/>
              <a:cxnLst/>
              <a:rect l="l" t="t" r="r" b="b"/>
              <a:pathLst>
                <a:path w="657859" h="360679">
                  <a:moveTo>
                    <a:pt x="334568" y="0"/>
                  </a:moveTo>
                  <a:lnTo>
                    <a:pt x="323259" y="0"/>
                  </a:lnTo>
                  <a:lnTo>
                    <a:pt x="317668" y="649"/>
                  </a:lnTo>
                  <a:lnTo>
                    <a:pt x="13614" y="76563"/>
                  </a:lnTo>
                  <a:lnTo>
                    <a:pt x="6369" y="80543"/>
                  </a:lnTo>
                  <a:lnTo>
                    <a:pt x="1832" y="87349"/>
                  </a:lnTo>
                  <a:lnTo>
                    <a:pt x="0" y="95689"/>
                  </a:lnTo>
                  <a:lnTo>
                    <a:pt x="850" y="104269"/>
                  </a:lnTo>
                  <a:lnTo>
                    <a:pt x="317584" y="193659"/>
                  </a:lnTo>
                  <a:lnTo>
                    <a:pt x="323259" y="194412"/>
                  </a:lnTo>
                  <a:lnTo>
                    <a:pt x="334568" y="194412"/>
                  </a:lnTo>
                  <a:lnTo>
                    <a:pt x="340159" y="193732"/>
                  </a:lnTo>
                  <a:lnTo>
                    <a:pt x="577094" y="134666"/>
                  </a:lnTo>
                  <a:lnTo>
                    <a:pt x="577094" y="292881"/>
                  </a:lnTo>
                  <a:lnTo>
                    <a:pt x="572718" y="298733"/>
                  </a:lnTo>
                  <a:lnTo>
                    <a:pt x="569389" y="305641"/>
                  </a:lnTo>
                  <a:lnTo>
                    <a:pt x="567271" y="313391"/>
                  </a:lnTo>
                  <a:lnTo>
                    <a:pt x="566529" y="321770"/>
                  </a:lnTo>
                  <a:lnTo>
                    <a:pt x="568967" y="336698"/>
                  </a:lnTo>
                  <a:lnTo>
                    <a:pt x="575615" y="348897"/>
                  </a:lnTo>
                  <a:lnTo>
                    <a:pt x="585471" y="357127"/>
                  </a:lnTo>
                  <a:lnTo>
                    <a:pt x="597533" y="360146"/>
                  </a:lnTo>
                  <a:lnTo>
                    <a:pt x="609585" y="357127"/>
                  </a:lnTo>
                  <a:lnTo>
                    <a:pt x="619438" y="348897"/>
                  </a:lnTo>
                  <a:lnTo>
                    <a:pt x="626087" y="336698"/>
                  </a:lnTo>
                  <a:lnTo>
                    <a:pt x="628527" y="321770"/>
                  </a:lnTo>
                  <a:lnTo>
                    <a:pt x="627786" y="313364"/>
                  </a:lnTo>
                  <a:lnTo>
                    <a:pt x="625670" y="305617"/>
                  </a:lnTo>
                  <a:lnTo>
                    <a:pt x="622338" y="298724"/>
                  </a:lnTo>
                  <a:lnTo>
                    <a:pt x="617952" y="292881"/>
                  </a:lnTo>
                  <a:lnTo>
                    <a:pt x="617952" y="124446"/>
                  </a:lnTo>
                  <a:lnTo>
                    <a:pt x="644192" y="117954"/>
                  </a:lnTo>
                  <a:lnTo>
                    <a:pt x="651854" y="113516"/>
                  </a:lnTo>
                  <a:lnTo>
                    <a:pt x="656321" y="105927"/>
                  </a:lnTo>
                  <a:lnTo>
                    <a:pt x="657637" y="96796"/>
                  </a:lnTo>
                  <a:lnTo>
                    <a:pt x="655846" y="87735"/>
                  </a:lnTo>
                  <a:lnTo>
                    <a:pt x="653762" y="82437"/>
                  </a:lnTo>
                  <a:lnTo>
                    <a:pt x="649992" y="78008"/>
                  </a:lnTo>
                  <a:lnTo>
                    <a:pt x="340211" y="764"/>
                  </a:lnTo>
                  <a:lnTo>
                    <a:pt x="334568" y="0"/>
                  </a:lnTo>
                  <a:close/>
                </a:path>
              </a:pathLst>
            </a:custGeom>
            <a:solidFill>
              <a:srgbClr val="148F3F">
                <a:alpha val="9999"/>
              </a:srgbClr>
            </a:solidFill>
          </p:spPr>
          <p:txBody>
            <a:bodyPr wrap="square" lIns="0" tIns="0" rIns="0" bIns="0" rtlCol="0"/>
            <a:lstStyle/>
            <a:p>
              <a:endParaRPr sz="1092"/>
            </a:p>
          </p:txBody>
        </p:sp>
        <p:sp>
          <p:nvSpPr>
            <p:cNvPr id="28" name="object 28"/>
            <p:cNvSpPr/>
            <p:nvPr/>
          </p:nvSpPr>
          <p:spPr>
            <a:xfrm>
              <a:off x="8671677" y="9847300"/>
              <a:ext cx="657860" cy="360680"/>
            </a:xfrm>
            <a:custGeom>
              <a:avLst/>
              <a:gdLst/>
              <a:ahLst/>
              <a:cxnLst/>
              <a:rect l="l" t="t" r="r" b="b"/>
              <a:pathLst>
                <a:path w="657859" h="360679">
                  <a:moveTo>
                    <a:pt x="644192" y="117954"/>
                  </a:moveTo>
                  <a:lnTo>
                    <a:pt x="617952" y="124446"/>
                  </a:lnTo>
                  <a:lnTo>
                    <a:pt x="617952" y="292881"/>
                  </a:lnTo>
                  <a:lnTo>
                    <a:pt x="622338" y="298724"/>
                  </a:lnTo>
                  <a:lnTo>
                    <a:pt x="625670" y="305617"/>
                  </a:lnTo>
                  <a:lnTo>
                    <a:pt x="627786" y="313364"/>
                  </a:lnTo>
                  <a:lnTo>
                    <a:pt x="628527" y="321770"/>
                  </a:lnTo>
                  <a:lnTo>
                    <a:pt x="626087" y="336698"/>
                  </a:lnTo>
                  <a:lnTo>
                    <a:pt x="619438" y="348897"/>
                  </a:lnTo>
                  <a:lnTo>
                    <a:pt x="609585" y="357127"/>
                  </a:lnTo>
                  <a:lnTo>
                    <a:pt x="597533" y="360146"/>
                  </a:lnTo>
                  <a:lnTo>
                    <a:pt x="585471" y="357127"/>
                  </a:lnTo>
                  <a:lnTo>
                    <a:pt x="575615" y="348897"/>
                  </a:lnTo>
                  <a:lnTo>
                    <a:pt x="568967" y="336698"/>
                  </a:lnTo>
                  <a:lnTo>
                    <a:pt x="566529" y="321770"/>
                  </a:lnTo>
                  <a:lnTo>
                    <a:pt x="567271" y="313391"/>
                  </a:lnTo>
                  <a:lnTo>
                    <a:pt x="569389" y="305641"/>
                  </a:lnTo>
                  <a:lnTo>
                    <a:pt x="572718" y="298733"/>
                  </a:lnTo>
                  <a:lnTo>
                    <a:pt x="577094" y="292881"/>
                  </a:lnTo>
                  <a:lnTo>
                    <a:pt x="577094" y="134666"/>
                  </a:lnTo>
                  <a:lnTo>
                    <a:pt x="522153" y="148309"/>
                  </a:lnTo>
                  <a:lnTo>
                    <a:pt x="345740" y="192297"/>
                  </a:lnTo>
                  <a:lnTo>
                    <a:pt x="340159" y="193732"/>
                  </a:lnTo>
                  <a:lnTo>
                    <a:pt x="334568" y="194412"/>
                  </a:lnTo>
                  <a:lnTo>
                    <a:pt x="328903" y="194412"/>
                  </a:lnTo>
                  <a:lnTo>
                    <a:pt x="323259" y="194412"/>
                  </a:lnTo>
                  <a:lnTo>
                    <a:pt x="317584" y="193659"/>
                  </a:lnTo>
                  <a:lnTo>
                    <a:pt x="312066" y="192297"/>
                  </a:lnTo>
                  <a:lnTo>
                    <a:pt x="135642" y="148309"/>
                  </a:lnTo>
                  <a:lnTo>
                    <a:pt x="13614" y="117954"/>
                  </a:lnTo>
                  <a:lnTo>
                    <a:pt x="934" y="104426"/>
                  </a:lnTo>
                  <a:lnTo>
                    <a:pt x="850" y="104269"/>
                  </a:lnTo>
                  <a:lnTo>
                    <a:pt x="0" y="95689"/>
                  </a:lnTo>
                  <a:lnTo>
                    <a:pt x="1832" y="87349"/>
                  </a:lnTo>
                  <a:lnTo>
                    <a:pt x="6369" y="80543"/>
                  </a:lnTo>
                  <a:lnTo>
                    <a:pt x="13614" y="76563"/>
                  </a:lnTo>
                  <a:lnTo>
                    <a:pt x="312066" y="2094"/>
                  </a:lnTo>
                  <a:lnTo>
                    <a:pt x="317668" y="649"/>
                  </a:lnTo>
                  <a:lnTo>
                    <a:pt x="323259" y="0"/>
                  </a:lnTo>
                  <a:lnTo>
                    <a:pt x="328903" y="0"/>
                  </a:lnTo>
                  <a:lnTo>
                    <a:pt x="334568" y="0"/>
                  </a:lnTo>
                  <a:lnTo>
                    <a:pt x="340211" y="764"/>
                  </a:lnTo>
                  <a:lnTo>
                    <a:pt x="345740" y="2094"/>
                  </a:lnTo>
                  <a:lnTo>
                    <a:pt x="644192" y="76563"/>
                  </a:lnTo>
                  <a:lnTo>
                    <a:pt x="649992" y="78008"/>
                  </a:lnTo>
                  <a:lnTo>
                    <a:pt x="653762" y="82437"/>
                  </a:lnTo>
                  <a:lnTo>
                    <a:pt x="655846" y="87735"/>
                  </a:lnTo>
                  <a:lnTo>
                    <a:pt x="657637" y="96796"/>
                  </a:lnTo>
                  <a:lnTo>
                    <a:pt x="656321" y="105927"/>
                  </a:lnTo>
                  <a:lnTo>
                    <a:pt x="651854" y="113516"/>
                  </a:lnTo>
                  <a:lnTo>
                    <a:pt x="644192" y="117954"/>
                  </a:lnTo>
                  <a:close/>
                </a:path>
              </a:pathLst>
            </a:custGeom>
            <a:ln w="5172">
              <a:solidFill>
                <a:srgbClr val="FFFFFF"/>
              </a:solidFill>
            </a:ln>
          </p:spPr>
          <p:txBody>
            <a:bodyPr wrap="square" lIns="0" tIns="0" rIns="0" bIns="0" rtlCol="0"/>
            <a:lstStyle/>
            <a:p>
              <a:endParaRPr sz="1092"/>
            </a:p>
          </p:txBody>
        </p:sp>
        <p:sp>
          <p:nvSpPr>
            <p:cNvPr id="29" name="object 29"/>
            <p:cNvSpPr/>
            <p:nvPr/>
          </p:nvSpPr>
          <p:spPr>
            <a:xfrm>
              <a:off x="14864896" y="6485986"/>
              <a:ext cx="1280160" cy="869315"/>
            </a:xfrm>
            <a:custGeom>
              <a:avLst/>
              <a:gdLst/>
              <a:ahLst/>
              <a:cxnLst/>
              <a:rect l="l" t="t" r="r" b="b"/>
              <a:pathLst>
                <a:path w="1280159" h="869315">
                  <a:moveTo>
                    <a:pt x="640922" y="0"/>
                  </a:moveTo>
                  <a:lnTo>
                    <a:pt x="591256" y="2809"/>
                  </a:lnTo>
                  <a:lnTo>
                    <a:pt x="543237" y="11031"/>
                  </a:lnTo>
                  <a:lnTo>
                    <a:pt x="497172" y="24360"/>
                  </a:lnTo>
                  <a:lnTo>
                    <a:pt x="453366" y="42486"/>
                  </a:lnTo>
                  <a:lnTo>
                    <a:pt x="412124" y="65104"/>
                  </a:lnTo>
                  <a:lnTo>
                    <a:pt x="373753" y="91904"/>
                  </a:lnTo>
                  <a:lnTo>
                    <a:pt x="338558" y="122580"/>
                  </a:lnTo>
                  <a:lnTo>
                    <a:pt x="306844" y="156825"/>
                  </a:lnTo>
                  <a:lnTo>
                    <a:pt x="278916" y="194330"/>
                  </a:lnTo>
                  <a:lnTo>
                    <a:pt x="255081" y="234788"/>
                  </a:lnTo>
                  <a:lnTo>
                    <a:pt x="204456" y="249797"/>
                  </a:lnTo>
                  <a:lnTo>
                    <a:pt x="157753" y="272589"/>
                  </a:lnTo>
                  <a:lnTo>
                    <a:pt x="115681" y="302373"/>
                  </a:lnTo>
                  <a:lnTo>
                    <a:pt x="78950" y="338356"/>
                  </a:lnTo>
                  <a:lnTo>
                    <a:pt x="440049" y="338356"/>
                  </a:lnTo>
                  <a:lnTo>
                    <a:pt x="451500" y="326250"/>
                  </a:lnTo>
                  <a:lnTo>
                    <a:pt x="465385" y="316962"/>
                  </a:lnTo>
                  <a:lnTo>
                    <a:pt x="481250" y="311010"/>
                  </a:lnTo>
                  <a:lnTo>
                    <a:pt x="498644" y="308912"/>
                  </a:lnTo>
                  <a:lnTo>
                    <a:pt x="527329" y="314696"/>
                  </a:lnTo>
                  <a:lnTo>
                    <a:pt x="550742" y="330476"/>
                  </a:lnTo>
                  <a:lnTo>
                    <a:pt x="566522" y="353890"/>
                  </a:lnTo>
                  <a:lnTo>
                    <a:pt x="572307" y="382574"/>
                  </a:lnTo>
                  <a:lnTo>
                    <a:pt x="566522" y="411254"/>
                  </a:lnTo>
                  <a:lnTo>
                    <a:pt x="550742" y="434668"/>
                  </a:lnTo>
                  <a:lnTo>
                    <a:pt x="527329" y="450451"/>
                  </a:lnTo>
                  <a:lnTo>
                    <a:pt x="498644" y="456237"/>
                  </a:lnTo>
                  <a:lnTo>
                    <a:pt x="481250" y="454137"/>
                  </a:lnTo>
                  <a:lnTo>
                    <a:pt x="465385" y="448177"/>
                  </a:lnTo>
                  <a:lnTo>
                    <a:pt x="451500" y="438868"/>
                  </a:lnTo>
                  <a:lnTo>
                    <a:pt x="440049" y="426719"/>
                  </a:lnTo>
                  <a:lnTo>
                    <a:pt x="24292" y="426719"/>
                  </a:lnTo>
                  <a:lnTo>
                    <a:pt x="13976" y="455553"/>
                  </a:lnTo>
                  <a:lnTo>
                    <a:pt x="6350" y="485554"/>
                  </a:lnTo>
                  <a:lnTo>
                    <a:pt x="1622" y="516597"/>
                  </a:lnTo>
                  <a:lnTo>
                    <a:pt x="0" y="548559"/>
                  </a:lnTo>
                  <a:lnTo>
                    <a:pt x="2292" y="586673"/>
                  </a:lnTo>
                  <a:lnTo>
                    <a:pt x="8961" y="623431"/>
                  </a:lnTo>
                  <a:lnTo>
                    <a:pt x="19697" y="658602"/>
                  </a:lnTo>
                  <a:lnTo>
                    <a:pt x="34187" y="691957"/>
                  </a:lnTo>
                  <a:lnTo>
                    <a:pt x="440049" y="691957"/>
                  </a:lnTo>
                  <a:lnTo>
                    <a:pt x="451500" y="679846"/>
                  </a:lnTo>
                  <a:lnTo>
                    <a:pt x="465385" y="670555"/>
                  </a:lnTo>
                  <a:lnTo>
                    <a:pt x="481250" y="664602"/>
                  </a:lnTo>
                  <a:lnTo>
                    <a:pt x="498644" y="662503"/>
                  </a:lnTo>
                  <a:lnTo>
                    <a:pt x="527329" y="668291"/>
                  </a:lnTo>
                  <a:lnTo>
                    <a:pt x="550742" y="684076"/>
                  </a:lnTo>
                  <a:lnTo>
                    <a:pt x="566522" y="707490"/>
                  </a:lnTo>
                  <a:lnTo>
                    <a:pt x="572307" y="736166"/>
                  </a:lnTo>
                  <a:lnTo>
                    <a:pt x="568399" y="759779"/>
                  </a:lnTo>
                  <a:lnTo>
                    <a:pt x="541076" y="796018"/>
                  </a:lnTo>
                  <a:lnTo>
                    <a:pt x="506204" y="809828"/>
                  </a:lnTo>
                  <a:lnTo>
                    <a:pt x="495545" y="809828"/>
                  </a:lnTo>
                  <a:lnTo>
                    <a:pt x="492634" y="809158"/>
                  </a:lnTo>
                  <a:lnTo>
                    <a:pt x="489629" y="808739"/>
                  </a:lnTo>
                  <a:lnTo>
                    <a:pt x="474986" y="805406"/>
                  </a:lnTo>
                  <a:lnTo>
                    <a:pt x="461623" y="799402"/>
                  </a:lnTo>
                  <a:lnTo>
                    <a:pt x="449868" y="790975"/>
                  </a:lnTo>
                  <a:lnTo>
                    <a:pt x="440049" y="780374"/>
                  </a:lnTo>
                  <a:lnTo>
                    <a:pt x="99588" y="780374"/>
                  </a:lnTo>
                  <a:lnTo>
                    <a:pt x="136424" y="810649"/>
                  </a:lnTo>
                  <a:lnTo>
                    <a:pt x="177510" y="835273"/>
                  </a:lnTo>
                  <a:lnTo>
                    <a:pt x="222266" y="853627"/>
                  </a:lnTo>
                  <a:lnTo>
                    <a:pt x="270110" y="865092"/>
                  </a:lnTo>
                  <a:lnTo>
                    <a:pt x="320461" y="869052"/>
                  </a:lnTo>
                  <a:lnTo>
                    <a:pt x="961363" y="869052"/>
                  </a:lnTo>
                  <a:lnTo>
                    <a:pt x="1007935" y="865689"/>
                  </a:lnTo>
                  <a:lnTo>
                    <a:pt x="1052413" y="855915"/>
                  </a:lnTo>
                  <a:lnTo>
                    <a:pt x="1094327" y="840204"/>
                  </a:lnTo>
                  <a:lnTo>
                    <a:pt x="1133213" y="819027"/>
                  </a:lnTo>
                  <a:lnTo>
                    <a:pt x="1168603" y="792856"/>
                  </a:lnTo>
                  <a:lnTo>
                    <a:pt x="1200029" y="762165"/>
                  </a:lnTo>
                  <a:lnTo>
                    <a:pt x="1227026" y="727426"/>
                  </a:lnTo>
                  <a:lnTo>
                    <a:pt x="1249126" y="689112"/>
                  </a:lnTo>
                  <a:lnTo>
                    <a:pt x="1265862" y="647694"/>
                  </a:lnTo>
                  <a:lnTo>
                    <a:pt x="1276830" y="603562"/>
                  </a:lnTo>
                  <a:lnTo>
                    <a:pt x="653016" y="603562"/>
                  </a:lnTo>
                  <a:lnTo>
                    <a:pt x="641557" y="615697"/>
                  </a:lnTo>
                  <a:lnTo>
                    <a:pt x="627674" y="624996"/>
                  </a:lnTo>
                  <a:lnTo>
                    <a:pt x="611817" y="630950"/>
                  </a:lnTo>
                  <a:lnTo>
                    <a:pt x="594432" y="633048"/>
                  </a:lnTo>
                  <a:lnTo>
                    <a:pt x="565760" y="627256"/>
                  </a:lnTo>
                  <a:lnTo>
                    <a:pt x="542346" y="611464"/>
                  </a:lnTo>
                  <a:lnTo>
                    <a:pt x="526558" y="588048"/>
                  </a:lnTo>
                  <a:lnTo>
                    <a:pt x="520769" y="559386"/>
                  </a:lnTo>
                  <a:lnTo>
                    <a:pt x="526558" y="530707"/>
                  </a:lnTo>
                  <a:lnTo>
                    <a:pt x="542346" y="507285"/>
                  </a:lnTo>
                  <a:lnTo>
                    <a:pt x="565760" y="491493"/>
                  </a:lnTo>
                  <a:lnTo>
                    <a:pt x="594432" y="485702"/>
                  </a:lnTo>
                  <a:lnTo>
                    <a:pt x="611817" y="487805"/>
                  </a:lnTo>
                  <a:lnTo>
                    <a:pt x="627674" y="493765"/>
                  </a:lnTo>
                  <a:lnTo>
                    <a:pt x="641557" y="503054"/>
                  </a:lnTo>
                  <a:lnTo>
                    <a:pt x="653016" y="515146"/>
                  </a:lnTo>
                  <a:lnTo>
                    <a:pt x="1279961" y="515146"/>
                  </a:lnTo>
                  <a:lnTo>
                    <a:pt x="1270528" y="464509"/>
                  </a:lnTo>
                  <a:lnTo>
                    <a:pt x="1253492" y="416998"/>
                  </a:lnTo>
                  <a:lnTo>
                    <a:pt x="1229521" y="373287"/>
                  </a:lnTo>
                  <a:lnTo>
                    <a:pt x="1199282" y="334053"/>
                  </a:lnTo>
                  <a:lnTo>
                    <a:pt x="1163446" y="299970"/>
                  </a:lnTo>
                  <a:lnTo>
                    <a:pt x="1122680" y="271714"/>
                  </a:lnTo>
                  <a:lnTo>
                    <a:pt x="1077653" y="249960"/>
                  </a:lnTo>
                  <a:lnTo>
                    <a:pt x="653016" y="249960"/>
                  </a:lnTo>
                  <a:lnTo>
                    <a:pt x="641557" y="262066"/>
                  </a:lnTo>
                  <a:lnTo>
                    <a:pt x="627674" y="271354"/>
                  </a:lnTo>
                  <a:lnTo>
                    <a:pt x="611817" y="277306"/>
                  </a:lnTo>
                  <a:lnTo>
                    <a:pt x="594432" y="279405"/>
                  </a:lnTo>
                  <a:lnTo>
                    <a:pt x="565760" y="273618"/>
                  </a:lnTo>
                  <a:lnTo>
                    <a:pt x="542346" y="257837"/>
                  </a:lnTo>
                  <a:lnTo>
                    <a:pt x="526558" y="234427"/>
                  </a:lnTo>
                  <a:lnTo>
                    <a:pt x="520769" y="205752"/>
                  </a:lnTo>
                  <a:lnTo>
                    <a:pt x="526558" y="177062"/>
                  </a:lnTo>
                  <a:lnTo>
                    <a:pt x="542346" y="153645"/>
                  </a:lnTo>
                  <a:lnTo>
                    <a:pt x="565760" y="137864"/>
                  </a:lnTo>
                  <a:lnTo>
                    <a:pt x="594432" y="132079"/>
                  </a:lnTo>
                  <a:lnTo>
                    <a:pt x="611817" y="134179"/>
                  </a:lnTo>
                  <a:lnTo>
                    <a:pt x="627674" y="140137"/>
                  </a:lnTo>
                  <a:lnTo>
                    <a:pt x="641557" y="149440"/>
                  </a:lnTo>
                  <a:lnTo>
                    <a:pt x="653016" y="161576"/>
                  </a:lnTo>
                  <a:lnTo>
                    <a:pt x="978902" y="161576"/>
                  </a:lnTo>
                  <a:lnTo>
                    <a:pt x="947125" y="126353"/>
                  </a:lnTo>
                  <a:lnTo>
                    <a:pt x="911715" y="94775"/>
                  </a:lnTo>
                  <a:lnTo>
                    <a:pt x="872994" y="67166"/>
                  </a:lnTo>
                  <a:lnTo>
                    <a:pt x="831280" y="43850"/>
                  </a:lnTo>
                  <a:lnTo>
                    <a:pt x="786896" y="25152"/>
                  </a:lnTo>
                  <a:lnTo>
                    <a:pt x="740162" y="11394"/>
                  </a:lnTo>
                  <a:lnTo>
                    <a:pt x="691397" y="2902"/>
                  </a:lnTo>
                  <a:lnTo>
                    <a:pt x="640922" y="0"/>
                  </a:lnTo>
                  <a:close/>
                </a:path>
              </a:pathLst>
            </a:custGeom>
            <a:solidFill>
              <a:srgbClr val="148F3F">
                <a:alpha val="50000"/>
              </a:srgbClr>
            </a:solidFill>
          </p:spPr>
          <p:txBody>
            <a:bodyPr wrap="square" lIns="0" tIns="0" rIns="0" bIns="0" rtlCol="0"/>
            <a:lstStyle/>
            <a:p>
              <a:endParaRPr sz="1092"/>
            </a:p>
          </p:txBody>
        </p:sp>
        <p:sp>
          <p:nvSpPr>
            <p:cNvPr id="30" name="object 30"/>
            <p:cNvSpPr/>
            <p:nvPr/>
          </p:nvSpPr>
          <p:spPr>
            <a:xfrm>
              <a:off x="14864896" y="6485986"/>
              <a:ext cx="1280160" cy="869315"/>
            </a:xfrm>
            <a:custGeom>
              <a:avLst/>
              <a:gdLst/>
              <a:ahLst/>
              <a:cxnLst/>
              <a:rect l="l" t="t" r="r" b="b"/>
              <a:pathLst>
                <a:path w="1280159" h="869315">
                  <a:moveTo>
                    <a:pt x="961363" y="869052"/>
                  </a:moveTo>
                  <a:lnTo>
                    <a:pt x="320461" y="869052"/>
                  </a:lnTo>
                  <a:lnTo>
                    <a:pt x="270110" y="865092"/>
                  </a:lnTo>
                  <a:lnTo>
                    <a:pt x="222266" y="853627"/>
                  </a:lnTo>
                  <a:lnTo>
                    <a:pt x="177510" y="835273"/>
                  </a:lnTo>
                  <a:lnTo>
                    <a:pt x="136424" y="810649"/>
                  </a:lnTo>
                  <a:lnTo>
                    <a:pt x="99588" y="780374"/>
                  </a:lnTo>
                  <a:lnTo>
                    <a:pt x="440049" y="780374"/>
                  </a:lnTo>
                  <a:lnTo>
                    <a:pt x="449868" y="790975"/>
                  </a:lnTo>
                  <a:lnTo>
                    <a:pt x="461623" y="799402"/>
                  </a:lnTo>
                  <a:lnTo>
                    <a:pt x="474986" y="805406"/>
                  </a:lnTo>
                  <a:lnTo>
                    <a:pt x="489629" y="808739"/>
                  </a:lnTo>
                  <a:lnTo>
                    <a:pt x="492634" y="809158"/>
                  </a:lnTo>
                  <a:lnTo>
                    <a:pt x="495545" y="809828"/>
                  </a:lnTo>
                  <a:lnTo>
                    <a:pt x="498644" y="809828"/>
                  </a:lnTo>
                  <a:lnTo>
                    <a:pt x="506204" y="809828"/>
                  </a:lnTo>
                  <a:lnTo>
                    <a:pt x="513397" y="808383"/>
                  </a:lnTo>
                  <a:lnTo>
                    <a:pt x="557551" y="780133"/>
                  </a:lnTo>
                  <a:lnTo>
                    <a:pt x="572307" y="736166"/>
                  </a:lnTo>
                  <a:lnTo>
                    <a:pt x="566522" y="707490"/>
                  </a:lnTo>
                  <a:lnTo>
                    <a:pt x="550742" y="684076"/>
                  </a:lnTo>
                  <a:lnTo>
                    <a:pt x="527329" y="668291"/>
                  </a:lnTo>
                  <a:lnTo>
                    <a:pt x="498644" y="662503"/>
                  </a:lnTo>
                  <a:lnTo>
                    <a:pt x="481250" y="664602"/>
                  </a:lnTo>
                  <a:lnTo>
                    <a:pt x="465385" y="670555"/>
                  </a:lnTo>
                  <a:lnTo>
                    <a:pt x="451500" y="679846"/>
                  </a:lnTo>
                  <a:lnTo>
                    <a:pt x="440049" y="691957"/>
                  </a:lnTo>
                  <a:lnTo>
                    <a:pt x="34187" y="691957"/>
                  </a:lnTo>
                  <a:lnTo>
                    <a:pt x="19697" y="658602"/>
                  </a:lnTo>
                  <a:lnTo>
                    <a:pt x="8961" y="623431"/>
                  </a:lnTo>
                  <a:lnTo>
                    <a:pt x="2292" y="586673"/>
                  </a:lnTo>
                  <a:lnTo>
                    <a:pt x="0" y="548559"/>
                  </a:lnTo>
                  <a:lnTo>
                    <a:pt x="1622" y="516597"/>
                  </a:lnTo>
                  <a:lnTo>
                    <a:pt x="6350" y="485554"/>
                  </a:lnTo>
                  <a:lnTo>
                    <a:pt x="13976" y="455553"/>
                  </a:lnTo>
                  <a:lnTo>
                    <a:pt x="24292" y="426719"/>
                  </a:lnTo>
                  <a:lnTo>
                    <a:pt x="440049" y="426719"/>
                  </a:lnTo>
                  <a:lnTo>
                    <a:pt x="451500" y="438868"/>
                  </a:lnTo>
                  <a:lnTo>
                    <a:pt x="465385" y="448177"/>
                  </a:lnTo>
                  <a:lnTo>
                    <a:pt x="481250" y="454137"/>
                  </a:lnTo>
                  <a:lnTo>
                    <a:pt x="498644" y="456237"/>
                  </a:lnTo>
                  <a:lnTo>
                    <a:pt x="527329" y="450451"/>
                  </a:lnTo>
                  <a:lnTo>
                    <a:pt x="550742" y="434668"/>
                  </a:lnTo>
                  <a:lnTo>
                    <a:pt x="566522" y="411254"/>
                  </a:lnTo>
                  <a:lnTo>
                    <a:pt x="572307" y="382574"/>
                  </a:lnTo>
                  <a:lnTo>
                    <a:pt x="566522" y="353890"/>
                  </a:lnTo>
                  <a:lnTo>
                    <a:pt x="550742" y="330476"/>
                  </a:lnTo>
                  <a:lnTo>
                    <a:pt x="527329" y="314696"/>
                  </a:lnTo>
                  <a:lnTo>
                    <a:pt x="498644" y="308912"/>
                  </a:lnTo>
                  <a:lnTo>
                    <a:pt x="481250" y="311010"/>
                  </a:lnTo>
                  <a:lnTo>
                    <a:pt x="465385" y="316962"/>
                  </a:lnTo>
                  <a:lnTo>
                    <a:pt x="451500" y="326250"/>
                  </a:lnTo>
                  <a:lnTo>
                    <a:pt x="440049" y="338356"/>
                  </a:lnTo>
                  <a:lnTo>
                    <a:pt x="78950" y="338356"/>
                  </a:lnTo>
                  <a:lnTo>
                    <a:pt x="115681" y="302373"/>
                  </a:lnTo>
                  <a:lnTo>
                    <a:pt x="157753" y="272589"/>
                  </a:lnTo>
                  <a:lnTo>
                    <a:pt x="204456" y="249797"/>
                  </a:lnTo>
                  <a:lnTo>
                    <a:pt x="255081" y="234788"/>
                  </a:lnTo>
                  <a:lnTo>
                    <a:pt x="278916" y="194330"/>
                  </a:lnTo>
                  <a:lnTo>
                    <a:pt x="306844" y="156825"/>
                  </a:lnTo>
                  <a:lnTo>
                    <a:pt x="338558" y="122580"/>
                  </a:lnTo>
                  <a:lnTo>
                    <a:pt x="373753" y="91904"/>
                  </a:lnTo>
                  <a:lnTo>
                    <a:pt x="412124" y="65104"/>
                  </a:lnTo>
                  <a:lnTo>
                    <a:pt x="453366" y="42486"/>
                  </a:lnTo>
                  <a:lnTo>
                    <a:pt x="497172" y="24360"/>
                  </a:lnTo>
                  <a:lnTo>
                    <a:pt x="543237" y="11031"/>
                  </a:lnTo>
                  <a:lnTo>
                    <a:pt x="591256" y="2809"/>
                  </a:lnTo>
                  <a:lnTo>
                    <a:pt x="640922" y="0"/>
                  </a:lnTo>
                  <a:lnTo>
                    <a:pt x="691397" y="2902"/>
                  </a:lnTo>
                  <a:lnTo>
                    <a:pt x="740162" y="11394"/>
                  </a:lnTo>
                  <a:lnTo>
                    <a:pt x="786896" y="25152"/>
                  </a:lnTo>
                  <a:lnTo>
                    <a:pt x="831280" y="43850"/>
                  </a:lnTo>
                  <a:lnTo>
                    <a:pt x="872994" y="67166"/>
                  </a:lnTo>
                  <a:lnTo>
                    <a:pt x="911715" y="94775"/>
                  </a:lnTo>
                  <a:lnTo>
                    <a:pt x="947125" y="126353"/>
                  </a:lnTo>
                  <a:lnTo>
                    <a:pt x="978902" y="161576"/>
                  </a:lnTo>
                  <a:lnTo>
                    <a:pt x="653016" y="161576"/>
                  </a:lnTo>
                  <a:lnTo>
                    <a:pt x="641557" y="149440"/>
                  </a:lnTo>
                  <a:lnTo>
                    <a:pt x="627674" y="140137"/>
                  </a:lnTo>
                  <a:lnTo>
                    <a:pt x="611817" y="134179"/>
                  </a:lnTo>
                  <a:lnTo>
                    <a:pt x="594432" y="132079"/>
                  </a:lnTo>
                  <a:lnTo>
                    <a:pt x="565760" y="137864"/>
                  </a:lnTo>
                  <a:lnTo>
                    <a:pt x="542346" y="153645"/>
                  </a:lnTo>
                  <a:lnTo>
                    <a:pt x="526558" y="177062"/>
                  </a:lnTo>
                  <a:lnTo>
                    <a:pt x="520769" y="205752"/>
                  </a:lnTo>
                  <a:lnTo>
                    <a:pt x="526558" y="234427"/>
                  </a:lnTo>
                  <a:lnTo>
                    <a:pt x="542346" y="257837"/>
                  </a:lnTo>
                  <a:lnTo>
                    <a:pt x="565760" y="273618"/>
                  </a:lnTo>
                  <a:lnTo>
                    <a:pt x="594432" y="279405"/>
                  </a:lnTo>
                  <a:lnTo>
                    <a:pt x="611817" y="277306"/>
                  </a:lnTo>
                  <a:lnTo>
                    <a:pt x="627674" y="271354"/>
                  </a:lnTo>
                  <a:lnTo>
                    <a:pt x="641557" y="262066"/>
                  </a:lnTo>
                  <a:lnTo>
                    <a:pt x="653016" y="249960"/>
                  </a:lnTo>
                  <a:lnTo>
                    <a:pt x="1077653" y="249960"/>
                  </a:lnTo>
                  <a:lnTo>
                    <a:pt x="1122680" y="271714"/>
                  </a:lnTo>
                  <a:lnTo>
                    <a:pt x="1163446" y="299970"/>
                  </a:lnTo>
                  <a:lnTo>
                    <a:pt x="1199282" y="334053"/>
                  </a:lnTo>
                  <a:lnTo>
                    <a:pt x="1229521" y="373287"/>
                  </a:lnTo>
                  <a:lnTo>
                    <a:pt x="1253492" y="416998"/>
                  </a:lnTo>
                  <a:lnTo>
                    <a:pt x="1270528" y="464509"/>
                  </a:lnTo>
                  <a:lnTo>
                    <a:pt x="1279961" y="515146"/>
                  </a:lnTo>
                  <a:lnTo>
                    <a:pt x="653016" y="515146"/>
                  </a:lnTo>
                  <a:lnTo>
                    <a:pt x="641557" y="503054"/>
                  </a:lnTo>
                  <a:lnTo>
                    <a:pt x="627674" y="493765"/>
                  </a:lnTo>
                  <a:lnTo>
                    <a:pt x="611817" y="487805"/>
                  </a:lnTo>
                  <a:lnTo>
                    <a:pt x="594432" y="485702"/>
                  </a:lnTo>
                  <a:lnTo>
                    <a:pt x="565760" y="491493"/>
                  </a:lnTo>
                  <a:lnTo>
                    <a:pt x="542346" y="507285"/>
                  </a:lnTo>
                  <a:lnTo>
                    <a:pt x="526558" y="530707"/>
                  </a:lnTo>
                  <a:lnTo>
                    <a:pt x="520769" y="559386"/>
                  </a:lnTo>
                  <a:lnTo>
                    <a:pt x="526558" y="588048"/>
                  </a:lnTo>
                  <a:lnTo>
                    <a:pt x="542346" y="611464"/>
                  </a:lnTo>
                  <a:lnTo>
                    <a:pt x="565760" y="627256"/>
                  </a:lnTo>
                  <a:lnTo>
                    <a:pt x="594432" y="633048"/>
                  </a:lnTo>
                  <a:lnTo>
                    <a:pt x="611817" y="630950"/>
                  </a:lnTo>
                  <a:lnTo>
                    <a:pt x="627674" y="624996"/>
                  </a:lnTo>
                  <a:lnTo>
                    <a:pt x="641557" y="615697"/>
                  </a:lnTo>
                  <a:lnTo>
                    <a:pt x="653016" y="603562"/>
                  </a:lnTo>
                  <a:lnTo>
                    <a:pt x="1276830" y="603562"/>
                  </a:lnTo>
                  <a:lnTo>
                    <a:pt x="1265862" y="647694"/>
                  </a:lnTo>
                  <a:lnTo>
                    <a:pt x="1249126" y="689112"/>
                  </a:lnTo>
                  <a:lnTo>
                    <a:pt x="1227026" y="727426"/>
                  </a:lnTo>
                  <a:lnTo>
                    <a:pt x="1200029" y="762165"/>
                  </a:lnTo>
                  <a:lnTo>
                    <a:pt x="1168603" y="792856"/>
                  </a:lnTo>
                  <a:lnTo>
                    <a:pt x="1133213" y="819027"/>
                  </a:lnTo>
                  <a:lnTo>
                    <a:pt x="1094327" y="840204"/>
                  </a:lnTo>
                  <a:lnTo>
                    <a:pt x="1052413" y="855915"/>
                  </a:lnTo>
                  <a:lnTo>
                    <a:pt x="1007935" y="865689"/>
                  </a:lnTo>
                  <a:lnTo>
                    <a:pt x="961363" y="869052"/>
                  </a:lnTo>
                  <a:close/>
                </a:path>
              </a:pathLst>
            </a:custGeom>
            <a:ln w="10470">
              <a:solidFill>
                <a:srgbClr val="FFFFFF"/>
              </a:solidFill>
            </a:ln>
          </p:spPr>
          <p:txBody>
            <a:bodyPr wrap="square" lIns="0" tIns="0" rIns="0" bIns="0" rtlCol="0"/>
            <a:lstStyle/>
            <a:p>
              <a:endParaRPr sz="1092"/>
            </a:p>
          </p:txBody>
        </p:sp>
        <p:pic>
          <p:nvPicPr>
            <p:cNvPr id="31" name="object 31"/>
            <p:cNvPicPr/>
            <p:nvPr/>
          </p:nvPicPr>
          <p:blipFill>
            <a:blip r:embed="rId11" cstate="print"/>
            <a:stretch>
              <a:fillRect/>
            </a:stretch>
          </p:blipFill>
          <p:spPr>
            <a:xfrm>
              <a:off x="15413473" y="6650535"/>
              <a:ext cx="87568" cy="87557"/>
            </a:xfrm>
            <a:prstGeom prst="rect">
              <a:avLst/>
            </a:prstGeom>
          </p:spPr>
        </p:pic>
        <p:pic>
          <p:nvPicPr>
            <p:cNvPr id="32" name="object 32"/>
            <p:cNvPicPr/>
            <p:nvPr/>
          </p:nvPicPr>
          <p:blipFill>
            <a:blip r:embed="rId11" cstate="print"/>
            <a:stretch>
              <a:fillRect/>
            </a:stretch>
          </p:blipFill>
          <p:spPr>
            <a:xfrm>
              <a:off x="15413473" y="7001453"/>
              <a:ext cx="87568" cy="87557"/>
            </a:xfrm>
            <a:prstGeom prst="rect">
              <a:avLst/>
            </a:prstGeom>
          </p:spPr>
        </p:pic>
        <p:pic>
          <p:nvPicPr>
            <p:cNvPr id="33" name="object 33"/>
            <p:cNvPicPr/>
            <p:nvPr/>
          </p:nvPicPr>
          <p:blipFill>
            <a:blip r:embed="rId12" cstate="print"/>
            <a:stretch>
              <a:fillRect/>
            </a:stretch>
          </p:blipFill>
          <p:spPr>
            <a:xfrm>
              <a:off x="15320942" y="7178657"/>
              <a:ext cx="87568" cy="87557"/>
            </a:xfrm>
            <a:prstGeom prst="rect">
              <a:avLst/>
            </a:prstGeom>
          </p:spPr>
        </p:pic>
        <p:pic>
          <p:nvPicPr>
            <p:cNvPr id="34" name="object 34"/>
            <p:cNvPicPr/>
            <p:nvPr/>
          </p:nvPicPr>
          <p:blipFill>
            <a:blip r:embed="rId12" cstate="print"/>
            <a:stretch>
              <a:fillRect/>
            </a:stretch>
          </p:blipFill>
          <p:spPr>
            <a:xfrm>
              <a:off x="15320942" y="6825123"/>
              <a:ext cx="87568" cy="87557"/>
            </a:xfrm>
            <a:prstGeom prst="rect">
              <a:avLst/>
            </a:prstGeom>
          </p:spPr>
        </p:pic>
        <p:sp>
          <p:nvSpPr>
            <p:cNvPr id="35" name="object 35"/>
            <p:cNvSpPr/>
            <p:nvPr/>
          </p:nvSpPr>
          <p:spPr>
            <a:xfrm>
              <a:off x="10920693" y="2539460"/>
              <a:ext cx="1029969" cy="699135"/>
            </a:xfrm>
            <a:custGeom>
              <a:avLst/>
              <a:gdLst/>
              <a:ahLst/>
              <a:cxnLst/>
              <a:rect l="l" t="t" r="r" b="b"/>
              <a:pathLst>
                <a:path w="1029970" h="699135">
                  <a:moveTo>
                    <a:pt x="515586" y="0"/>
                  </a:moveTo>
                  <a:lnTo>
                    <a:pt x="465841" y="3514"/>
                  </a:lnTo>
                  <a:lnTo>
                    <a:pt x="418264" y="13736"/>
                  </a:lnTo>
                  <a:lnTo>
                    <a:pt x="373334" y="30183"/>
                  </a:lnTo>
                  <a:lnTo>
                    <a:pt x="331531" y="52371"/>
                  </a:lnTo>
                  <a:lnTo>
                    <a:pt x="293336" y="79817"/>
                  </a:lnTo>
                  <a:lnTo>
                    <a:pt x="259229" y="112038"/>
                  </a:lnTo>
                  <a:lnTo>
                    <a:pt x="229689" y="148551"/>
                  </a:lnTo>
                  <a:lnTo>
                    <a:pt x="205197" y="188873"/>
                  </a:lnTo>
                  <a:lnTo>
                    <a:pt x="164474" y="200948"/>
                  </a:lnTo>
                  <a:lnTo>
                    <a:pt x="126904" y="219282"/>
                  </a:lnTo>
                  <a:lnTo>
                    <a:pt x="93060" y="243241"/>
                  </a:lnTo>
                  <a:lnTo>
                    <a:pt x="63516" y="272190"/>
                  </a:lnTo>
                  <a:lnTo>
                    <a:pt x="353999" y="272190"/>
                  </a:lnTo>
                  <a:lnTo>
                    <a:pt x="363211" y="262451"/>
                  </a:lnTo>
                  <a:lnTo>
                    <a:pt x="374379" y="254980"/>
                  </a:lnTo>
                  <a:lnTo>
                    <a:pt x="387140" y="250193"/>
                  </a:lnTo>
                  <a:lnTo>
                    <a:pt x="401129" y="248505"/>
                  </a:lnTo>
                  <a:lnTo>
                    <a:pt x="424205" y="253158"/>
                  </a:lnTo>
                  <a:lnTo>
                    <a:pt x="443038" y="265850"/>
                  </a:lnTo>
                  <a:lnTo>
                    <a:pt x="455731" y="284684"/>
                  </a:lnTo>
                  <a:lnTo>
                    <a:pt x="460383" y="307760"/>
                  </a:lnTo>
                  <a:lnTo>
                    <a:pt x="455731" y="330832"/>
                  </a:lnTo>
                  <a:lnTo>
                    <a:pt x="443038" y="349666"/>
                  </a:lnTo>
                  <a:lnTo>
                    <a:pt x="424205" y="362360"/>
                  </a:lnTo>
                  <a:lnTo>
                    <a:pt x="401129" y="367015"/>
                  </a:lnTo>
                  <a:lnTo>
                    <a:pt x="387140" y="365326"/>
                  </a:lnTo>
                  <a:lnTo>
                    <a:pt x="374379" y="360533"/>
                  </a:lnTo>
                  <a:lnTo>
                    <a:pt x="363211" y="353047"/>
                  </a:lnTo>
                  <a:lnTo>
                    <a:pt x="353999" y="343277"/>
                  </a:lnTo>
                  <a:lnTo>
                    <a:pt x="19549" y="343277"/>
                  </a:lnTo>
                  <a:lnTo>
                    <a:pt x="11246" y="366468"/>
                  </a:lnTo>
                  <a:lnTo>
                    <a:pt x="5109" y="390600"/>
                  </a:lnTo>
                  <a:lnTo>
                    <a:pt x="1305" y="415572"/>
                  </a:lnTo>
                  <a:lnTo>
                    <a:pt x="0" y="441284"/>
                  </a:lnTo>
                  <a:lnTo>
                    <a:pt x="1844" y="471946"/>
                  </a:lnTo>
                  <a:lnTo>
                    <a:pt x="7211" y="501514"/>
                  </a:lnTo>
                  <a:lnTo>
                    <a:pt x="15849" y="529805"/>
                  </a:lnTo>
                  <a:lnTo>
                    <a:pt x="27507" y="556632"/>
                  </a:lnTo>
                  <a:lnTo>
                    <a:pt x="353999" y="556632"/>
                  </a:lnTo>
                  <a:lnTo>
                    <a:pt x="363211" y="546892"/>
                  </a:lnTo>
                  <a:lnTo>
                    <a:pt x="374379" y="539422"/>
                  </a:lnTo>
                  <a:lnTo>
                    <a:pt x="387140" y="534635"/>
                  </a:lnTo>
                  <a:lnTo>
                    <a:pt x="401129" y="532947"/>
                  </a:lnTo>
                  <a:lnTo>
                    <a:pt x="424205" y="537602"/>
                  </a:lnTo>
                  <a:lnTo>
                    <a:pt x="443038" y="550299"/>
                  </a:lnTo>
                  <a:lnTo>
                    <a:pt x="455731" y="569134"/>
                  </a:lnTo>
                  <a:lnTo>
                    <a:pt x="460383" y="592201"/>
                  </a:lnTo>
                  <a:lnTo>
                    <a:pt x="457241" y="611195"/>
                  </a:lnTo>
                  <a:lnTo>
                    <a:pt x="418542" y="648566"/>
                  </a:lnTo>
                  <a:lnTo>
                    <a:pt x="407212" y="651456"/>
                  </a:lnTo>
                  <a:lnTo>
                    <a:pt x="398637" y="651456"/>
                  </a:lnTo>
                  <a:lnTo>
                    <a:pt x="396302" y="650912"/>
                  </a:lnTo>
                  <a:lnTo>
                    <a:pt x="393883" y="650587"/>
                  </a:lnTo>
                  <a:lnTo>
                    <a:pt x="382100" y="647901"/>
                  </a:lnTo>
                  <a:lnTo>
                    <a:pt x="371349" y="643069"/>
                  </a:lnTo>
                  <a:lnTo>
                    <a:pt x="361895" y="636289"/>
                  </a:lnTo>
                  <a:lnTo>
                    <a:pt x="353999" y="627760"/>
                  </a:lnTo>
                  <a:lnTo>
                    <a:pt x="80112" y="627760"/>
                  </a:lnTo>
                  <a:lnTo>
                    <a:pt x="117707" y="657513"/>
                  </a:lnTo>
                  <a:lnTo>
                    <a:pt x="160461" y="679968"/>
                  </a:lnTo>
                  <a:lnTo>
                    <a:pt x="207463" y="694154"/>
                  </a:lnTo>
                  <a:lnTo>
                    <a:pt x="257803" y="699099"/>
                  </a:lnTo>
                  <a:lnTo>
                    <a:pt x="773358" y="699099"/>
                  </a:lnTo>
                  <a:lnTo>
                    <a:pt x="819940" y="694897"/>
                  </a:lnTo>
                  <a:lnTo>
                    <a:pt x="863742" y="682786"/>
                  </a:lnTo>
                  <a:lnTo>
                    <a:pt x="904029" y="663508"/>
                  </a:lnTo>
                  <a:lnTo>
                    <a:pt x="940069" y="637806"/>
                  </a:lnTo>
                  <a:lnTo>
                    <a:pt x="971128" y="606422"/>
                  </a:lnTo>
                  <a:lnTo>
                    <a:pt x="996471" y="570097"/>
                  </a:lnTo>
                  <a:lnTo>
                    <a:pt x="1015366" y="529575"/>
                  </a:lnTo>
                  <a:lnTo>
                    <a:pt x="1027131" y="485524"/>
                  </a:lnTo>
                  <a:lnTo>
                    <a:pt x="525313" y="485524"/>
                  </a:lnTo>
                  <a:lnTo>
                    <a:pt x="516093" y="495288"/>
                  </a:lnTo>
                  <a:lnTo>
                    <a:pt x="504925" y="502771"/>
                  </a:lnTo>
                  <a:lnTo>
                    <a:pt x="492170" y="507562"/>
                  </a:lnTo>
                  <a:lnTo>
                    <a:pt x="478184" y="509251"/>
                  </a:lnTo>
                  <a:lnTo>
                    <a:pt x="455121" y="504591"/>
                  </a:lnTo>
                  <a:lnTo>
                    <a:pt x="436286" y="491885"/>
                  </a:lnTo>
                  <a:lnTo>
                    <a:pt x="423586" y="473046"/>
                  </a:lnTo>
                  <a:lnTo>
                    <a:pt x="418929" y="449986"/>
                  </a:lnTo>
                  <a:lnTo>
                    <a:pt x="423586" y="426915"/>
                  </a:lnTo>
                  <a:lnTo>
                    <a:pt x="436286" y="408073"/>
                  </a:lnTo>
                  <a:lnTo>
                    <a:pt x="455121" y="395369"/>
                  </a:lnTo>
                  <a:lnTo>
                    <a:pt x="478184" y="390710"/>
                  </a:lnTo>
                  <a:lnTo>
                    <a:pt x="492170" y="392403"/>
                  </a:lnTo>
                  <a:lnTo>
                    <a:pt x="504925" y="397198"/>
                  </a:lnTo>
                  <a:lnTo>
                    <a:pt x="516093" y="404674"/>
                  </a:lnTo>
                  <a:lnTo>
                    <a:pt x="525313" y="414406"/>
                  </a:lnTo>
                  <a:lnTo>
                    <a:pt x="1029654" y="414406"/>
                  </a:lnTo>
                  <a:lnTo>
                    <a:pt x="1020190" y="367113"/>
                  </a:lnTo>
                  <a:lnTo>
                    <a:pt x="1002524" y="323366"/>
                  </a:lnTo>
                  <a:lnTo>
                    <a:pt x="977509" y="284028"/>
                  </a:lnTo>
                  <a:lnTo>
                    <a:pt x="945999" y="249959"/>
                  </a:lnTo>
                  <a:lnTo>
                    <a:pt x="908846" y="222024"/>
                  </a:lnTo>
                  <a:lnTo>
                    <a:pt x="866905" y="201082"/>
                  </a:lnTo>
                  <a:lnTo>
                    <a:pt x="525313" y="201082"/>
                  </a:lnTo>
                  <a:lnTo>
                    <a:pt x="516093" y="210822"/>
                  </a:lnTo>
                  <a:lnTo>
                    <a:pt x="504925" y="218293"/>
                  </a:lnTo>
                  <a:lnTo>
                    <a:pt x="492170" y="223080"/>
                  </a:lnTo>
                  <a:lnTo>
                    <a:pt x="478184" y="224768"/>
                  </a:lnTo>
                  <a:lnTo>
                    <a:pt x="455121" y="220112"/>
                  </a:lnTo>
                  <a:lnTo>
                    <a:pt x="436286" y="207415"/>
                  </a:lnTo>
                  <a:lnTo>
                    <a:pt x="423586" y="188580"/>
                  </a:lnTo>
                  <a:lnTo>
                    <a:pt x="418929" y="165513"/>
                  </a:lnTo>
                  <a:lnTo>
                    <a:pt x="423586" y="142435"/>
                  </a:lnTo>
                  <a:lnTo>
                    <a:pt x="436286" y="123598"/>
                  </a:lnTo>
                  <a:lnTo>
                    <a:pt x="455121" y="110902"/>
                  </a:lnTo>
                  <a:lnTo>
                    <a:pt x="478184" y="106248"/>
                  </a:lnTo>
                  <a:lnTo>
                    <a:pt x="492170" y="107938"/>
                  </a:lnTo>
                  <a:lnTo>
                    <a:pt x="504925" y="112733"/>
                  </a:lnTo>
                  <a:lnTo>
                    <a:pt x="516093" y="120220"/>
                  </a:lnTo>
                  <a:lnTo>
                    <a:pt x="525313" y="129985"/>
                  </a:lnTo>
                  <a:lnTo>
                    <a:pt x="787462" y="129985"/>
                  </a:lnTo>
                  <a:lnTo>
                    <a:pt x="752717" y="92841"/>
                  </a:lnTo>
                  <a:lnTo>
                    <a:pt x="712930" y="61066"/>
                  </a:lnTo>
                  <a:lnTo>
                    <a:pt x="668711" y="35276"/>
                  </a:lnTo>
                  <a:lnTo>
                    <a:pt x="620673" y="16090"/>
                  </a:lnTo>
                  <a:lnTo>
                    <a:pt x="569427" y="4125"/>
                  </a:lnTo>
                  <a:lnTo>
                    <a:pt x="515586" y="0"/>
                  </a:lnTo>
                  <a:close/>
                </a:path>
              </a:pathLst>
            </a:custGeom>
            <a:solidFill>
              <a:srgbClr val="DB3146">
                <a:alpha val="29998"/>
              </a:srgbClr>
            </a:solidFill>
          </p:spPr>
          <p:txBody>
            <a:bodyPr wrap="square" lIns="0" tIns="0" rIns="0" bIns="0" rtlCol="0"/>
            <a:lstStyle/>
            <a:p>
              <a:endParaRPr sz="1092"/>
            </a:p>
          </p:txBody>
        </p:sp>
        <p:sp>
          <p:nvSpPr>
            <p:cNvPr id="36" name="object 36"/>
            <p:cNvSpPr/>
            <p:nvPr/>
          </p:nvSpPr>
          <p:spPr>
            <a:xfrm>
              <a:off x="10920693" y="2539460"/>
              <a:ext cx="1029969" cy="699135"/>
            </a:xfrm>
            <a:custGeom>
              <a:avLst/>
              <a:gdLst/>
              <a:ahLst/>
              <a:cxnLst/>
              <a:rect l="l" t="t" r="r" b="b"/>
              <a:pathLst>
                <a:path w="1029970" h="699135">
                  <a:moveTo>
                    <a:pt x="773358" y="699099"/>
                  </a:moveTo>
                  <a:lnTo>
                    <a:pt x="257803" y="699099"/>
                  </a:lnTo>
                  <a:lnTo>
                    <a:pt x="207463" y="694154"/>
                  </a:lnTo>
                  <a:lnTo>
                    <a:pt x="160461" y="679968"/>
                  </a:lnTo>
                  <a:lnTo>
                    <a:pt x="117707" y="657513"/>
                  </a:lnTo>
                  <a:lnTo>
                    <a:pt x="80112" y="627760"/>
                  </a:lnTo>
                  <a:lnTo>
                    <a:pt x="353999" y="627760"/>
                  </a:lnTo>
                  <a:lnTo>
                    <a:pt x="361895" y="636289"/>
                  </a:lnTo>
                  <a:lnTo>
                    <a:pt x="371349" y="643069"/>
                  </a:lnTo>
                  <a:lnTo>
                    <a:pt x="382100" y="647901"/>
                  </a:lnTo>
                  <a:lnTo>
                    <a:pt x="393883" y="650587"/>
                  </a:lnTo>
                  <a:lnTo>
                    <a:pt x="396302" y="650912"/>
                  </a:lnTo>
                  <a:lnTo>
                    <a:pt x="398637" y="651456"/>
                  </a:lnTo>
                  <a:lnTo>
                    <a:pt x="401129" y="651456"/>
                  </a:lnTo>
                  <a:lnTo>
                    <a:pt x="407212" y="651456"/>
                  </a:lnTo>
                  <a:lnTo>
                    <a:pt x="412992" y="650294"/>
                  </a:lnTo>
                  <a:lnTo>
                    <a:pt x="448517" y="627569"/>
                  </a:lnTo>
                  <a:lnTo>
                    <a:pt x="460383" y="592201"/>
                  </a:lnTo>
                  <a:lnTo>
                    <a:pt x="455731" y="569134"/>
                  </a:lnTo>
                  <a:lnTo>
                    <a:pt x="443038" y="550299"/>
                  </a:lnTo>
                  <a:lnTo>
                    <a:pt x="424205" y="537602"/>
                  </a:lnTo>
                  <a:lnTo>
                    <a:pt x="401129" y="532947"/>
                  </a:lnTo>
                  <a:lnTo>
                    <a:pt x="387140" y="534635"/>
                  </a:lnTo>
                  <a:lnTo>
                    <a:pt x="374379" y="539422"/>
                  </a:lnTo>
                  <a:lnTo>
                    <a:pt x="363211" y="546892"/>
                  </a:lnTo>
                  <a:lnTo>
                    <a:pt x="353999" y="556632"/>
                  </a:lnTo>
                  <a:lnTo>
                    <a:pt x="27507" y="556632"/>
                  </a:lnTo>
                  <a:lnTo>
                    <a:pt x="15849" y="529805"/>
                  </a:lnTo>
                  <a:lnTo>
                    <a:pt x="7211" y="501514"/>
                  </a:lnTo>
                  <a:lnTo>
                    <a:pt x="1844" y="471946"/>
                  </a:lnTo>
                  <a:lnTo>
                    <a:pt x="0" y="441284"/>
                  </a:lnTo>
                  <a:lnTo>
                    <a:pt x="1305" y="415572"/>
                  </a:lnTo>
                  <a:lnTo>
                    <a:pt x="5109" y="390600"/>
                  </a:lnTo>
                  <a:lnTo>
                    <a:pt x="11246" y="366468"/>
                  </a:lnTo>
                  <a:lnTo>
                    <a:pt x="19549" y="343277"/>
                  </a:lnTo>
                  <a:lnTo>
                    <a:pt x="353999" y="343277"/>
                  </a:lnTo>
                  <a:lnTo>
                    <a:pt x="363211" y="353047"/>
                  </a:lnTo>
                  <a:lnTo>
                    <a:pt x="374379" y="360533"/>
                  </a:lnTo>
                  <a:lnTo>
                    <a:pt x="387140" y="365326"/>
                  </a:lnTo>
                  <a:lnTo>
                    <a:pt x="401129" y="367015"/>
                  </a:lnTo>
                  <a:lnTo>
                    <a:pt x="424205" y="362360"/>
                  </a:lnTo>
                  <a:lnTo>
                    <a:pt x="443038" y="349666"/>
                  </a:lnTo>
                  <a:lnTo>
                    <a:pt x="455731" y="330832"/>
                  </a:lnTo>
                  <a:lnTo>
                    <a:pt x="460383" y="307760"/>
                  </a:lnTo>
                  <a:lnTo>
                    <a:pt x="455731" y="284684"/>
                  </a:lnTo>
                  <a:lnTo>
                    <a:pt x="443038" y="265850"/>
                  </a:lnTo>
                  <a:lnTo>
                    <a:pt x="424205" y="253158"/>
                  </a:lnTo>
                  <a:lnTo>
                    <a:pt x="401129" y="248505"/>
                  </a:lnTo>
                  <a:lnTo>
                    <a:pt x="387140" y="250193"/>
                  </a:lnTo>
                  <a:lnTo>
                    <a:pt x="374379" y="254980"/>
                  </a:lnTo>
                  <a:lnTo>
                    <a:pt x="363211" y="262451"/>
                  </a:lnTo>
                  <a:lnTo>
                    <a:pt x="353999" y="272190"/>
                  </a:lnTo>
                  <a:lnTo>
                    <a:pt x="63516" y="272190"/>
                  </a:lnTo>
                  <a:lnTo>
                    <a:pt x="93060" y="243241"/>
                  </a:lnTo>
                  <a:lnTo>
                    <a:pt x="126904" y="219282"/>
                  </a:lnTo>
                  <a:lnTo>
                    <a:pt x="164474" y="200948"/>
                  </a:lnTo>
                  <a:lnTo>
                    <a:pt x="205197" y="188873"/>
                  </a:lnTo>
                  <a:lnTo>
                    <a:pt x="229689" y="148551"/>
                  </a:lnTo>
                  <a:lnTo>
                    <a:pt x="259229" y="112038"/>
                  </a:lnTo>
                  <a:lnTo>
                    <a:pt x="293336" y="79817"/>
                  </a:lnTo>
                  <a:lnTo>
                    <a:pt x="331531" y="52371"/>
                  </a:lnTo>
                  <a:lnTo>
                    <a:pt x="373334" y="30183"/>
                  </a:lnTo>
                  <a:lnTo>
                    <a:pt x="418264" y="13736"/>
                  </a:lnTo>
                  <a:lnTo>
                    <a:pt x="465841" y="3514"/>
                  </a:lnTo>
                  <a:lnTo>
                    <a:pt x="515586" y="0"/>
                  </a:lnTo>
                  <a:lnTo>
                    <a:pt x="569427" y="4125"/>
                  </a:lnTo>
                  <a:lnTo>
                    <a:pt x="620673" y="16090"/>
                  </a:lnTo>
                  <a:lnTo>
                    <a:pt x="668711" y="35276"/>
                  </a:lnTo>
                  <a:lnTo>
                    <a:pt x="712930" y="61066"/>
                  </a:lnTo>
                  <a:lnTo>
                    <a:pt x="752717" y="92841"/>
                  </a:lnTo>
                  <a:lnTo>
                    <a:pt x="787462" y="129985"/>
                  </a:lnTo>
                  <a:lnTo>
                    <a:pt x="525313" y="129985"/>
                  </a:lnTo>
                  <a:lnTo>
                    <a:pt x="516093" y="120220"/>
                  </a:lnTo>
                  <a:lnTo>
                    <a:pt x="504925" y="112733"/>
                  </a:lnTo>
                  <a:lnTo>
                    <a:pt x="492170" y="107938"/>
                  </a:lnTo>
                  <a:lnTo>
                    <a:pt x="478184" y="106248"/>
                  </a:lnTo>
                  <a:lnTo>
                    <a:pt x="455121" y="110902"/>
                  </a:lnTo>
                  <a:lnTo>
                    <a:pt x="436286" y="123598"/>
                  </a:lnTo>
                  <a:lnTo>
                    <a:pt x="423586" y="142435"/>
                  </a:lnTo>
                  <a:lnTo>
                    <a:pt x="418929" y="165513"/>
                  </a:lnTo>
                  <a:lnTo>
                    <a:pt x="423586" y="188580"/>
                  </a:lnTo>
                  <a:lnTo>
                    <a:pt x="436286" y="207415"/>
                  </a:lnTo>
                  <a:lnTo>
                    <a:pt x="455121" y="220112"/>
                  </a:lnTo>
                  <a:lnTo>
                    <a:pt x="478184" y="224768"/>
                  </a:lnTo>
                  <a:lnTo>
                    <a:pt x="492170" y="223080"/>
                  </a:lnTo>
                  <a:lnTo>
                    <a:pt x="504925" y="218293"/>
                  </a:lnTo>
                  <a:lnTo>
                    <a:pt x="516093" y="210822"/>
                  </a:lnTo>
                  <a:lnTo>
                    <a:pt x="525313" y="201082"/>
                  </a:lnTo>
                  <a:lnTo>
                    <a:pt x="866905" y="201082"/>
                  </a:lnTo>
                  <a:lnTo>
                    <a:pt x="908846" y="222024"/>
                  </a:lnTo>
                  <a:lnTo>
                    <a:pt x="945999" y="249959"/>
                  </a:lnTo>
                  <a:lnTo>
                    <a:pt x="977509" y="284028"/>
                  </a:lnTo>
                  <a:lnTo>
                    <a:pt x="1002524" y="323366"/>
                  </a:lnTo>
                  <a:lnTo>
                    <a:pt x="1020190" y="367113"/>
                  </a:lnTo>
                  <a:lnTo>
                    <a:pt x="1029654" y="414406"/>
                  </a:lnTo>
                  <a:lnTo>
                    <a:pt x="525313" y="414406"/>
                  </a:lnTo>
                  <a:lnTo>
                    <a:pt x="516093" y="404674"/>
                  </a:lnTo>
                  <a:lnTo>
                    <a:pt x="504925" y="397198"/>
                  </a:lnTo>
                  <a:lnTo>
                    <a:pt x="492170" y="392403"/>
                  </a:lnTo>
                  <a:lnTo>
                    <a:pt x="478184" y="390710"/>
                  </a:lnTo>
                  <a:lnTo>
                    <a:pt x="455121" y="395369"/>
                  </a:lnTo>
                  <a:lnTo>
                    <a:pt x="436286" y="408073"/>
                  </a:lnTo>
                  <a:lnTo>
                    <a:pt x="423586" y="426915"/>
                  </a:lnTo>
                  <a:lnTo>
                    <a:pt x="418929" y="449986"/>
                  </a:lnTo>
                  <a:lnTo>
                    <a:pt x="423586" y="473046"/>
                  </a:lnTo>
                  <a:lnTo>
                    <a:pt x="436286" y="491885"/>
                  </a:lnTo>
                  <a:lnTo>
                    <a:pt x="455121" y="504591"/>
                  </a:lnTo>
                  <a:lnTo>
                    <a:pt x="478184" y="509251"/>
                  </a:lnTo>
                  <a:lnTo>
                    <a:pt x="492170" y="507562"/>
                  </a:lnTo>
                  <a:lnTo>
                    <a:pt x="504925" y="502771"/>
                  </a:lnTo>
                  <a:lnTo>
                    <a:pt x="516093" y="495288"/>
                  </a:lnTo>
                  <a:lnTo>
                    <a:pt x="525313" y="485524"/>
                  </a:lnTo>
                  <a:lnTo>
                    <a:pt x="1027131" y="485524"/>
                  </a:lnTo>
                  <a:lnTo>
                    <a:pt x="1015366" y="529575"/>
                  </a:lnTo>
                  <a:lnTo>
                    <a:pt x="996471" y="570097"/>
                  </a:lnTo>
                  <a:lnTo>
                    <a:pt x="971128" y="606422"/>
                  </a:lnTo>
                  <a:lnTo>
                    <a:pt x="940069" y="637806"/>
                  </a:lnTo>
                  <a:lnTo>
                    <a:pt x="904029" y="663508"/>
                  </a:lnTo>
                  <a:lnTo>
                    <a:pt x="863742" y="682786"/>
                  </a:lnTo>
                  <a:lnTo>
                    <a:pt x="819940" y="694897"/>
                  </a:lnTo>
                  <a:lnTo>
                    <a:pt x="773358" y="699099"/>
                  </a:lnTo>
                  <a:close/>
                </a:path>
              </a:pathLst>
            </a:custGeom>
            <a:ln w="8418">
              <a:solidFill>
                <a:srgbClr val="FFFFFF"/>
              </a:solidFill>
            </a:ln>
          </p:spPr>
          <p:txBody>
            <a:bodyPr wrap="square" lIns="0" tIns="0" rIns="0" bIns="0" rtlCol="0"/>
            <a:lstStyle/>
            <a:p>
              <a:endParaRPr sz="1092"/>
            </a:p>
          </p:txBody>
        </p:sp>
        <p:pic>
          <p:nvPicPr>
            <p:cNvPr id="37" name="object 37"/>
            <p:cNvPicPr/>
            <p:nvPr/>
          </p:nvPicPr>
          <p:blipFill>
            <a:blip r:embed="rId13" cstate="print"/>
            <a:stretch>
              <a:fillRect/>
            </a:stretch>
          </p:blipFill>
          <p:spPr>
            <a:xfrm>
              <a:off x="11361995" y="2671837"/>
              <a:ext cx="70437" cy="70427"/>
            </a:xfrm>
            <a:prstGeom prst="rect">
              <a:avLst/>
            </a:prstGeom>
          </p:spPr>
        </p:pic>
        <p:pic>
          <p:nvPicPr>
            <p:cNvPr id="38" name="object 38"/>
            <p:cNvPicPr/>
            <p:nvPr/>
          </p:nvPicPr>
          <p:blipFill>
            <a:blip r:embed="rId14" cstate="print"/>
            <a:stretch>
              <a:fillRect/>
            </a:stretch>
          </p:blipFill>
          <p:spPr>
            <a:xfrm>
              <a:off x="11361995" y="2954127"/>
              <a:ext cx="70437" cy="70427"/>
            </a:xfrm>
            <a:prstGeom prst="rect">
              <a:avLst/>
            </a:prstGeom>
          </p:spPr>
        </p:pic>
        <p:pic>
          <p:nvPicPr>
            <p:cNvPr id="39" name="object 39"/>
            <p:cNvPicPr/>
            <p:nvPr/>
          </p:nvPicPr>
          <p:blipFill>
            <a:blip r:embed="rId15" cstate="print"/>
            <a:stretch>
              <a:fillRect/>
            </a:stretch>
          </p:blipFill>
          <p:spPr>
            <a:xfrm>
              <a:off x="11287561" y="3096677"/>
              <a:ext cx="70437" cy="70427"/>
            </a:xfrm>
            <a:prstGeom prst="rect">
              <a:avLst/>
            </a:prstGeom>
          </p:spPr>
        </p:pic>
        <p:pic>
          <p:nvPicPr>
            <p:cNvPr id="40" name="object 40"/>
            <p:cNvPicPr/>
            <p:nvPr/>
          </p:nvPicPr>
          <p:blipFill>
            <a:blip r:embed="rId16" cstate="print"/>
            <a:stretch>
              <a:fillRect/>
            </a:stretch>
          </p:blipFill>
          <p:spPr>
            <a:xfrm>
              <a:off x="11287561" y="2812279"/>
              <a:ext cx="70437" cy="70427"/>
            </a:xfrm>
            <a:prstGeom prst="rect">
              <a:avLst/>
            </a:prstGeom>
          </p:spPr>
        </p:pic>
        <p:pic>
          <p:nvPicPr>
            <p:cNvPr id="41" name="object 41"/>
            <p:cNvPicPr/>
            <p:nvPr/>
          </p:nvPicPr>
          <p:blipFill>
            <a:blip r:embed="rId17" cstate="print"/>
            <a:stretch>
              <a:fillRect/>
            </a:stretch>
          </p:blipFill>
          <p:spPr>
            <a:xfrm>
              <a:off x="18029236" y="7818309"/>
              <a:ext cx="287731" cy="285824"/>
            </a:xfrm>
            <a:prstGeom prst="rect">
              <a:avLst/>
            </a:prstGeom>
          </p:spPr>
        </p:pic>
        <p:sp>
          <p:nvSpPr>
            <p:cNvPr id="42" name="object 42"/>
            <p:cNvSpPr/>
            <p:nvPr/>
          </p:nvSpPr>
          <p:spPr>
            <a:xfrm>
              <a:off x="17870408" y="7761599"/>
              <a:ext cx="27305" cy="171450"/>
            </a:xfrm>
            <a:custGeom>
              <a:avLst/>
              <a:gdLst/>
              <a:ahLst/>
              <a:cxnLst/>
              <a:rect l="l" t="t" r="r" b="b"/>
              <a:pathLst>
                <a:path w="27305" h="171450">
                  <a:moveTo>
                    <a:pt x="20753" y="0"/>
                  </a:moveTo>
                  <a:lnTo>
                    <a:pt x="5999" y="0"/>
                  </a:lnTo>
                  <a:lnTo>
                    <a:pt x="0" y="5999"/>
                  </a:lnTo>
                  <a:lnTo>
                    <a:pt x="0" y="13360"/>
                  </a:lnTo>
                  <a:lnTo>
                    <a:pt x="0" y="165366"/>
                  </a:lnTo>
                  <a:lnTo>
                    <a:pt x="5999" y="171356"/>
                  </a:lnTo>
                  <a:lnTo>
                    <a:pt x="20753" y="171356"/>
                  </a:lnTo>
                  <a:lnTo>
                    <a:pt x="26711" y="165366"/>
                  </a:lnTo>
                  <a:lnTo>
                    <a:pt x="26711" y="5999"/>
                  </a:lnTo>
                  <a:lnTo>
                    <a:pt x="20753" y="0"/>
                  </a:lnTo>
                  <a:close/>
                </a:path>
              </a:pathLst>
            </a:custGeom>
            <a:solidFill>
              <a:srgbClr val="DB3146">
                <a:alpha val="50000"/>
              </a:srgbClr>
            </a:solidFill>
          </p:spPr>
          <p:txBody>
            <a:bodyPr wrap="square" lIns="0" tIns="0" rIns="0" bIns="0" rtlCol="0"/>
            <a:lstStyle/>
            <a:p>
              <a:endParaRPr sz="1092"/>
            </a:p>
          </p:txBody>
        </p:sp>
        <p:sp>
          <p:nvSpPr>
            <p:cNvPr id="43" name="object 43"/>
            <p:cNvSpPr/>
            <p:nvPr/>
          </p:nvSpPr>
          <p:spPr>
            <a:xfrm>
              <a:off x="17870408" y="7761599"/>
              <a:ext cx="27305" cy="171450"/>
            </a:xfrm>
            <a:custGeom>
              <a:avLst/>
              <a:gdLst/>
              <a:ahLst/>
              <a:cxnLst/>
              <a:rect l="l" t="t" r="r" b="b"/>
              <a:pathLst>
                <a:path w="27305" h="171450">
                  <a:moveTo>
                    <a:pt x="0" y="13360"/>
                  </a:moveTo>
                  <a:lnTo>
                    <a:pt x="0" y="5999"/>
                  </a:lnTo>
                  <a:lnTo>
                    <a:pt x="5999" y="0"/>
                  </a:lnTo>
                  <a:lnTo>
                    <a:pt x="13308" y="0"/>
                  </a:lnTo>
                  <a:lnTo>
                    <a:pt x="20753" y="0"/>
                  </a:lnTo>
                  <a:lnTo>
                    <a:pt x="26711" y="5999"/>
                  </a:lnTo>
                  <a:lnTo>
                    <a:pt x="26711" y="13360"/>
                  </a:lnTo>
                  <a:lnTo>
                    <a:pt x="26711" y="157995"/>
                  </a:lnTo>
                  <a:lnTo>
                    <a:pt x="26711"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44" name="object 44"/>
            <p:cNvPicPr/>
            <p:nvPr/>
          </p:nvPicPr>
          <p:blipFill>
            <a:blip r:embed="rId18" cstate="print"/>
            <a:stretch>
              <a:fillRect/>
            </a:stretch>
          </p:blipFill>
          <p:spPr>
            <a:xfrm>
              <a:off x="17450628" y="7818395"/>
              <a:ext cx="287656" cy="285700"/>
            </a:xfrm>
            <a:prstGeom prst="rect">
              <a:avLst/>
            </a:prstGeom>
          </p:spPr>
        </p:pic>
        <p:pic>
          <p:nvPicPr>
            <p:cNvPr id="45" name="object 45"/>
            <p:cNvPicPr/>
            <p:nvPr/>
          </p:nvPicPr>
          <p:blipFill>
            <a:blip r:embed="rId19" cstate="print"/>
            <a:stretch>
              <a:fillRect/>
            </a:stretch>
          </p:blipFill>
          <p:spPr>
            <a:xfrm>
              <a:off x="17783127" y="8720674"/>
              <a:ext cx="204266" cy="63924"/>
            </a:xfrm>
            <a:prstGeom prst="rect">
              <a:avLst/>
            </a:prstGeom>
          </p:spPr>
        </p:pic>
        <p:sp>
          <p:nvSpPr>
            <p:cNvPr id="46" name="object 46"/>
            <p:cNvSpPr/>
            <p:nvPr/>
          </p:nvSpPr>
          <p:spPr>
            <a:xfrm>
              <a:off x="17750428" y="8664364"/>
              <a:ext cx="266700" cy="43180"/>
            </a:xfrm>
            <a:custGeom>
              <a:avLst/>
              <a:gdLst/>
              <a:ahLst/>
              <a:cxnLst/>
              <a:rect l="l" t="t" r="r" b="b"/>
              <a:pathLst>
                <a:path w="266700" h="43179">
                  <a:moveTo>
                    <a:pt x="258955" y="0"/>
                  </a:moveTo>
                  <a:lnTo>
                    <a:pt x="16816" y="0"/>
                  </a:lnTo>
                  <a:lnTo>
                    <a:pt x="16428" y="230"/>
                  </a:lnTo>
                  <a:lnTo>
                    <a:pt x="7005" y="973"/>
                  </a:lnTo>
                  <a:lnTo>
                    <a:pt x="0" y="767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50000"/>
              </a:srgbClr>
            </a:solidFill>
          </p:spPr>
          <p:txBody>
            <a:bodyPr wrap="square" lIns="0" tIns="0" rIns="0" bIns="0" rtlCol="0"/>
            <a:lstStyle/>
            <a:p>
              <a:endParaRPr sz="1092"/>
            </a:p>
          </p:txBody>
        </p:sp>
        <p:sp>
          <p:nvSpPr>
            <p:cNvPr id="47" name="object 47"/>
            <p:cNvSpPr/>
            <p:nvPr/>
          </p:nvSpPr>
          <p:spPr>
            <a:xfrm>
              <a:off x="17750428" y="8664364"/>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7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48" name="object 48"/>
            <p:cNvSpPr/>
            <p:nvPr/>
          </p:nvSpPr>
          <p:spPr>
            <a:xfrm>
              <a:off x="17595447" y="7964046"/>
              <a:ext cx="577215" cy="681990"/>
            </a:xfrm>
            <a:custGeom>
              <a:avLst/>
              <a:gdLst/>
              <a:ahLst/>
              <a:cxnLst/>
              <a:rect l="l" t="t" r="r" b="b"/>
              <a:pathLst>
                <a:path w="577215" h="681990">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21"/>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21"/>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47" y="210598"/>
                  </a:lnTo>
                  <a:lnTo>
                    <a:pt x="536286" y="141736"/>
                  </a:lnTo>
                  <a:lnTo>
                    <a:pt x="507849" y="101789"/>
                  </a:lnTo>
                  <a:lnTo>
                    <a:pt x="473195" y="67296"/>
                  </a:lnTo>
                  <a:lnTo>
                    <a:pt x="433116" y="39064"/>
                  </a:lnTo>
                  <a:lnTo>
                    <a:pt x="388407" y="17900"/>
                  </a:lnTo>
                  <a:lnTo>
                    <a:pt x="339862" y="4609"/>
                  </a:lnTo>
                  <a:lnTo>
                    <a:pt x="288273" y="0"/>
                  </a:lnTo>
                  <a:close/>
                </a:path>
              </a:pathLst>
            </a:custGeom>
            <a:solidFill>
              <a:srgbClr val="DB3146">
                <a:alpha val="50000"/>
              </a:srgbClr>
            </a:solidFill>
          </p:spPr>
          <p:txBody>
            <a:bodyPr wrap="square" lIns="0" tIns="0" rIns="0" bIns="0" rtlCol="0"/>
            <a:lstStyle/>
            <a:p>
              <a:endParaRPr sz="1092"/>
            </a:p>
          </p:txBody>
        </p:sp>
        <p:sp>
          <p:nvSpPr>
            <p:cNvPr id="49" name="object 49"/>
            <p:cNvSpPr/>
            <p:nvPr/>
          </p:nvSpPr>
          <p:spPr>
            <a:xfrm>
              <a:off x="17595447" y="7964046"/>
              <a:ext cx="577215" cy="681990"/>
            </a:xfrm>
            <a:custGeom>
              <a:avLst/>
              <a:gdLst/>
              <a:ahLst/>
              <a:cxnLst/>
              <a:rect l="l" t="t" r="r" b="b"/>
              <a:pathLst>
                <a:path w="577215" h="681990">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21"/>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21"/>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09"/>
                  </a:lnTo>
                  <a:lnTo>
                    <a:pt x="388407" y="17900"/>
                  </a:lnTo>
                  <a:lnTo>
                    <a:pt x="433116" y="39064"/>
                  </a:lnTo>
                  <a:lnTo>
                    <a:pt x="473195" y="67296"/>
                  </a:lnTo>
                  <a:lnTo>
                    <a:pt x="507849" y="101789"/>
                  </a:lnTo>
                  <a:lnTo>
                    <a:pt x="536286" y="141736"/>
                  </a:lnTo>
                  <a:lnTo>
                    <a:pt x="557710" y="186329"/>
                  </a:lnTo>
                  <a:lnTo>
                    <a:pt x="571686"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pic>
          <p:nvPicPr>
            <p:cNvPr id="50" name="object 50"/>
            <p:cNvPicPr/>
            <p:nvPr/>
          </p:nvPicPr>
          <p:blipFill>
            <a:blip r:embed="rId20" cstate="print"/>
            <a:stretch>
              <a:fillRect/>
            </a:stretch>
          </p:blipFill>
          <p:spPr>
            <a:xfrm>
              <a:off x="5895361" y="3452468"/>
              <a:ext cx="287722" cy="285823"/>
            </a:xfrm>
            <a:prstGeom prst="rect">
              <a:avLst/>
            </a:prstGeom>
          </p:spPr>
        </p:pic>
        <p:sp>
          <p:nvSpPr>
            <p:cNvPr id="51" name="object 51"/>
            <p:cNvSpPr/>
            <p:nvPr/>
          </p:nvSpPr>
          <p:spPr>
            <a:xfrm>
              <a:off x="5736534" y="3395757"/>
              <a:ext cx="27305" cy="171450"/>
            </a:xfrm>
            <a:custGeom>
              <a:avLst/>
              <a:gdLst/>
              <a:ahLst/>
              <a:cxnLst/>
              <a:rect l="l" t="t" r="r" b="b"/>
              <a:pathLst>
                <a:path w="27304" h="171450">
                  <a:moveTo>
                    <a:pt x="20753" y="0"/>
                  </a:moveTo>
                  <a:lnTo>
                    <a:pt x="5999" y="0"/>
                  </a:lnTo>
                  <a:lnTo>
                    <a:pt x="0" y="5999"/>
                  </a:lnTo>
                  <a:lnTo>
                    <a:pt x="0" y="13360"/>
                  </a:lnTo>
                  <a:lnTo>
                    <a:pt x="0" y="165366"/>
                  </a:lnTo>
                  <a:lnTo>
                    <a:pt x="5999" y="171356"/>
                  </a:lnTo>
                  <a:lnTo>
                    <a:pt x="20753" y="171356"/>
                  </a:lnTo>
                  <a:lnTo>
                    <a:pt x="26700" y="165366"/>
                  </a:lnTo>
                  <a:lnTo>
                    <a:pt x="26700" y="5999"/>
                  </a:lnTo>
                  <a:lnTo>
                    <a:pt x="20753" y="0"/>
                  </a:lnTo>
                  <a:close/>
                </a:path>
              </a:pathLst>
            </a:custGeom>
            <a:solidFill>
              <a:srgbClr val="DB3146">
                <a:alpha val="9999"/>
              </a:srgbClr>
            </a:solidFill>
          </p:spPr>
          <p:txBody>
            <a:bodyPr wrap="square" lIns="0" tIns="0" rIns="0" bIns="0" rtlCol="0"/>
            <a:lstStyle/>
            <a:p>
              <a:endParaRPr sz="1092"/>
            </a:p>
          </p:txBody>
        </p:sp>
        <p:sp>
          <p:nvSpPr>
            <p:cNvPr id="52" name="object 52"/>
            <p:cNvSpPr/>
            <p:nvPr/>
          </p:nvSpPr>
          <p:spPr>
            <a:xfrm>
              <a:off x="5736534" y="3395757"/>
              <a:ext cx="27305" cy="171450"/>
            </a:xfrm>
            <a:custGeom>
              <a:avLst/>
              <a:gdLst/>
              <a:ahLst/>
              <a:cxnLst/>
              <a:rect l="l" t="t" r="r" b="b"/>
              <a:pathLst>
                <a:path w="27304" h="171450">
                  <a:moveTo>
                    <a:pt x="0" y="13360"/>
                  </a:moveTo>
                  <a:lnTo>
                    <a:pt x="0" y="5999"/>
                  </a:lnTo>
                  <a:lnTo>
                    <a:pt x="5999" y="0"/>
                  </a:lnTo>
                  <a:lnTo>
                    <a:pt x="13308" y="0"/>
                  </a:lnTo>
                  <a:lnTo>
                    <a:pt x="20753" y="0"/>
                  </a:lnTo>
                  <a:lnTo>
                    <a:pt x="26700" y="5999"/>
                  </a:lnTo>
                  <a:lnTo>
                    <a:pt x="26700" y="13360"/>
                  </a:lnTo>
                  <a:lnTo>
                    <a:pt x="26700" y="157995"/>
                  </a:lnTo>
                  <a:lnTo>
                    <a:pt x="26700"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53" name="object 53"/>
            <p:cNvPicPr/>
            <p:nvPr/>
          </p:nvPicPr>
          <p:blipFill>
            <a:blip r:embed="rId21" cstate="print"/>
            <a:stretch>
              <a:fillRect/>
            </a:stretch>
          </p:blipFill>
          <p:spPr>
            <a:xfrm>
              <a:off x="5316753" y="3452552"/>
              <a:ext cx="287657" cy="285710"/>
            </a:xfrm>
            <a:prstGeom prst="rect">
              <a:avLst/>
            </a:prstGeom>
          </p:spPr>
        </p:pic>
        <p:pic>
          <p:nvPicPr>
            <p:cNvPr id="54" name="object 54"/>
            <p:cNvPicPr/>
            <p:nvPr/>
          </p:nvPicPr>
          <p:blipFill>
            <a:blip r:embed="rId22" cstate="print"/>
            <a:stretch>
              <a:fillRect/>
            </a:stretch>
          </p:blipFill>
          <p:spPr>
            <a:xfrm>
              <a:off x="5649251" y="4354830"/>
              <a:ext cx="204266" cy="63924"/>
            </a:xfrm>
            <a:prstGeom prst="rect">
              <a:avLst/>
            </a:prstGeom>
          </p:spPr>
        </p:pic>
        <p:sp>
          <p:nvSpPr>
            <p:cNvPr id="55" name="object 55"/>
            <p:cNvSpPr/>
            <p:nvPr/>
          </p:nvSpPr>
          <p:spPr>
            <a:xfrm>
              <a:off x="5616552" y="4298521"/>
              <a:ext cx="266700" cy="43180"/>
            </a:xfrm>
            <a:custGeom>
              <a:avLst/>
              <a:gdLst/>
              <a:ahLst/>
              <a:cxnLst/>
              <a:rect l="l" t="t" r="r" b="b"/>
              <a:pathLst>
                <a:path w="266700" h="43179">
                  <a:moveTo>
                    <a:pt x="258955" y="0"/>
                  </a:moveTo>
                  <a:lnTo>
                    <a:pt x="16816" y="0"/>
                  </a:lnTo>
                  <a:lnTo>
                    <a:pt x="16428" y="230"/>
                  </a:lnTo>
                  <a:lnTo>
                    <a:pt x="7005" y="973"/>
                  </a:lnTo>
                  <a:lnTo>
                    <a:pt x="0" y="768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9999"/>
              </a:srgbClr>
            </a:solidFill>
          </p:spPr>
          <p:txBody>
            <a:bodyPr wrap="square" lIns="0" tIns="0" rIns="0" bIns="0" rtlCol="0"/>
            <a:lstStyle/>
            <a:p>
              <a:endParaRPr sz="1092"/>
            </a:p>
          </p:txBody>
        </p:sp>
        <p:sp>
          <p:nvSpPr>
            <p:cNvPr id="56" name="object 56"/>
            <p:cNvSpPr/>
            <p:nvPr/>
          </p:nvSpPr>
          <p:spPr>
            <a:xfrm>
              <a:off x="5616552" y="4298521"/>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8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57" name="object 57"/>
            <p:cNvSpPr/>
            <p:nvPr/>
          </p:nvSpPr>
          <p:spPr>
            <a:xfrm>
              <a:off x="5461569" y="3598204"/>
              <a:ext cx="577215" cy="681990"/>
            </a:xfrm>
            <a:custGeom>
              <a:avLst/>
              <a:gdLst/>
              <a:ahLst/>
              <a:cxnLst/>
              <a:rect l="l" t="t" r="r" b="b"/>
              <a:pathLst>
                <a:path w="577214" h="681989">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32"/>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32"/>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51" y="210598"/>
                  </a:lnTo>
                  <a:lnTo>
                    <a:pt x="536292" y="141739"/>
                  </a:lnTo>
                  <a:lnTo>
                    <a:pt x="507853" y="101794"/>
                  </a:lnTo>
                  <a:lnTo>
                    <a:pt x="473197" y="67301"/>
                  </a:lnTo>
                  <a:lnTo>
                    <a:pt x="433117" y="39068"/>
                  </a:lnTo>
                  <a:lnTo>
                    <a:pt x="388408" y="17901"/>
                  </a:lnTo>
                  <a:lnTo>
                    <a:pt x="339862" y="4610"/>
                  </a:lnTo>
                  <a:lnTo>
                    <a:pt x="288273" y="0"/>
                  </a:lnTo>
                  <a:close/>
                </a:path>
              </a:pathLst>
            </a:custGeom>
            <a:solidFill>
              <a:srgbClr val="DB3146">
                <a:alpha val="9999"/>
              </a:srgbClr>
            </a:solidFill>
          </p:spPr>
          <p:txBody>
            <a:bodyPr wrap="square" lIns="0" tIns="0" rIns="0" bIns="0" rtlCol="0"/>
            <a:lstStyle/>
            <a:p>
              <a:endParaRPr sz="1092"/>
            </a:p>
          </p:txBody>
        </p:sp>
        <p:sp>
          <p:nvSpPr>
            <p:cNvPr id="58" name="object 58"/>
            <p:cNvSpPr/>
            <p:nvPr/>
          </p:nvSpPr>
          <p:spPr>
            <a:xfrm>
              <a:off x="5461569" y="3598204"/>
              <a:ext cx="577215" cy="681990"/>
            </a:xfrm>
            <a:custGeom>
              <a:avLst/>
              <a:gdLst/>
              <a:ahLst/>
              <a:cxnLst/>
              <a:rect l="l" t="t" r="r" b="b"/>
              <a:pathLst>
                <a:path w="577214" h="681989">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32"/>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32"/>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10"/>
                  </a:lnTo>
                  <a:lnTo>
                    <a:pt x="388408" y="17901"/>
                  </a:lnTo>
                  <a:lnTo>
                    <a:pt x="433117" y="39068"/>
                  </a:lnTo>
                  <a:lnTo>
                    <a:pt x="473197" y="67301"/>
                  </a:lnTo>
                  <a:lnTo>
                    <a:pt x="507853" y="101794"/>
                  </a:lnTo>
                  <a:lnTo>
                    <a:pt x="536292" y="141739"/>
                  </a:lnTo>
                  <a:lnTo>
                    <a:pt x="557721" y="186329"/>
                  </a:lnTo>
                  <a:lnTo>
                    <a:pt x="571688"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grpSp>
      <p:sp>
        <p:nvSpPr>
          <p:cNvPr id="59" name="object 59"/>
          <p:cNvSpPr txBox="1"/>
          <p:nvPr/>
        </p:nvSpPr>
        <p:spPr>
          <a:xfrm>
            <a:off x="3045042" y="435102"/>
            <a:ext cx="1479894"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sp>
        <p:nvSpPr>
          <p:cNvPr id="60" name="object 60"/>
          <p:cNvSpPr txBox="1"/>
          <p:nvPr/>
        </p:nvSpPr>
        <p:spPr>
          <a:xfrm>
            <a:off x="8982933" y="1293342"/>
            <a:ext cx="474400" cy="299130"/>
          </a:xfrm>
          <a:prstGeom prst="rect">
            <a:avLst/>
          </a:prstGeom>
        </p:spPr>
        <p:txBody>
          <a:bodyPr vert="horz" wrap="square" lIns="0" tIns="6931" rIns="0" bIns="0" rtlCol="0">
            <a:spAutoFit/>
          </a:bodyPr>
          <a:lstStyle/>
          <a:p>
            <a:pPr marL="7701" marR="3081">
              <a:lnSpc>
                <a:spcPct val="102099"/>
              </a:lnSpc>
              <a:spcBef>
                <a:spcPts val="55"/>
              </a:spcBef>
            </a:pPr>
            <a:r>
              <a:rPr sz="970" spc="21" dirty="0">
                <a:solidFill>
                  <a:srgbClr val="343434"/>
                </a:solidFill>
                <a:latin typeface="Tahoma"/>
                <a:cs typeface="Tahoma"/>
              </a:rPr>
              <a:t>learning  </a:t>
            </a:r>
            <a:r>
              <a:rPr sz="970" spc="-3" dirty="0">
                <a:solidFill>
                  <a:srgbClr val="DB3146"/>
                </a:solidFill>
                <a:latin typeface="Tahoma"/>
                <a:cs typeface="Tahoma"/>
              </a:rPr>
              <a:t>Hub</a:t>
            </a:r>
            <a:endParaRPr sz="970">
              <a:latin typeface="Tahoma"/>
              <a:cs typeface="Tahoma"/>
            </a:endParaRPr>
          </a:p>
        </p:txBody>
      </p:sp>
      <p:grpSp>
        <p:nvGrpSpPr>
          <p:cNvPr id="61" name="object 61"/>
          <p:cNvGrpSpPr/>
          <p:nvPr/>
        </p:nvGrpSpPr>
        <p:grpSpPr>
          <a:xfrm>
            <a:off x="428" y="0"/>
            <a:ext cx="12191144" cy="6857615"/>
            <a:chOff x="0" y="0"/>
            <a:chExt cx="20104100" cy="11308715"/>
          </a:xfrm>
        </p:grpSpPr>
        <p:sp>
          <p:nvSpPr>
            <p:cNvPr id="62" name="object 62"/>
            <p:cNvSpPr/>
            <p:nvPr/>
          </p:nvSpPr>
          <p:spPr>
            <a:xfrm>
              <a:off x="14120162" y="2469994"/>
              <a:ext cx="911860" cy="659130"/>
            </a:xfrm>
            <a:custGeom>
              <a:avLst/>
              <a:gdLst/>
              <a:ahLst/>
              <a:cxnLst/>
              <a:rect l="l" t="t" r="r" b="b"/>
              <a:pathLst>
                <a:path w="911859" h="659130">
                  <a:moveTo>
                    <a:pt x="116857" y="0"/>
                  </a:moveTo>
                  <a:lnTo>
                    <a:pt x="100399" y="37904"/>
                  </a:lnTo>
                  <a:lnTo>
                    <a:pt x="84616" y="76021"/>
                  </a:lnTo>
                  <a:lnTo>
                    <a:pt x="69262" y="114275"/>
                  </a:lnTo>
                  <a:lnTo>
                    <a:pt x="54095" y="152592"/>
                  </a:lnTo>
                  <a:lnTo>
                    <a:pt x="24912" y="229574"/>
                  </a:lnTo>
                  <a:lnTo>
                    <a:pt x="10630" y="268169"/>
                  </a:lnTo>
                  <a:lnTo>
                    <a:pt x="1824" y="292315"/>
                  </a:lnTo>
                  <a:lnTo>
                    <a:pt x="285" y="296807"/>
                  </a:lnTo>
                  <a:lnTo>
                    <a:pt x="205" y="299038"/>
                  </a:lnTo>
                  <a:lnTo>
                    <a:pt x="106" y="300933"/>
                  </a:lnTo>
                  <a:lnTo>
                    <a:pt x="24451" y="330838"/>
                  </a:lnTo>
                  <a:lnTo>
                    <a:pt x="25875" y="331120"/>
                  </a:lnTo>
                  <a:lnTo>
                    <a:pt x="28828" y="331267"/>
                  </a:lnTo>
                  <a:lnTo>
                    <a:pt x="83737" y="335983"/>
                  </a:lnTo>
                  <a:lnTo>
                    <a:pt x="137569" y="341644"/>
                  </a:lnTo>
                  <a:lnTo>
                    <a:pt x="191300" y="348337"/>
                  </a:lnTo>
                  <a:lnTo>
                    <a:pt x="244870" y="356069"/>
                  </a:lnTo>
                  <a:lnTo>
                    <a:pt x="298220" y="364844"/>
                  </a:lnTo>
                  <a:lnTo>
                    <a:pt x="351290" y="374669"/>
                  </a:lnTo>
                  <a:lnTo>
                    <a:pt x="404042" y="385725"/>
                  </a:lnTo>
                  <a:lnTo>
                    <a:pt x="456448" y="398108"/>
                  </a:lnTo>
                  <a:lnTo>
                    <a:pt x="508362" y="412048"/>
                  </a:lnTo>
                  <a:lnTo>
                    <a:pt x="559640" y="427779"/>
                  </a:lnTo>
                  <a:lnTo>
                    <a:pt x="610137" y="445530"/>
                  </a:lnTo>
                  <a:lnTo>
                    <a:pt x="659710" y="465535"/>
                  </a:lnTo>
                  <a:lnTo>
                    <a:pt x="696060" y="482275"/>
                  </a:lnTo>
                  <a:lnTo>
                    <a:pt x="731672" y="500556"/>
                  </a:lnTo>
                  <a:lnTo>
                    <a:pt x="766171" y="520795"/>
                  </a:lnTo>
                  <a:lnTo>
                    <a:pt x="799182" y="543407"/>
                  </a:lnTo>
                  <a:lnTo>
                    <a:pt x="830626" y="568289"/>
                  </a:lnTo>
                  <a:lnTo>
                    <a:pt x="859980" y="595850"/>
                  </a:lnTo>
                  <a:lnTo>
                    <a:pt x="887007" y="626121"/>
                  </a:lnTo>
                  <a:lnTo>
                    <a:pt x="911472" y="659131"/>
                  </a:lnTo>
                  <a:lnTo>
                    <a:pt x="894253" y="621333"/>
                  </a:lnTo>
                  <a:lnTo>
                    <a:pt x="872261" y="585750"/>
                  </a:lnTo>
                  <a:lnTo>
                    <a:pt x="846330" y="552529"/>
                  </a:lnTo>
                  <a:lnTo>
                    <a:pt x="817296" y="521816"/>
                  </a:lnTo>
                  <a:lnTo>
                    <a:pt x="785422" y="493999"/>
                  </a:lnTo>
                  <a:lnTo>
                    <a:pt x="751554" y="468680"/>
                  </a:lnTo>
                  <a:lnTo>
                    <a:pt x="716066" y="445700"/>
                  </a:lnTo>
                  <a:lnTo>
                    <a:pt x="679332" y="424898"/>
                  </a:lnTo>
                  <a:lnTo>
                    <a:pt x="636094" y="403590"/>
                  </a:lnTo>
                  <a:lnTo>
                    <a:pt x="591950" y="384574"/>
                  </a:lnTo>
                  <a:lnTo>
                    <a:pt x="547034" y="367692"/>
                  </a:lnTo>
                  <a:lnTo>
                    <a:pt x="501482" y="352788"/>
                  </a:lnTo>
                  <a:lnTo>
                    <a:pt x="455430" y="339706"/>
                  </a:lnTo>
                  <a:lnTo>
                    <a:pt x="409014" y="328287"/>
                  </a:lnTo>
                  <a:lnTo>
                    <a:pt x="362368" y="318377"/>
                  </a:lnTo>
                  <a:lnTo>
                    <a:pt x="315450" y="309901"/>
                  </a:lnTo>
                  <a:lnTo>
                    <a:pt x="299150" y="307414"/>
                  </a:lnTo>
                  <a:lnTo>
                    <a:pt x="43027" y="307414"/>
                  </a:lnTo>
                  <a:lnTo>
                    <a:pt x="43582" y="305477"/>
                  </a:lnTo>
                  <a:lnTo>
                    <a:pt x="44090" y="303571"/>
                  </a:lnTo>
                  <a:lnTo>
                    <a:pt x="44109" y="302721"/>
                  </a:lnTo>
                  <a:lnTo>
                    <a:pt x="44074" y="299038"/>
                  </a:lnTo>
                  <a:lnTo>
                    <a:pt x="42482" y="293739"/>
                  </a:lnTo>
                  <a:lnTo>
                    <a:pt x="40179" y="290650"/>
                  </a:lnTo>
                  <a:lnTo>
                    <a:pt x="36870" y="288629"/>
                  </a:lnTo>
                  <a:lnTo>
                    <a:pt x="34273" y="286441"/>
                  </a:lnTo>
                  <a:lnTo>
                    <a:pt x="31226" y="286399"/>
                  </a:lnTo>
                  <a:lnTo>
                    <a:pt x="26954" y="286253"/>
                  </a:lnTo>
                  <a:lnTo>
                    <a:pt x="48710" y="286253"/>
                  </a:lnTo>
                  <a:lnTo>
                    <a:pt x="50210" y="280630"/>
                  </a:lnTo>
                  <a:lnTo>
                    <a:pt x="60618" y="240819"/>
                  </a:lnTo>
                  <a:lnTo>
                    <a:pt x="80837" y="161010"/>
                  </a:lnTo>
                  <a:lnTo>
                    <a:pt x="90363" y="120919"/>
                  </a:lnTo>
                  <a:lnTo>
                    <a:pt x="99707" y="80772"/>
                  </a:lnTo>
                  <a:lnTo>
                    <a:pt x="108621" y="40492"/>
                  </a:lnTo>
                  <a:lnTo>
                    <a:pt x="116857" y="0"/>
                  </a:lnTo>
                  <a:close/>
                </a:path>
                <a:path w="911859" h="659130">
                  <a:moveTo>
                    <a:pt x="28608" y="331256"/>
                  </a:moveTo>
                  <a:lnTo>
                    <a:pt x="28748" y="331267"/>
                  </a:lnTo>
                  <a:lnTo>
                    <a:pt x="28608" y="331256"/>
                  </a:lnTo>
                  <a:close/>
                </a:path>
                <a:path w="911859" h="659130">
                  <a:moveTo>
                    <a:pt x="48608" y="286633"/>
                  </a:moveTo>
                  <a:lnTo>
                    <a:pt x="44110" y="303495"/>
                  </a:lnTo>
                  <a:lnTo>
                    <a:pt x="44116" y="304273"/>
                  </a:lnTo>
                  <a:lnTo>
                    <a:pt x="43027" y="307414"/>
                  </a:lnTo>
                  <a:lnTo>
                    <a:pt x="299150" y="307414"/>
                  </a:lnTo>
                  <a:lnTo>
                    <a:pt x="268385" y="302721"/>
                  </a:lnTo>
                  <a:lnTo>
                    <a:pt x="221184" y="296841"/>
                  </a:lnTo>
                  <a:lnTo>
                    <a:pt x="173857" y="292265"/>
                  </a:lnTo>
                  <a:lnTo>
                    <a:pt x="126414" y="288997"/>
                  </a:lnTo>
                  <a:lnTo>
                    <a:pt x="78867" y="287040"/>
                  </a:lnTo>
                  <a:lnTo>
                    <a:pt x="48608" y="286633"/>
                  </a:lnTo>
                  <a:close/>
                </a:path>
                <a:path w="911859" h="659130">
                  <a:moveTo>
                    <a:pt x="34201" y="286439"/>
                  </a:moveTo>
                  <a:lnTo>
                    <a:pt x="36870" y="288629"/>
                  </a:lnTo>
                  <a:lnTo>
                    <a:pt x="40179" y="290650"/>
                  </a:lnTo>
                  <a:lnTo>
                    <a:pt x="42482" y="293739"/>
                  </a:lnTo>
                  <a:lnTo>
                    <a:pt x="44074" y="299038"/>
                  </a:lnTo>
                  <a:lnTo>
                    <a:pt x="44262" y="300933"/>
                  </a:lnTo>
                  <a:lnTo>
                    <a:pt x="44109" y="302721"/>
                  </a:lnTo>
                  <a:lnTo>
                    <a:pt x="44110" y="303495"/>
                  </a:lnTo>
                  <a:lnTo>
                    <a:pt x="48608" y="286633"/>
                  </a:lnTo>
                  <a:lnTo>
                    <a:pt x="34201" y="286439"/>
                  </a:lnTo>
                  <a:close/>
                </a:path>
                <a:path w="911859" h="659130">
                  <a:moveTo>
                    <a:pt x="1845" y="292001"/>
                  </a:moveTo>
                  <a:lnTo>
                    <a:pt x="1743" y="292315"/>
                  </a:lnTo>
                  <a:lnTo>
                    <a:pt x="1845" y="292001"/>
                  </a:lnTo>
                  <a:close/>
                </a:path>
                <a:path w="911859" h="659130">
                  <a:moveTo>
                    <a:pt x="48710" y="286253"/>
                  </a:moveTo>
                  <a:lnTo>
                    <a:pt x="26954" y="286253"/>
                  </a:lnTo>
                  <a:lnTo>
                    <a:pt x="34201" y="286439"/>
                  </a:lnTo>
                  <a:lnTo>
                    <a:pt x="48608" y="286633"/>
                  </a:lnTo>
                  <a:lnTo>
                    <a:pt x="48710" y="286253"/>
                  </a:lnTo>
                  <a:close/>
                </a:path>
              </a:pathLst>
            </a:custGeom>
            <a:solidFill>
              <a:srgbClr val="343434"/>
            </a:solidFill>
          </p:spPr>
          <p:txBody>
            <a:bodyPr wrap="square" lIns="0" tIns="0" rIns="0" bIns="0" rtlCol="0"/>
            <a:lstStyle/>
            <a:p>
              <a:endParaRPr sz="1092"/>
            </a:p>
          </p:txBody>
        </p:sp>
        <p:sp>
          <p:nvSpPr>
            <p:cNvPr id="63" name="object 63"/>
            <p:cNvSpPr/>
            <p:nvPr/>
          </p:nvSpPr>
          <p:spPr>
            <a:xfrm>
              <a:off x="14178984" y="2057075"/>
              <a:ext cx="852805" cy="1072515"/>
            </a:xfrm>
            <a:custGeom>
              <a:avLst/>
              <a:gdLst/>
              <a:ahLst/>
              <a:cxnLst/>
              <a:rect l="l" t="t" r="r" b="b"/>
              <a:pathLst>
                <a:path w="852805" h="1072514">
                  <a:moveTo>
                    <a:pt x="191082" y="505722"/>
                  </a:moveTo>
                  <a:lnTo>
                    <a:pt x="24605" y="505722"/>
                  </a:lnTo>
                  <a:lnTo>
                    <a:pt x="26113" y="506361"/>
                  </a:lnTo>
                  <a:lnTo>
                    <a:pt x="45260" y="512671"/>
                  </a:lnTo>
                  <a:lnTo>
                    <a:pt x="70780" y="521474"/>
                  </a:lnTo>
                  <a:lnTo>
                    <a:pt x="108924" y="535266"/>
                  </a:lnTo>
                  <a:lnTo>
                    <a:pt x="159469" y="554626"/>
                  </a:lnTo>
                  <a:lnTo>
                    <a:pt x="234748" y="585023"/>
                  </a:lnTo>
                  <a:lnTo>
                    <a:pt x="284431" y="606431"/>
                  </a:lnTo>
                  <a:lnTo>
                    <a:pt x="333605" y="628907"/>
                  </a:lnTo>
                  <a:lnTo>
                    <a:pt x="382238" y="652430"/>
                  </a:lnTo>
                  <a:lnTo>
                    <a:pt x="430482" y="676678"/>
                  </a:lnTo>
                  <a:lnTo>
                    <a:pt x="477835" y="702481"/>
                  </a:lnTo>
                  <a:lnTo>
                    <a:pt x="524367" y="729634"/>
                  </a:lnTo>
                  <a:lnTo>
                    <a:pt x="570149" y="757935"/>
                  </a:lnTo>
                  <a:lnTo>
                    <a:pt x="614529" y="788241"/>
                  </a:lnTo>
                  <a:lnTo>
                    <a:pt x="657579" y="820348"/>
                  </a:lnTo>
                  <a:lnTo>
                    <a:pt x="698758" y="854686"/>
                  </a:lnTo>
                  <a:lnTo>
                    <a:pt x="737526" y="891690"/>
                  </a:lnTo>
                  <a:lnTo>
                    <a:pt x="773483" y="931452"/>
                  </a:lnTo>
                  <a:lnTo>
                    <a:pt x="809156" y="980246"/>
                  </a:lnTo>
                  <a:lnTo>
                    <a:pt x="815943" y="991861"/>
                  </a:lnTo>
                  <a:lnTo>
                    <a:pt x="819356" y="997686"/>
                  </a:lnTo>
                  <a:lnTo>
                    <a:pt x="826211" y="1009519"/>
                  </a:lnTo>
                  <a:lnTo>
                    <a:pt x="834853" y="1027724"/>
                  </a:lnTo>
                  <a:lnTo>
                    <a:pt x="837896" y="1033824"/>
                  </a:lnTo>
                  <a:lnTo>
                    <a:pt x="840775" y="1039999"/>
                  </a:lnTo>
                  <a:lnTo>
                    <a:pt x="843198" y="1046345"/>
                  </a:lnTo>
                  <a:lnTo>
                    <a:pt x="852643" y="1072051"/>
                  </a:lnTo>
                  <a:lnTo>
                    <a:pt x="847344" y="1045046"/>
                  </a:lnTo>
                  <a:lnTo>
                    <a:pt x="845915" y="1038274"/>
                  </a:lnTo>
                  <a:lnTo>
                    <a:pt x="844017" y="1031638"/>
                  </a:lnTo>
                  <a:lnTo>
                    <a:pt x="841943" y="1025041"/>
                  </a:lnTo>
                  <a:lnTo>
                    <a:pt x="839983" y="1018387"/>
                  </a:lnTo>
                  <a:lnTo>
                    <a:pt x="837228" y="1009393"/>
                  </a:lnTo>
                  <a:lnTo>
                    <a:pt x="835764" y="1005131"/>
                  </a:lnTo>
                  <a:lnTo>
                    <a:pt x="830434" y="992304"/>
                  </a:lnTo>
                  <a:lnTo>
                    <a:pt x="827732" y="985893"/>
                  </a:lnTo>
                  <a:lnTo>
                    <a:pt x="825102" y="979420"/>
                  </a:lnTo>
                  <a:lnTo>
                    <a:pt x="806246" y="942034"/>
                  </a:lnTo>
                  <a:lnTo>
                    <a:pt x="783702" y="906675"/>
                  </a:lnTo>
                  <a:lnTo>
                    <a:pt x="758646" y="873020"/>
                  </a:lnTo>
                  <a:lnTo>
                    <a:pt x="721745" y="830993"/>
                  </a:lnTo>
                  <a:lnTo>
                    <a:pt x="681978" y="791714"/>
                  </a:lnTo>
                  <a:lnTo>
                    <a:pt x="639709" y="755281"/>
                  </a:lnTo>
                  <a:lnTo>
                    <a:pt x="595666" y="721119"/>
                  </a:lnTo>
                  <a:lnTo>
                    <a:pt x="550183" y="689033"/>
                  </a:lnTo>
                  <a:lnTo>
                    <a:pt x="503334" y="659131"/>
                  </a:lnTo>
                  <a:lnTo>
                    <a:pt x="455561" y="630818"/>
                  </a:lnTo>
                  <a:lnTo>
                    <a:pt x="406970" y="604044"/>
                  </a:lnTo>
                  <a:lnTo>
                    <a:pt x="357543" y="578976"/>
                  </a:lnTo>
                  <a:lnTo>
                    <a:pt x="307496" y="555277"/>
                  </a:lnTo>
                  <a:lnTo>
                    <a:pt x="256913" y="532813"/>
                  </a:lnTo>
                  <a:lnTo>
                    <a:pt x="205877" y="511450"/>
                  </a:lnTo>
                  <a:lnTo>
                    <a:pt x="191082" y="505722"/>
                  </a:lnTo>
                  <a:close/>
                </a:path>
                <a:path w="852805" h="1072514">
                  <a:moveTo>
                    <a:pt x="274409" y="0"/>
                  </a:moveTo>
                  <a:lnTo>
                    <a:pt x="271341" y="261"/>
                  </a:lnTo>
                  <a:lnTo>
                    <a:pt x="268431" y="1277"/>
                  </a:lnTo>
                  <a:lnTo>
                    <a:pt x="265697" y="2198"/>
                  </a:lnTo>
                  <a:lnTo>
                    <a:pt x="263090" y="3884"/>
                  </a:lnTo>
                  <a:lnTo>
                    <a:pt x="259959" y="7214"/>
                  </a:lnTo>
                  <a:lnTo>
                    <a:pt x="259080" y="8460"/>
                  </a:lnTo>
                  <a:lnTo>
                    <a:pt x="258336" y="9769"/>
                  </a:lnTo>
                  <a:lnTo>
                    <a:pt x="236274" y="46490"/>
                  </a:lnTo>
                  <a:lnTo>
                    <a:pt x="208522" y="93714"/>
                  </a:lnTo>
                  <a:lnTo>
                    <a:pt x="180921" y="141019"/>
                  </a:lnTo>
                  <a:lnTo>
                    <a:pt x="153549" y="188445"/>
                  </a:lnTo>
                  <a:lnTo>
                    <a:pt x="99417" y="283626"/>
                  </a:lnTo>
                  <a:lnTo>
                    <a:pt x="72776" y="331445"/>
                  </a:lnTo>
                  <a:lnTo>
                    <a:pt x="19788" y="427233"/>
                  </a:lnTo>
                  <a:lnTo>
                    <a:pt x="0" y="468656"/>
                  </a:lnTo>
                  <a:lnTo>
                    <a:pt x="64" y="477077"/>
                  </a:lnTo>
                  <a:lnTo>
                    <a:pt x="25788" y="506623"/>
                  </a:lnTo>
                  <a:lnTo>
                    <a:pt x="24605" y="505722"/>
                  </a:lnTo>
                  <a:lnTo>
                    <a:pt x="191082" y="505722"/>
                  </a:lnTo>
                  <a:lnTo>
                    <a:pt x="180079" y="501463"/>
                  </a:lnTo>
                  <a:lnTo>
                    <a:pt x="154181" y="491748"/>
                  </a:lnTo>
                  <a:lnTo>
                    <a:pt x="127923" y="482215"/>
                  </a:lnTo>
                  <a:lnTo>
                    <a:pt x="52489" y="482215"/>
                  </a:lnTo>
                  <a:lnTo>
                    <a:pt x="53100" y="481048"/>
                  </a:lnTo>
                  <a:lnTo>
                    <a:pt x="56007" y="473577"/>
                  </a:lnTo>
                  <a:lnTo>
                    <a:pt x="55033" y="466153"/>
                  </a:lnTo>
                  <a:lnTo>
                    <a:pt x="50842" y="460308"/>
                  </a:lnTo>
                  <a:lnTo>
                    <a:pt x="49243" y="458006"/>
                  </a:lnTo>
                  <a:lnTo>
                    <a:pt x="46542" y="455671"/>
                  </a:lnTo>
                  <a:lnTo>
                    <a:pt x="43526" y="454174"/>
                  </a:lnTo>
                  <a:lnTo>
                    <a:pt x="38657" y="452132"/>
                  </a:lnTo>
                  <a:lnTo>
                    <a:pt x="67915" y="452132"/>
                  </a:lnTo>
                  <a:lnTo>
                    <a:pt x="117153" y="354951"/>
                  </a:lnTo>
                  <a:lnTo>
                    <a:pt x="141746" y="306052"/>
                  </a:lnTo>
                  <a:lnTo>
                    <a:pt x="190075" y="207795"/>
                  </a:lnTo>
                  <a:lnTo>
                    <a:pt x="213933" y="158506"/>
                  </a:lnTo>
                  <a:lnTo>
                    <a:pt x="237561" y="109098"/>
                  </a:lnTo>
                  <a:lnTo>
                    <a:pt x="261038" y="59610"/>
                  </a:lnTo>
                  <a:lnTo>
                    <a:pt x="277694" y="23621"/>
                  </a:lnTo>
                  <a:lnTo>
                    <a:pt x="276652" y="23339"/>
                  </a:lnTo>
                  <a:lnTo>
                    <a:pt x="275529" y="23339"/>
                  </a:lnTo>
                  <a:lnTo>
                    <a:pt x="271812" y="21978"/>
                  </a:lnTo>
                  <a:lnTo>
                    <a:pt x="277929" y="21978"/>
                  </a:lnTo>
                  <a:lnTo>
                    <a:pt x="278828" y="21088"/>
                  </a:lnTo>
                  <a:lnTo>
                    <a:pt x="279016" y="20763"/>
                  </a:lnTo>
                  <a:lnTo>
                    <a:pt x="330113" y="20763"/>
                  </a:lnTo>
                  <a:lnTo>
                    <a:pt x="280465" y="1246"/>
                  </a:lnTo>
                  <a:lnTo>
                    <a:pt x="278817" y="732"/>
                  </a:lnTo>
                  <a:lnTo>
                    <a:pt x="277351" y="460"/>
                  </a:lnTo>
                  <a:lnTo>
                    <a:pt x="274409" y="0"/>
                  </a:lnTo>
                  <a:close/>
                </a:path>
                <a:path w="852805" h="1072514">
                  <a:moveTo>
                    <a:pt x="63742" y="460308"/>
                  </a:moveTo>
                  <a:lnTo>
                    <a:pt x="55176" y="477077"/>
                  </a:lnTo>
                  <a:lnTo>
                    <a:pt x="53100" y="481048"/>
                  </a:lnTo>
                  <a:lnTo>
                    <a:pt x="52960" y="481378"/>
                  </a:lnTo>
                  <a:lnTo>
                    <a:pt x="52489" y="482215"/>
                  </a:lnTo>
                  <a:lnTo>
                    <a:pt x="127923" y="482215"/>
                  </a:lnTo>
                  <a:lnTo>
                    <a:pt x="102069" y="473137"/>
                  </a:lnTo>
                  <a:lnTo>
                    <a:pt x="88928" y="468656"/>
                  </a:lnTo>
                  <a:lnTo>
                    <a:pt x="63742" y="460308"/>
                  </a:lnTo>
                  <a:close/>
                </a:path>
                <a:path w="852805" h="1072514">
                  <a:moveTo>
                    <a:pt x="38657" y="452132"/>
                  </a:moveTo>
                  <a:lnTo>
                    <a:pt x="43526" y="454174"/>
                  </a:lnTo>
                  <a:lnTo>
                    <a:pt x="46542" y="455671"/>
                  </a:lnTo>
                  <a:lnTo>
                    <a:pt x="49243" y="458006"/>
                  </a:lnTo>
                  <a:lnTo>
                    <a:pt x="51149" y="460750"/>
                  </a:lnTo>
                  <a:lnTo>
                    <a:pt x="55033" y="466153"/>
                  </a:lnTo>
                  <a:lnTo>
                    <a:pt x="56007" y="473577"/>
                  </a:lnTo>
                  <a:lnTo>
                    <a:pt x="53274" y="480634"/>
                  </a:lnTo>
                  <a:lnTo>
                    <a:pt x="53100" y="481048"/>
                  </a:lnTo>
                  <a:lnTo>
                    <a:pt x="55232" y="476969"/>
                  </a:lnTo>
                  <a:lnTo>
                    <a:pt x="63742" y="460308"/>
                  </a:lnTo>
                  <a:lnTo>
                    <a:pt x="49390" y="455724"/>
                  </a:lnTo>
                  <a:lnTo>
                    <a:pt x="42730" y="453651"/>
                  </a:lnTo>
                  <a:lnTo>
                    <a:pt x="42081" y="453556"/>
                  </a:lnTo>
                  <a:lnTo>
                    <a:pt x="38657" y="452132"/>
                  </a:lnTo>
                  <a:close/>
                </a:path>
                <a:path w="852805" h="1072514">
                  <a:moveTo>
                    <a:pt x="67915" y="452132"/>
                  </a:moveTo>
                  <a:lnTo>
                    <a:pt x="38657" y="452132"/>
                  </a:lnTo>
                  <a:lnTo>
                    <a:pt x="42081" y="453556"/>
                  </a:lnTo>
                  <a:lnTo>
                    <a:pt x="42730" y="453651"/>
                  </a:lnTo>
                  <a:lnTo>
                    <a:pt x="49423" y="455734"/>
                  </a:lnTo>
                  <a:lnTo>
                    <a:pt x="63742" y="460308"/>
                  </a:lnTo>
                  <a:lnTo>
                    <a:pt x="67915" y="452132"/>
                  </a:lnTo>
                  <a:close/>
                </a:path>
                <a:path w="852805" h="1072514">
                  <a:moveTo>
                    <a:pt x="330113" y="20763"/>
                  </a:moveTo>
                  <a:lnTo>
                    <a:pt x="279016" y="20763"/>
                  </a:lnTo>
                  <a:lnTo>
                    <a:pt x="277694" y="23621"/>
                  </a:lnTo>
                  <a:lnTo>
                    <a:pt x="302098" y="30217"/>
                  </a:lnTo>
                  <a:lnTo>
                    <a:pt x="381725" y="50857"/>
                  </a:lnTo>
                  <a:lnTo>
                    <a:pt x="435053" y="63861"/>
                  </a:lnTo>
                  <a:lnTo>
                    <a:pt x="384416" y="42668"/>
                  </a:lnTo>
                  <a:lnTo>
                    <a:pt x="330113" y="20763"/>
                  </a:lnTo>
                  <a:close/>
                </a:path>
                <a:path w="852805" h="1072514">
                  <a:moveTo>
                    <a:pt x="279016" y="20763"/>
                  </a:moveTo>
                  <a:lnTo>
                    <a:pt x="278828" y="21088"/>
                  </a:lnTo>
                  <a:lnTo>
                    <a:pt x="277739" y="22166"/>
                  </a:lnTo>
                  <a:lnTo>
                    <a:pt x="277079" y="22512"/>
                  </a:lnTo>
                  <a:lnTo>
                    <a:pt x="276398" y="22711"/>
                  </a:lnTo>
                  <a:lnTo>
                    <a:pt x="275835" y="23118"/>
                  </a:lnTo>
                  <a:lnTo>
                    <a:pt x="277694" y="23621"/>
                  </a:lnTo>
                  <a:lnTo>
                    <a:pt x="279016" y="20763"/>
                  </a:lnTo>
                  <a:close/>
                </a:path>
                <a:path w="852805" h="1072514">
                  <a:moveTo>
                    <a:pt x="275835" y="23118"/>
                  </a:moveTo>
                  <a:lnTo>
                    <a:pt x="275529" y="23339"/>
                  </a:lnTo>
                  <a:lnTo>
                    <a:pt x="276652" y="23339"/>
                  </a:lnTo>
                  <a:lnTo>
                    <a:pt x="275835" y="23118"/>
                  </a:lnTo>
                  <a:close/>
                </a:path>
                <a:path w="852805" h="1072514">
                  <a:moveTo>
                    <a:pt x="277929" y="21978"/>
                  </a:moveTo>
                  <a:lnTo>
                    <a:pt x="271812" y="21978"/>
                  </a:lnTo>
                  <a:lnTo>
                    <a:pt x="275835" y="23118"/>
                  </a:lnTo>
                  <a:lnTo>
                    <a:pt x="276398" y="22711"/>
                  </a:lnTo>
                  <a:lnTo>
                    <a:pt x="277079" y="22512"/>
                  </a:lnTo>
                  <a:lnTo>
                    <a:pt x="277739" y="22166"/>
                  </a:lnTo>
                  <a:lnTo>
                    <a:pt x="277929" y="21978"/>
                  </a:lnTo>
                  <a:close/>
                </a:path>
              </a:pathLst>
            </a:custGeom>
            <a:solidFill>
              <a:srgbClr val="148F3F"/>
            </a:solidFill>
          </p:spPr>
          <p:txBody>
            <a:bodyPr wrap="square" lIns="0" tIns="0" rIns="0" bIns="0" rtlCol="0"/>
            <a:lstStyle/>
            <a:p>
              <a:endParaRPr sz="1092"/>
            </a:p>
          </p:txBody>
        </p:sp>
        <p:sp>
          <p:nvSpPr>
            <p:cNvPr id="64" name="object 64"/>
            <p:cNvSpPr/>
            <p:nvPr/>
          </p:nvSpPr>
          <p:spPr>
            <a:xfrm>
              <a:off x="14404557" y="1930719"/>
              <a:ext cx="627380" cy="1198880"/>
            </a:xfrm>
            <a:custGeom>
              <a:avLst/>
              <a:gdLst/>
              <a:ahLst/>
              <a:cxnLst/>
              <a:rect l="l" t="t" r="r" b="b"/>
              <a:pathLst>
                <a:path w="627380" h="1198880">
                  <a:moveTo>
                    <a:pt x="325574" y="0"/>
                  </a:moveTo>
                  <a:lnTo>
                    <a:pt x="219444" y="131900"/>
                  </a:lnTo>
                  <a:lnTo>
                    <a:pt x="193082" y="170208"/>
                  </a:lnTo>
                  <a:lnTo>
                    <a:pt x="114530" y="285497"/>
                  </a:lnTo>
                  <a:lnTo>
                    <a:pt x="5622" y="448895"/>
                  </a:lnTo>
                  <a:lnTo>
                    <a:pt x="0" y="466113"/>
                  </a:lnTo>
                  <a:lnTo>
                    <a:pt x="622" y="475269"/>
                  </a:lnTo>
                  <a:lnTo>
                    <a:pt x="3612" y="483952"/>
                  </a:lnTo>
                  <a:lnTo>
                    <a:pt x="4994" y="486706"/>
                  </a:lnTo>
                  <a:lnTo>
                    <a:pt x="6711" y="489323"/>
                  </a:lnTo>
                  <a:lnTo>
                    <a:pt x="8764" y="491627"/>
                  </a:lnTo>
                  <a:lnTo>
                    <a:pt x="9779" y="492800"/>
                  </a:lnTo>
                  <a:lnTo>
                    <a:pt x="23664" y="503501"/>
                  </a:lnTo>
                  <a:lnTo>
                    <a:pt x="71946" y="539347"/>
                  </a:lnTo>
                  <a:lnTo>
                    <a:pt x="108214" y="567522"/>
                  </a:lnTo>
                  <a:lnTo>
                    <a:pt x="143971" y="596412"/>
                  </a:lnTo>
                  <a:lnTo>
                    <a:pt x="179228" y="625930"/>
                  </a:lnTo>
                  <a:lnTo>
                    <a:pt x="213993" y="655988"/>
                  </a:lnTo>
                  <a:lnTo>
                    <a:pt x="248467" y="686399"/>
                  </a:lnTo>
                  <a:lnTo>
                    <a:pt x="282201" y="717595"/>
                  </a:lnTo>
                  <a:lnTo>
                    <a:pt x="315306" y="749521"/>
                  </a:lnTo>
                  <a:lnTo>
                    <a:pt x="347733" y="781963"/>
                  </a:lnTo>
                  <a:lnTo>
                    <a:pt x="379674" y="814947"/>
                  </a:lnTo>
                  <a:lnTo>
                    <a:pt x="410542" y="848892"/>
                  </a:lnTo>
                  <a:lnTo>
                    <a:pt x="440623" y="883548"/>
                  </a:lnTo>
                  <a:lnTo>
                    <a:pt x="469694" y="919038"/>
                  </a:lnTo>
                  <a:lnTo>
                    <a:pt x="497531" y="955486"/>
                  </a:lnTo>
                  <a:lnTo>
                    <a:pt x="523910" y="993015"/>
                  </a:lnTo>
                  <a:lnTo>
                    <a:pt x="547454" y="1029048"/>
                  </a:lnTo>
                  <a:lnTo>
                    <a:pt x="569220" y="1066222"/>
                  </a:lnTo>
                  <a:lnTo>
                    <a:pt x="582746" y="1091609"/>
                  </a:lnTo>
                  <a:lnTo>
                    <a:pt x="586117" y="1097986"/>
                  </a:lnTo>
                  <a:lnTo>
                    <a:pt x="589324" y="1104434"/>
                  </a:lnTo>
                  <a:lnTo>
                    <a:pt x="592403" y="1110944"/>
                  </a:lnTo>
                  <a:lnTo>
                    <a:pt x="595385" y="1117503"/>
                  </a:lnTo>
                  <a:lnTo>
                    <a:pt x="601414" y="1130617"/>
                  </a:lnTo>
                  <a:lnTo>
                    <a:pt x="604300" y="1137236"/>
                  </a:lnTo>
                  <a:lnTo>
                    <a:pt x="606965" y="1143942"/>
                  </a:lnTo>
                  <a:lnTo>
                    <a:pt x="609695" y="1150640"/>
                  </a:lnTo>
                  <a:lnTo>
                    <a:pt x="612483" y="1157332"/>
                  </a:lnTo>
                  <a:lnTo>
                    <a:pt x="615193" y="1164059"/>
                  </a:lnTo>
                  <a:lnTo>
                    <a:pt x="617687" y="1170863"/>
                  </a:lnTo>
                  <a:lnTo>
                    <a:pt x="627069" y="1198401"/>
                  </a:lnTo>
                  <a:lnTo>
                    <a:pt x="618028" y="1152524"/>
                  </a:lnTo>
                  <a:lnTo>
                    <a:pt x="605126" y="1107431"/>
                  </a:lnTo>
                  <a:lnTo>
                    <a:pt x="588833" y="1063268"/>
                  </a:lnTo>
                  <a:lnTo>
                    <a:pt x="569618" y="1020180"/>
                  </a:lnTo>
                  <a:lnTo>
                    <a:pt x="547951" y="978314"/>
                  </a:lnTo>
                  <a:lnTo>
                    <a:pt x="524140" y="937569"/>
                  </a:lnTo>
                  <a:lnTo>
                    <a:pt x="498575" y="897926"/>
                  </a:lnTo>
                  <a:lnTo>
                    <a:pt x="471441" y="859346"/>
                  </a:lnTo>
                  <a:lnTo>
                    <a:pt x="442919" y="821793"/>
                  </a:lnTo>
                  <a:lnTo>
                    <a:pt x="413191" y="785230"/>
                  </a:lnTo>
                  <a:lnTo>
                    <a:pt x="382422" y="749481"/>
                  </a:lnTo>
                  <a:lnTo>
                    <a:pt x="350647" y="714817"/>
                  </a:lnTo>
                  <a:lnTo>
                    <a:pt x="317912" y="681001"/>
                  </a:lnTo>
                  <a:lnTo>
                    <a:pt x="284415" y="647958"/>
                  </a:lnTo>
                  <a:lnTo>
                    <a:pt x="250316" y="615571"/>
                  </a:lnTo>
                  <a:lnTo>
                    <a:pt x="215317" y="584164"/>
                  </a:lnTo>
                  <a:lnTo>
                    <a:pt x="179700" y="553488"/>
                  </a:lnTo>
                  <a:lnTo>
                    <a:pt x="143460" y="523533"/>
                  </a:lnTo>
                  <a:lnTo>
                    <a:pt x="106594" y="494285"/>
                  </a:lnTo>
                  <a:lnTo>
                    <a:pt x="87537" y="479774"/>
                  </a:lnTo>
                  <a:lnTo>
                    <a:pt x="53464" y="479774"/>
                  </a:lnTo>
                  <a:lnTo>
                    <a:pt x="57527" y="473503"/>
                  </a:lnTo>
                  <a:lnTo>
                    <a:pt x="58071" y="465219"/>
                  </a:lnTo>
                  <a:lnTo>
                    <a:pt x="54678" y="458570"/>
                  </a:lnTo>
                  <a:lnTo>
                    <a:pt x="53862" y="456884"/>
                  </a:lnTo>
                  <a:lnTo>
                    <a:pt x="47652" y="450434"/>
                  </a:lnTo>
                  <a:lnTo>
                    <a:pt x="72474" y="450434"/>
                  </a:lnTo>
                  <a:lnTo>
                    <a:pt x="144216" y="339740"/>
                  </a:lnTo>
                  <a:lnTo>
                    <a:pt x="234356" y="197305"/>
                  </a:lnTo>
                  <a:lnTo>
                    <a:pt x="259020" y="157881"/>
                  </a:lnTo>
                  <a:lnTo>
                    <a:pt x="329365" y="43627"/>
                  </a:lnTo>
                  <a:lnTo>
                    <a:pt x="319260" y="36176"/>
                  </a:lnTo>
                  <a:lnTo>
                    <a:pt x="318838" y="35903"/>
                  </a:lnTo>
                  <a:lnTo>
                    <a:pt x="317822" y="35075"/>
                  </a:lnTo>
                  <a:lnTo>
                    <a:pt x="333987" y="35075"/>
                  </a:lnTo>
                  <a:lnTo>
                    <a:pt x="334639" y="34489"/>
                  </a:lnTo>
                  <a:lnTo>
                    <a:pt x="335633" y="33337"/>
                  </a:lnTo>
                  <a:lnTo>
                    <a:pt x="336104" y="32594"/>
                  </a:lnTo>
                  <a:lnTo>
                    <a:pt x="372493" y="32594"/>
                  </a:lnTo>
                  <a:lnTo>
                    <a:pt x="342345" y="6343"/>
                  </a:lnTo>
                  <a:lnTo>
                    <a:pt x="338450" y="3558"/>
                  </a:lnTo>
                  <a:lnTo>
                    <a:pt x="336534" y="2417"/>
                  </a:lnTo>
                  <a:lnTo>
                    <a:pt x="334408" y="1548"/>
                  </a:lnTo>
                  <a:lnTo>
                    <a:pt x="332241" y="930"/>
                  </a:lnTo>
                  <a:lnTo>
                    <a:pt x="325574" y="0"/>
                  </a:lnTo>
                  <a:close/>
                </a:path>
                <a:path w="627380" h="1198880">
                  <a:moveTo>
                    <a:pt x="64639" y="462526"/>
                  </a:moveTo>
                  <a:lnTo>
                    <a:pt x="57527" y="473503"/>
                  </a:lnTo>
                  <a:lnTo>
                    <a:pt x="57516" y="473669"/>
                  </a:lnTo>
                  <a:lnTo>
                    <a:pt x="53464" y="479774"/>
                  </a:lnTo>
                  <a:lnTo>
                    <a:pt x="87537" y="479774"/>
                  </a:lnTo>
                  <a:lnTo>
                    <a:pt x="69097" y="465732"/>
                  </a:lnTo>
                  <a:lnTo>
                    <a:pt x="64639" y="462526"/>
                  </a:lnTo>
                  <a:close/>
                </a:path>
                <a:path w="627380" h="1198880">
                  <a:moveTo>
                    <a:pt x="48348" y="450926"/>
                  </a:moveTo>
                  <a:lnTo>
                    <a:pt x="54678" y="458570"/>
                  </a:lnTo>
                  <a:lnTo>
                    <a:pt x="58071" y="465219"/>
                  </a:lnTo>
                  <a:lnTo>
                    <a:pt x="57527" y="473503"/>
                  </a:lnTo>
                  <a:lnTo>
                    <a:pt x="64639" y="462526"/>
                  </a:lnTo>
                  <a:lnTo>
                    <a:pt x="57087" y="457094"/>
                  </a:lnTo>
                  <a:lnTo>
                    <a:pt x="48348" y="450926"/>
                  </a:lnTo>
                  <a:close/>
                </a:path>
                <a:path w="627380" h="1198880">
                  <a:moveTo>
                    <a:pt x="72474" y="450434"/>
                  </a:moveTo>
                  <a:lnTo>
                    <a:pt x="47652" y="450434"/>
                  </a:lnTo>
                  <a:lnTo>
                    <a:pt x="57113" y="457113"/>
                  </a:lnTo>
                  <a:lnTo>
                    <a:pt x="64639" y="462526"/>
                  </a:lnTo>
                  <a:lnTo>
                    <a:pt x="72474" y="450434"/>
                  </a:lnTo>
                  <a:close/>
                </a:path>
                <a:path w="627380" h="1198880">
                  <a:moveTo>
                    <a:pt x="372493" y="32594"/>
                  </a:moveTo>
                  <a:lnTo>
                    <a:pt x="336104" y="32594"/>
                  </a:lnTo>
                  <a:lnTo>
                    <a:pt x="332929" y="37840"/>
                  </a:lnTo>
                  <a:lnTo>
                    <a:pt x="329365" y="43627"/>
                  </a:lnTo>
                  <a:lnTo>
                    <a:pt x="415285" y="106989"/>
                  </a:lnTo>
                  <a:lnTo>
                    <a:pt x="528774" y="188420"/>
                  </a:lnTo>
                  <a:lnTo>
                    <a:pt x="566939" y="215147"/>
                  </a:lnTo>
                  <a:lnTo>
                    <a:pt x="605405" y="241498"/>
                  </a:lnTo>
                  <a:lnTo>
                    <a:pt x="571328" y="209672"/>
                  </a:lnTo>
                  <a:lnTo>
                    <a:pt x="536952" y="178221"/>
                  </a:lnTo>
                  <a:lnTo>
                    <a:pt x="432824" y="85126"/>
                  </a:lnTo>
                  <a:lnTo>
                    <a:pt x="372493" y="32594"/>
                  </a:lnTo>
                  <a:close/>
                </a:path>
                <a:path w="627380" h="1198880">
                  <a:moveTo>
                    <a:pt x="319260" y="36176"/>
                  </a:moveTo>
                  <a:lnTo>
                    <a:pt x="329365" y="43627"/>
                  </a:lnTo>
                  <a:lnTo>
                    <a:pt x="332291" y="38876"/>
                  </a:lnTo>
                  <a:lnTo>
                    <a:pt x="326576" y="38876"/>
                  </a:lnTo>
                  <a:lnTo>
                    <a:pt x="322555" y="37704"/>
                  </a:lnTo>
                  <a:lnTo>
                    <a:pt x="321550" y="37431"/>
                  </a:lnTo>
                  <a:lnTo>
                    <a:pt x="320576" y="36971"/>
                  </a:lnTo>
                  <a:lnTo>
                    <a:pt x="319697" y="36457"/>
                  </a:lnTo>
                  <a:lnTo>
                    <a:pt x="319260" y="36176"/>
                  </a:lnTo>
                  <a:close/>
                </a:path>
                <a:path w="627380" h="1198880">
                  <a:moveTo>
                    <a:pt x="333987" y="35075"/>
                  </a:moveTo>
                  <a:lnTo>
                    <a:pt x="317822" y="35075"/>
                  </a:lnTo>
                  <a:lnTo>
                    <a:pt x="319260" y="36176"/>
                  </a:lnTo>
                  <a:lnTo>
                    <a:pt x="319697" y="36457"/>
                  </a:lnTo>
                  <a:lnTo>
                    <a:pt x="320576" y="36971"/>
                  </a:lnTo>
                  <a:lnTo>
                    <a:pt x="321550" y="37431"/>
                  </a:lnTo>
                  <a:lnTo>
                    <a:pt x="323022" y="37840"/>
                  </a:lnTo>
                  <a:lnTo>
                    <a:pt x="326576" y="38876"/>
                  </a:lnTo>
                  <a:lnTo>
                    <a:pt x="331068" y="37840"/>
                  </a:lnTo>
                  <a:lnTo>
                    <a:pt x="333987" y="35075"/>
                  </a:lnTo>
                  <a:close/>
                </a:path>
                <a:path w="627380" h="1198880">
                  <a:moveTo>
                    <a:pt x="336104" y="32594"/>
                  </a:moveTo>
                  <a:lnTo>
                    <a:pt x="335633" y="33337"/>
                  </a:lnTo>
                  <a:lnTo>
                    <a:pt x="334639" y="34489"/>
                  </a:lnTo>
                  <a:lnTo>
                    <a:pt x="334230" y="34845"/>
                  </a:lnTo>
                  <a:lnTo>
                    <a:pt x="331068" y="37840"/>
                  </a:lnTo>
                  <a:lnTo>
                    <a:pt x="326576" y="38876"/>
                  </a:lnTo>
                  <a:lnTo>
                    <a:pt x="332291" y="38876"/>
                  </a:lnTo>
                  <a:lnTo>
                    <a:pt x="336104" y="32594"/>
                  </a:lnTo>
                  <a:close/>
                </a:path>
              </a:pathLst>
            </a:custGeom>
            <a:solidFill>
              <a:srgbClr val="DB3146"/>
            </a:solidFill>
          </p:spPr>
          <p:txBody>
            <a:bodyPr wrap="square" lIns="0" tIns="0" rIns="0" bIns="0" rtlCol="0"/>
            <a:lstStyle/>
            <a:p>
              <a:endParaRPr sz="1092"/>
            </a:p>
          </p:txBody>
        </p:sp>
        <p:sp>
          <p:nvSpPr>
            <p:cNvPr id="65" name="object 65"/>
            <p:cNvSpPr/>
            <p:nvPr/>
          </p:nvSpPr>
          <p:spPr>
            <a:xfrm>
              <a:off x="15962438"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66" name="object 66"/>
            <p:cNvPicPr/>
            <p:nvPr/>
          </p:nvPicPr>
          <p:blipFill>
            <a:blip r:embed="rId23" cstate="print"/>
            <a:stretch>
              <a:fillRect/>
            </a:stretch>
          </p:blipFill>
          <p:spPr>
            <a:xfrm>
              <a:off x="18870773" y="2920537"/>
              <a:ext cx="242399" cy="242402"/>
            </a:xfrm>
            <a:prstGeom prst="rect">
              <a:avLst/>
            </a:prstGeom>
          </p:spPr>
        </p:pic>
        <p:sp>
          <p:nvSpPr>
            <p:cNvPr id="67" name="object 67"/>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23" y="2970047"/>
                  </a:lnTo>
                  <a:lnTo>
                    <a:pt x="822274" y="2955277"/>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703" y="2941091"/>
                  </a:lnTo>
                  <a:lnTo>
                    <a:pt x="785355" y="2961259"/>
                  </a:lnTo>
                  <a:lnTo>
                    <a:pt x="811301" y="2994088"/>
                  </a:lnTo>
                  <a:lnTo>
                    <a:pt x="822274" y="3033014"/>
                  </a:lnTo>
                  <a:lnTo>
                    <a:pt x="822274" y="2955277"/>
                  </a:lnTo>
                  <a:lnTo>
                    <a:pt x="768515" y="2913824"/>
                  </a:lnTo>
                  <a:lnTo>
                    <a:pt x="726986" y="2904337"/>
                  </a:lnTo>
                  <a:lnTo>
                    <a:pt x="684923" y="2907830"/>
                  </a:lnTo>
                  <a:lnTo>
                    <a:pt x="645541" y="2924048"/>
                  </a:lnTo>
                  <a:lnTo>
                    <a:pt x="612051" y="2952699"/>
                  </a:lnTo>
                  <a:lnTo>
                    <a:pt x="589318" y="2990443"/>
                  </a:lnTo>
                  <a:lnTo>
                    <a:pt x="579818" y="3031972"/>
                  </a:lnTo>
                  <a:lnTo>
                    <a:pt x="583323" y="3074035"/>
                  </a:lnTo>
                  <a:lnTo>
                    <a:pt x="599528" y="3113417"/>
                  </a:lnTo>
                  <a:lnTo>
                    <a:pt x="628192" y="3146907"/>
                  </a:lnTo>
                  <a:lnTo>
                    <a:pt x="665937" y="3169640"/>
                  </a:lnTo>
                  <a:lnTo>
                    <a:pt x="707466"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68" name="object 68"/>
            <p:cNvSpPr/>
            <p:nvPr/>
          </p:nvSpPr>
          <p:spPr>
            <a:xfrm>
              <a:off x="19316036" y="638846"/>
              <a:ext cx="788670" cy="698500"/>
            </a:xfrm>
            <a:custGeom>
              <a:avLst/>
              <a:gdLst/>
              <a:ahLst/>
              <a:cxnLst/>
              <a:rect l="l" t="t" r="r" b="b"/>
              <a:pathLst>
                <a:path w="788669" h="698500">
                  <a:moveTo>
                    <a:pt x="26124" y="0"/>
                  </a:moveTo>
                  <a:lnTo>
                    <a:pt x="0" y="30857"/>
                  </a:lnTo>
                  <a:lnTo>
                    <a:pt x="788062" y="698056"/>
                  </a:lnTo>
                  <a:lnTo>
                    <a:pt x="788062" y="645083"/>
                  </a:lnTo>
                  <a:lnTo>
                    <a:pt x="26124" y="0"/>
                  </a:lnTo>
                  <a:close/>
                </a:path>
              </a:pathLst>
            </a:custGeom>
            <a:solidFill>
              <a:srgbClr val="FC9B0E">
                <a:alpha val="50000"/>
              </a:srgbClr>
            </a:solidFill>
          </p:spPr>
          <p:txBody>
            <a:bodyPr wrap="square" lIns="0" tIns="0" rIns="0" bIns="0" rtlCol="0"/>
            <a:lstStyle/>
            <a:p>
              <a:endParaRPr sz="1092"/>
            </a:p>
          </p:txBody>
        </p:sp>
        <p:pic>
          <p:nvPicPr>
            <p:cNvPr id="69" name="object 69"/>
            <p:cNvPicPr/>
            <p:nvPr/>
          </p:nvPicPr>
          <p:blipFill>
            <a:blip r:embed="rId24" cstate="print"/>
            <a:stretch>
              <a:fillRect/>
            </a:stretch>
          </p:blipFill>
          <p:spPr>
            <a:xfrm>
              <a:off x="19213148" y="537520"/>
              <a:ext cx="242404" cy="242397"/>
            </a:xfrm>
            <a:prstGeom prst="rect">
              <a:avLst/>
            </a:prstGeom>
          </p:spPr>
        </p:pic>
        <p:sp>
          <p:nvSpPr>
            <p:cNvPr id="70" name="object 70"/>
            <p:cNvSpPr/>
            <p:nvPr/>
          </p:nvSpPr>
          <p:spPr>
            <a:xfrm>
              <a:off x="19196958"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20" y="242445"/>
                  </a:lnTo>
                  <a:lnTo>
                    <a:pt x="105923"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42" y="231474"/>
                  </a:lnTo>
                  <a:lnTo>
                    <a:pt x="146120"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71" name="object 71"/>
            <p:cNvSpPr/>
            <p:nvPr/>
          </p:nvSpPr>
          <p:spPr>
            <a:xfrm>
              <a:off x="17532255" y="182734"/>
              <a:ext cx="2572385" cy="1990089"/>
            </a:xfrm>
            <a:custGeom>
              <a:avLst/>
              <a:gdLst/>
              <a:ahLst/>
              <a:cxnLst/>
              <a:rect l="l" t="t" r="r" b="b"/>
              <a:pathLst>
                <a:path w="2572384" h="1990089">
                  <a:moveTo>
                    <a:pt x="2546072" y="1914894"/>
                  </a:moveTo>
                  <a:lnTo>
                    <a:pt x="2483484" y="1914894"/>
                  </a:lnTo>
                  <a:lnTo>
                    <a:pt x="2571845" y="1989707"/>
                  </a:lnTo>
                  <a:lnTo>
                    <a:pt x="2571845" y="1936716"/>
                  </a:lnTo>
                  <a:lnTo>
                    <a:pt x="2546072" y="1914894"/>
                  </a:lnTo>
                  <a:close/>
                </a:path>
                <a:path w="2572384" h="1990089">
                  <a:moveTo>
                    <a:pt x="26124" y="0"/>
                  </a:moveTo>
                  <a:lnTo>
                    <a:pt x="0" y="30857"/>
                  </a:lnTo>
                  <a:lnTo>
                    <a:pt x="2248402" y="1934412"/>
                  </a:lnTo>
                  <a:lnTo>
                    <a:pt x="2483484"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72" name="object 72"/>
            <p:cNvPicPr/>
            <p:nvPr/>
          </p:nvPicPr>
          <p:blipFill>
            <a:blip r:embed="rId25" cstate="print"/>
            <a:stretch>
              <a:fillRect/>
            </a:stretch>
          </p:blipFill>
          <p:spPr>
            <a:xfrm>
              <a:off x="17429382" y="81409"/>
              <a:ext cx="242400" cy="242400"/>
            </a:xfrm>
            <a:prstGeom prst="rect">
              <a:avLst/>
            </a:prstGeom>
          </p:spPr>
        </p:pic>
        <p:sp>
          <p:nvSpPr>
            <p:cNvPr id="73" name="object 73"/>
            <p:cNvSpPr/>
            <p:nvPr/>
          </p:nvSpPr>
          <p:spPr>
            <a:xfrm>
              <a:off x="17413183"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6" y="242440"/>
                  </a:lnTo>
                  <a:lnTo>
                    <a:pt x="105927"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3" y="128671"/>
                  </a:lnTo>
                  <a:lnTo>
                    <a:pt x="238041" y="168868"/>
                  </a:lnTo>
                  <a:lnTo>
                    <a:pt x="217873" y="205530"/>
                  </a:lnTo>
                  <a:lnTo>
                    <a:pt x="185045" y="231469"/>
                  </a:lnTo>
                  <a:lnTo>
                    <a:pt x="146126" y="242440"/>
                  </a:lnTo>
                  <a:lnTo>
                    <a:pt x="223868" y="242440"/>
                  </a:lnTo>
                  <a:lnTo>
                    <a:pt x="242563" y="226440"/>
                  </a:lnTo>
                  <a:lnTo>
                    <a:pt x="265305" y="188688"/>
                  </a:lnTo>
                  <a:lnTo>
                    <a:pt x="274795" y="147166"/>
                  </a:lnTo>
                  <a:lnTo>
                    <a:pt x="271300" y="105099"/>
                  </a:lnTo>
                  <a:lnTo>
                    <a:pt x="255926" y="67739"/>
                  </a:lnTo>
                  <a:lnTo>
                    <a:pt x="218321" y="67739"/>
                  </a:lnTo>
                  <a:lnTo>
                    <a:pt x="205538" y="56916"/>
                  </a:lnTo>
                  <a:close/>
                </a:path>
                <a:path w="274955" h="274955">
                  <a:moveTo>
                    <a:pt x="238304" y="46093"/>
                  </a:moveTo>
                  <a:lnTo>
                    <a:pt x="192755" y="46093"/>
                  </a:lnTo>
                  <a:lnTo>
                    <a:pt x="218321" y="67739"/>
                  </a:lnTo>
                  <a:lnTo>
                    <a:pt x="255926" y="67739"/>
                  </a:lnTo>
                  <a:lnTo>
                    <a:pt x="255091" y="65711"/>
                  </a:lnTo>
                  <a:lnTo>
                    <a:pt x="238304" y="46093"/>
                  </a:lnTo>
                  <a:close/>
                </a:path>
                <a:path w="274955" h="274955">
                  <a:moveTo>
                    <a:pt x="226545" y="32352"/>
                  </a:moveTo>
                  <a:lnTo>
                    <a:pt x="128679" y="32352"/>
                  </a:lnTo>
                  <a:lnTo>
                    <a:pt x="168876" y="36749"/>
                  </a:lnTo>
                  <a:lnTo>
                    <a:pt x="205538" y="56916"/>
                  </a:lnTo>
                  <a:lnTo>
                    <a:pt x="192755" y="46093"/>
                  </a:lnTo>
                  <a:lnTo>
                    <a:pt x="238304" y="46093"/>
                  </a:lnTo>
                  <a:lnTo>
                    <a:pt x="226545" y="32352"/>
                  </a:lnTo>
                  <a:close/>
                </a:path>
              </a:pathLst>
            </a:custGeom>
            <a:solidFill>
              <a:srgbClr val="5B7BA1">
                <a:alpha val="50000"/>
              </a:srgbClr>
            </a:solidFill>
          </p:spPr>
          <p:txBody>
            <a:bodyPr wrap="square" lIns="0" tIns="0" rIns="0" bIns="0" rtlCol="0"/>
            <a:lstStyle/>
            <a:p>
              <a:endParaRPr sz="1092"/>
            </a:p>
          </p:txBody>
        </p:sp>
        <p:sp>
          <p:nvSpPr>
            <p:cNvPr id="74" name="object 74"/>
            <p:cNvSpPr/>
            <p:nvPr/>
          </p:nvSpPr>
          <p:spPr>
            <a:xfrm>
              <a:off x="17805404" y="0"/>
              <a:ext cx="2240280" cy="1649730"/>
            </a:xfrm>
            <a:custGeom>
              <a:avLst/>
              <a:gdLst/>
              <a:ahLst/>
              <a:cxnLst/>
              <a:rect l="l" t="t" r="r" b="b"/>
              <a:pathLst>
                <a:path w="2240280" h="1649730">
                  <a:moveTo>
                    <a:pt x="2012701" y="1425860"/>
                  </a:moveTo>
                  <a:lnTo>
                    <a:pt x="1950129" y="1425860"/>
                  </a:lnTo>
                  <a:lnTo>
                    <a:pt x="2214153" y="1649414"/>
                  </a:lnTo>
                  <a:lnTo>
                    <a:pt x="2240278" y="1618556"/>
                  </a:lnTo>
                  <a:lnTo>
                    <a:pt x="2012701" y="1425860"/>
                  </a:lnTo>
                  <a:close/>
                </a:path>
                <a:path w="2240280" h="1649730">
                  <a:moveTo>
                    <a:pt x="62575" y="0"/>
                  </a:moveTo>
                  <a:lnTo>
                    <a:pt x="0" y="0"/>
                  </a:lnTo>
                  <a:lnTo>
                    <a:pt x="1707927" y="1445975"/>
                  </a:lnTo>
                  <a:lnTo>
                    <a:pt x="1950129" y="1425860"/>
                  </a:lnTo>
                  <a:lnTo>
                    <a:pt x="2012701" y="1425860"/>
                  </a:lnTo>
                  <a:lnTo>
                    <a:pt x="1987214" y="1404280"/>
                  </a:lnTo>
                  <a:lnTo>
                    <a:pt x="1721257" y="1404280"/>
                  </a:lnTo>
                  <a:lnTo>
                    <a:pt x="62575" y="0"/>
                  </a:lnTo>
                  <a:close/>
                </a:path>
                <a:path w="2240280" h="1649730">
                  <a:moveTo>
                    <a:pt x="1963459" y="1384165"/>
                  </a:moveTo>
                  <a:lnTo>
                    <a:pt x="1721257" y="1404280"/>
                  </a:lnTo>
                  <a:lnTo>
                    <a:pt x="1987214"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75" name="object 75"/>
            <p:cNvPicPr/>
            <p:nvPr/>
          </p:nvPicPr>
          <p:blipFill>
            <a:blip r:embed="rId26" cstate="print"/>
            <a:stretch>
              <a:fillRect/>
            </a:stretch>
          </p:blipFill>
          <p:spPr>
            <a:xfrm>
              <a:off x="19906147" y="1508322"/>
              <a:ext cx="197952" cy="242400"/>
            </a:xfrm>
            <a:prstGeom prst="rect">
              <a:avLst/>
            </a:prstGeom>
          </p:spPr>
        </p:pic>
        <p:sp>
          <p:nvSpPr>
            <p:cNvPr id="76" name="object 76"/>
            <p:cNvSpPr/>
            <p:nvPr/>
          </p:nvSpPr>
          <p:spPr>
            <a:xfrm>
              <a:off x="19889954" y="1492124"/>
              <a:ext cx="214629" cy="274955"/>
            </a:xfrm>
            <a:custGeom>
              <a:avLst/>
              <a:gdLst/>
              <a:ahLst/>
              <a:cxnLst/>
              <a:rect l="l" t="t" r="r" b="b"/>
              <a:pathLst>
                <a:path w="214630" h="274955">
                  <a:moveTo>
                    <a:pt x="147159" y="0"/>
                  </a:moveTo>
                  <a:lnTo>
                    <a:pt x="105096" y="3494"/>
                  </a:lnTo>
                  <a:lnTo>
                    <a:pt x="65710" y="19704"/>
                  </a:lnTo>
                  <a:lnTo>
                    <a:pt x="32226" y="48362"/>
                  </a:lnTo>
                  <a:lnTo>
                    <a:pt x="9488" y="86109"/>
                  </a:lnTo>
                  <a:lnTo>
                    <a:pt x="0" y="127627"/>
                  </a:lnTo>
                  <a:lnTo>
                    <a:pt x="3494" y="169693"/>
                  </a:lnTo>
                  <a:lnTo>
                    <a:pt x="19704" y="209080"/>
                  </a:lnTo>
                  <a:lnTo>
                    <a:pt x="48371" y="242571"/>
                  </a:lnTo>
                  <a:lnTo>
                    <a:pt x="86113" y="265304"/>
                  </a:lnTo>
                  <a:lnTo>
                    <a:pt x="127632" y="274792"/>
                  </a:lnTo>
                  <a:lnTo>
                    <a:pt x="169696" y="271297"/>
                  </a:lnTo>
                  <a:lnTo>
                    <a:pt x="209081" y="255087"/>
                  </a:lnTo>
                  <a:lnTo>
                    <a:pt x="214145" y="250753"/>
                  </a:lnTo>
                  <a:lnTo>
                    <a:pt x="214145" y="242440"/>
                  </a:lnTo>
                  <a:lnTo>
                    <a:pt x="146119" y="242440"/>
                  </a:lnTo>
                  <a:lnTo>
                    <a:pt x="105919" y="238042"/>
                  </a:lnTo>
                  <a:lnTo>
                    <a:pt x="69251" y="217875"/>
                  </a:lnTo>
                  <a:lnTo>
                    <a:pt x="43318" y="185042"/>
                  </a:lnTo>
                  <a:lnTo>
                    <a:pt x="32350" y="146120"/>
                  </a:lnTo>
                  <a:lnTo>
                    <a:pt x="36749" y="105923"/>
                  </a:lnTo>
                  <a:lnTo>
                    <a:pt x="56916" y="69262"/>
                  </a:lnTo>
                  <a:lnTo>
                    <a:pt x="89749" y="43323"/>
                  </a:lnTo>
                  <a:lnTo>
                    <a:pt x="128671" y="32352"/>
                  </a:lnTo>
                  <a:lnTo>
                    <a:pt x="214145" y="32352"/>
                  </a:lnTo>
                  <a:lnTo>
                    <a:pt x="214145" y="24827"/>
                  </a:lnTo>
                  <a:lnTo>
                    <a:pt x="188678" y="9488"/>
                  </a:lnTo>
                  <a:lnTo>
                    <a:pt x="147159" y="0"/>
                  </a:lnTo>
                  <a:close/>
                </a:path>
                <a:path w="214630" h="274955">
                  <a:moveTo>
                    <a:pt x="214145" y="208476"/>
                  </a:moveTo>
                  <a:lnTo>
                    <a:pt x="185042" y="231469"/>
                  </a:lnTo>
                  <a:lnTo>
                    <a:pt x="146119" y="242440"/>
                  </a:lnTo>
                  <a:lnTo>
                    <a:pt x="214145" y="242440"/>
                  </a:lnTo>
                  <a:lnTo>
                    <a:pt x="214145" y="208476"/>
                  </a:lnTo>
                  <a:close/>
                </a:path>
                <a:path w="214630" h="274955">
                  <a:moveTo>
                    <a:pt x="205530" y="56916"/>
                  </a:moveTo>
                  <a:lnTo>
                    <a:pt x="214145" y="67821"/>
                  </a:lnTo>
                  <a:lnTo>
                    <a:pt x="214145" y="64211"/>
                  </a:lnTo>
                  <a:lnTo>
                    <a:pt x="205530" y="56916"/>
                  </a:lnTo>
                  <a:close/>
                </a:path>
                <a:path w="214630" h="274955">
                  <a:moveTo>
                    <a:pt x="214145" y="46093"/>
                  </a:moveTo>
                  <a:lnTo>
                    <a:pt x="192746" y="46093"/>
                  </a:lnTo>
                  <a:lnTo>
                    <a:pt x="214145" y="64211"/>
                  </a:lnTo>
                  <a:lnTo>
                    <a:pt x="214145" y="46093"/>
                  </a:lnTo>
                  <a:close/>
                </a:path>
                <a:path w="214630" h="274955">
                  <a:moveTo>
                    <a:pt x="214145" y="32352"/>
                  </a:moveTo>
                  <a:lnTo>
                    <a:pt x="128671" y="32352"/>
                  </a:lnTo>
                  <a:lnTo>
                    <a:pt x="168868" y="36749"/>
                  </a:lnTo>
                  <a:lnTo>
                    <a:pt x="205530" y="56916"/>
                  </a:lnTo>
                  <a:lnTo>
                    <a:pt x="192746" y="46093"/>
                  </a:lnTo>
                  <a:lnTo>
                    <a:pt x="214145" y="46093"/>
                  </a:lnTo>
                  <a:lnTo>
                    <a:pt x="214145" y="32352"/>
                  </a:lnTo>
                  <a:close/>
                </a:path>
              </a:pathLst>
            </a:custGeom>
            <a:solidFill>
              <a:srgbClr val="6EC002">
                <a:alpha val="50000"/>
              </a:srgbClr>
            </a:solidFill>
          </p:spPr>
          <p:txBody>
            <a:bodyPr wrap="square" lIns="0" tIns="0" rIns="0" bIns="0" rtlCol="0"/>
            <a:lstStyle/>
            <a:p>
              <a:endParaRPr sz="1092"/>
            </a:p>
          </p:txBody>
        </p:sp>
        <p:sp>
          <p:nvSpPr>
            <p:cNvPr id="77" name="object 77"/>
            <p:cNvSpPr/>
            <p:nvPr/>
          </p:nvSpPr>
          <p:spPr>
            <a:xfrm>
              <a:off x="19334063"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78" name="object 78"/>
            <p:cNvSpPr/>
            <p:nvPr/>
          </p:nvSpPr>
          <p:spPr>
            <a:xfrm>
              <a:off x="19755786" y="0"/>
              <a:ext cx="348615" cy="295275"/>
            </a:xfrm>
            <a:custGeom>
              <a:avLst/>
              <a:gdLst/>
              <a:ahLst/>
              <a:cxnLst/>
              <a:rect l="l" t="t" r="r" b="b"/>
              <a:pathLst>
                <a:path w="348615" h="295275">
                  <a:moveTo>
                    <a:pt x="62583" y="0"/>
                  </a:moveTo>
                  <a:lnTo>
                    <a:pt x="0" y="0"/>
                  </a:lnTo>
                  <a:lnTo>
                    <a:pt x="348314" y="294892"/>
                  </a:lnTo>
                  <a:lnTo>
                    <a:pt x="348314" y="241908"/>
                  </a:lnTo>
                  <a:lnTo>
                    <a:pt x="62583" y="0"/>
                  </a:lnTo>
                  <a:close/>
                </a:path>
              </a:pathLst>
            </a:custGeom>
            <a:solidFill>
              <a:srgbClr val="5DC4C1">
                <a:alpha val="50000"/>
              </a:srgbClr>
            </a:solidFill>
          </p:spPr>
          <p:txBody>
            <a:bodyPr wrap="square" lIns="0" tIns="0" rIns="0" bIns="0" rtlCol="0"/>
            <a:lstStyle/>
            <a:p>
              <a:endParaRPr sz="1092"/>
            </a:p>
          </p:txBody>
        </p:sp>
        <p:sp>
          <p:nvSpPr>
            <p:cNvPr id="79" name="object 79"/>
            <p:cNvSpPr/>
            <p:nvPr/>
          </p:nvSpPr>
          <p:spPr>
            <a:xfrm>
              <a:off x="16455176" y="0"/>
              <a:ext cx="1944370" cy="2008505"/>
            </a:xfrm>
            <a:custGeom>
              <a:avLst/>
              <a:gdLst/>
              <a:ahLst/>
              <a:cxnLst/>
              <a:rect l="l" t="t" r="r" b="b"/>
              <a:pathLst>
                <a:path w="1944369" h="2008505">
                  <a:moveTo>
                    <a:pt x="62591" y="0"/>
                  </a:moveTo>
                  <a:lnTo>
                    <a:pt x="0" y="0"/>
                  </a:lnTo>
                  <a:lnTo>
                    <a:pt x="737756" y="624616"/>
                  </a:lnTo>
                  <a:lnTo>
                    <a:pt x="772069" y="1037766"/>
                  </a:lnTo>
                  <a:lnTo>
                    <a:pt x="1918139" y="2008072"/>
                  </a:lnTo>
                  <a:lnTo>
                    <a:pt x="1944264" y="1977214"/>
                  </a:lnTo>
                  <a:lnTo>
                    <a:pt x="811000" y="1017746"/>
                  </a:lnTo>
                  <a:lnTo>
                    <a:pt x="776687" y="604586"/>
                  </a:lnTo>
                  <a:lnTo>
                    <a:pt x="62591" y="0"/>
                  </a:lnTo>
                  <a:close/>
                </a:path>
              </a:pathLst>
            </a:custGeom>
            <a:solidFill>
              <a:srgbClr val="FC9B0E">
                <a:alpha val="50000"/>
              </a:srgbClr>
            </a:solidFill>
          </p:spPr>
          <p:txBody>
            <a:bodyPr wrap="square" lIns="0" tIns="0" rIns="0" bIns="0" rtlCol="0"/>
            <a:lstStyle/>
            <a:p>
              <a:endParaRPr sz="1092"/>
            </a:p>
          </p:txBody>
        </p:sp>
        <p:pic>
          <p:nvPicPr>
            <p:cNvPr id="80" name="object 80"/>
            <p:cNvPicPr/>
            <p:nvPr/>
          </p:nvPicPr>
          <p:blipFill>
            <a:blip r:embed="rId27" cstate="print"/>
            <a:stretch>
              <a:fillRect/>
            </a:stretch>
          </p:blipFill>
          <p:spPr>
            <a:xfrm>
              <a:off x="18259911" y="1866990"/>
              <a:ext cx="242400" cy="242402"/>
            </a:xfrm>
            <a:prstGeom prst="rect">
              <a:avLst/>
            </a:prstGeom>
          </p:spPr>
        </p:pic>
        <p:sp>
          <p:nvSpPr>
            <p:cNvPr id="81" name="object 81"/>
            <p:cNvSpPr/>
            <p:nvPr/>
          </p:nvSpPr>
          <p:spPr>
            <a:xfrm>
              <a:off x="18243714" y="1850791"/>
              <a:ext cx="274955" cy="274955"/>
            </a:xfrm>
            <a:custGeom>
              <a:avLst/>
              <a:gdLst/>
              <a:ahLst/>
              <a:cxnLst/>
              <a:rect l="l" t="t" r="r" b="b"/>
              <a:pathLst>
                <a:path w="274955" h="274955">
                  <a:moveTo>
                    <a:pt x="147162"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7"/>
                  </a:lnTo>
                  <a:lnTo>
                    <a:pt x="209083" y="255087"/>
                  </a:lnTo>
                  <a:lnTo>
                    <a:pt x="223859" y="242440"/>
                  </a:lnTo>
                  <a:lnTo>
                    <a:pt x="146120" y="242440"/>
                  </a:lnTo>
                  <a:lnTo>
                    <a:pt x="105921" y="238042"/>
                  </a:lnTo>
                  <a:lnTo>
                    <a:pt x="69259" y="217875"/>
                  </a:lnTo>
                  <a:lnTo>
                    <a:pt x="43320" y="185042"/>
                  </a:lnTo>
                  <a:lnTo>
                    <a:pt x="32349" y="146120"/>
                  </a:lnTo>
                  <a:lnTo>
                    <a:pt x="36747" y="105923"/>
                  </a:lnTo>
                  <a:lnTo>
                    <a:pt x="56914" y="69262"/>
                  </a:lnTo>
                  <a:lnTo>
                    <a:pt x="89752" y="43323"/>
                  </a:lnTo>
                  <a:lnTo>
                    <a:pt x="128674" y="32352"/>
                  </a:lnTo>
                  <a:lnTo>
                    <a:pt x="226535" y="32352"/>
                  </a:lnTo>
                  <a:lnTo>
                    <a:pt x="188680" y="9488"/>
                  </a:lnTo>
                  <a:lnTo>
                    <a:pt x="147162" y="0"/>
                  </a:lnTo>
                  <a:close/>
                </a:path>
                <a:path w="274955" h="274955">
                  <a:moveTo>
                    <a:pt x="205543" y="56923"/>
                  </a:moveTo>
                  <a:lnTo>
                    <a:pt x="231475" y="89749"/>
                  </a:lnTo>
                  <a:lnTo>
                    <a:pt x="242444" y="128671"/>
                  </a:lnTo>
                  <a:lnTo>
                    <a:pt x="238046" y="168868"/>
                  </a:lnTo>
                  <a:lnTo>
                    <a:pt x="217883" y="205530"/>
                  </a:lnTo>
                  <a:lnTo>
                    <a:pt x="185044" y="231469"/>
                  </a:lnTo>
                  <a:lnTo>
                    <a:pt x="146120" y="242440"/>
                  </a:lnTo>
                  <a:lnTo>
                    <a:pt x="223859" y="242440"/>
                  </a:lnTo>
                  <a:lnTo>
                    <a:pt x="242563" y="226430"/>
                  </a:lnTo>
                  <a:lnTo>
                    <a:pt x="265302" y="188683"/>
                  </a:lnTo>
                  <a:lnTo>
                    <a:pt x="274792" y="147164"/>
                  </a:lnTo>
                  <a:lnTo>
                    <a:pt x="271299" y="105099"/>
                  </a:lnTo>
                  <a:lnTo>
                    <a:pt x="255924" y="67739"/>
                  </a:lnTo>
                  <a:lnTo>
                    <a:pt x="218320" y="67739"/>
                  </a:lnTo>
                  <a:lnTo>
                    <a:pt x="205543" y="56923"/>
                  </a:lnTo>
                  <a:close/>
                </a:path>
                <a:path w="274955" h="274955">
                  <a:moveTo>
                    <a:pt x="238297" y="46093"/>
                  </a:moveTo>
                  <a:lnTo>
                    <a:pt x="192751" y="46093"/>
                  </a:lnTo>
                  <a:lnTo>
                    <a:pt x="218320" y="67739"/>
                  </a:lnTo>
                  <a:lnTo>
                    <a:pt x="255924" y="67739"/>
                  </a:lnTo>
                  <a:lnTo>
                    <a:pt x="255089" y="65711"/>
                  </a:lnTo>
                  <a:lnTo>
                    <a:pt x="238297" y="46093"/>
                  </a:lnTo>
                  <a:close/>
                </a:path>
                <a:path w="274955" h="274955">
                  <a:moveTo>
                    <a:pt x="226535" y="32352"/>
                  </a:moveTo>
                  <a:lnTo>
                    <a:pt x="128674" y="32352"/>
                  </a:lnTo>
                  <a:lnTo>
                    <a:pt x="168872" y="36749"/>
                  </a:lnTo>
                  <a:lnTo>
                    <a:pt x="205531" y="56912"/>
                  </a:lnTo>
                  <a:lnTo>
                    <a:pt x="192751" y="46093"/>
                  </a:lnTo>
                  <a:lnTo>
                    <a:pt x="238297" y="46093"/>
                  </a:lnTo>
                  <a:lnTo>
                    <a:pt x="226535" y="32352"/>
                  </a:lnTo>
                  <a:close/>
                </a:path>
              </a:pathLst>
            </a:custGeom>
            <a:solidFill>
              <a:srgbClr val="FC9B0E">
                <a:alpha val="50000"/>
              </a:srgbClr>
            </a:solidFill>
          </p:spPr>
          <p:txBody>
            <a:bodyPr wrap="square" lIns="0" tIns="0" rIns="0" bIns="0" rtlCol="0"/>
            <a:lstStyle/>
            <a:p>
              <a:endParaRPr sz="1092"/>
            </a:p>
          </p:txBody>
        </p:sp>
        <p:sp>
          <p:nvSpPr>
            <p:cNvPr id="82" name="object 82"/>
            <p:cNvSpPr/>
            <p:nvPr/>
          </p:nvSpPr>
          <p:spPr>
            <a:xfrm>
              <a:off x="16863336" y="0"/>
              <a:ext cx="1504315" cy="1251585"/>
            </a:xfrm>
            <a:custGeom>
              <a:avLst/>
              <a:gdLst/>
              <a:ahLst/>
              <a:cxnLst/>
              <a:rect l="l" t="t" r="r" b="b"/>
              <a:pathLst>
                <a:path w="1504315" h="1251585">
                  <a:moveTo>
                    <a:pt x="62583" y="0"/>
                  </a:moveTo>
                  <a:lnTo>
                    <a:pt x="0" y="0"/>
                  </a:lnTo>
                  <a:lnTo>
                    <a:pt x="1477733" y="1251106"/>
                  </a:lnTo>
                  <a:lnTo>
                    <a:pt x="1503858" y="1220249"/>
                  </a:lnTo>
                  <a:lnTo>
                    <a:pt x="62583" y="0"/>
                  </a:lnTo>
                  <a:close/>
                </a:path>
              </a:pathLst>
            </a:custGeom>
            <a:solidFill>
              <a:srgbClr val="ED4039">
                <a:alpha val="50000"/>
              </a:srgbClr>
            </a:solidFill>
          </p:spPr>
          <p:txBody>
            <a:bodyPr wrap="square" lIns="0" tIns="0" rIns="0" bIns="0" rtlCol="0"/>
            <a:lstStyle/>
            <a:p>
              <a:endParaRPr sz="1092"/>
            </a:p>
          </p:txBody>
        </p:sp>
        <p:pic>
          <p:nvPicPr>
            <p:cNvPr id="83" name="object 83"/>
            <p:cNvPicPr/>
            <p:nvPr/>
          </p:nvPicPr>
          <p:blipFill>
            <a:blip r:embed="rId28" cstate="print"/>
            <a:stretch>
              <a:fillRect/>
            </a:stretch>
          </p:blipFill>
          <p:spPr>
            <a:xfrm>
              <a:off x="18227682" y="1110025"/>
              <a:ext cx="242400" cy="242397"/>
            </a:xfrm>
            <a:prstGeom prst="rect">
              <a:avLst/>
            </a:prstGeom>
          </p:spPr>
        </p:pic>
        <p:sp>
          <p:nvSpPr>
            <p:cNvPr id="84" name="object 84"/>
            <p:cNvSpPr/>
            <p:nvPr/>
          </p:nvSpPr>
          <p:spPr>
            <a:xfrm>
              <a:off x="18211485" y="1093826"/>
              <a:ext cx="274955" cy="274955"/>
            </a:xfrm>
            <a:custGeom>
              <a:avLst/>
              <a:gdLst/>
              <a:ahLst/>
              <a:cxnLst/>
              <a:rect l="l" t="t" r="r" b="b"/>
              <a:pathLst>
                <a:path w="274955" h="274955">
                  <a:moveTo>
                    <a:pt x="147164"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37" y="32352"/>
                  </a:lnTo>
                  <a:lnTo>
                    <a:pt x="188683" y="9488"/>
                  </a:lnTo>
                  <a:lnTo>
                    <a:pt x="147164" y="0"/>
                  </a:lnTo>
                  <a:close/>
                </a:path>
                <a:path w="274955" h="274955">
                  <a:moveTo>
                    <a:pt x="226537"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2" y="105099"/>
                  </a:lnTo>
                  <a:lnTo>
                    <a:pt x="255091" y="65711"/>
                  </a:lnTo>
                  <a:lnTo>
                    <a:pt x="226537"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sp>
          <p:nvSpPr>
            <p:cNvPr id="85" name="object 85"/>
            <p:cNvSpPr/>
            <p:nvPr/>
          </p:nvSpPr>
          <p:spPr>
            <a:xfrm>
              <a:off x="1093800" y="8246947"/>
              <a:ext cx="3048000" cy="3061970"/>
            </a:xfrm>
            <a:custGeom>
              <a:avLst/>
              <a:gdLst/>
              <a:ahLst/>
              <a:cxnLst/>
              <a:rect l="l" t="t" r="r" b="b"/>
              <a:pathLst>
                <a:path w="3048000" h="3061970">
                  <a:moveTo>
                    <a:pt x="26124" y="0"/>
                  </a:moveTo>
                  <a:lnTo>
                    <a:pt x="0" y="30857"/>
                  </a:lnTo>
                  <a:lnTo>
                    <a:pt x="2131107" y="1835106"/>
                  </a:lnTo>
                  <a:lnTo>
                    <a:pt x="2176069" y="2376493"/>
                  </a:lnTo>
                  <a:lnTo>
                    <a:pt x="2985281" y="3061608"/>
                  </a:lnTo>
                  <a:lnTo>
                    <a:pt x="3047862" y="3061608"/>
                  </a:lnTo>
                  <a:lnTo>
                    <a:pt x="2214990" y="2356462"/>
                  </a:lnTo>
                  <a:lnTo>
                    <a:pt x="2170028" y="1815086"/>
                  </a:lnTo>
                  <a:lnTo>
                    <a:pt x="26124" y="0"/>
                  </a:lnTo>
                  <a:close/>
                </a:path>
              </a:pathLst>
            </a:custGeom>
            <a:solidFill>
              <a:srgbClr val="5DC4C1">
                <a:alpha val="50000"/>
              </a:srgbClr>
            </a:solidFill>
          </p:spPr>
          <p:txBody>
            <a:bodyPr wrap="square" lIns="0" tIns="0" rIns="0" bIns="0" rtlCol="0"/>
            <a:lstStyle/>
            <a:p>
              <a:endParaRPr sz="1092"/>
            </a:p>
          </p:txBody>
        </p:sp>
        <p:pic>
          <p:nvPicPr>
            <p:cNvPr id="86" name="object 86"/>
            <p:cNvPicPr/>
            <p:nvPr/>
          </p:nvPicPr>
          <p:blipFill>
            <a:blip r:embed="rId29" cstate="print"/>
            <a:stretch>
              <a:fillRect/>
            </a:stretch>
          </p:blipFill>
          <p:spPr>
            <a:xfrm>
              <a:off x="990927" y="8145614"/>
              <a:ext cx="242399" cy="242402"/>
            </a:xfrm>
            <a:prstGeom prst="rect">
              <a:avLst/>
            </a:prstGeom>
          </p:spPr>
        </p:pic>
        <p:sp>
          <p:nvSpPr>
            <p:cNvPr id="87" name="object 87"/>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39"/>
                  </a:lnTo>
                  <a:lnTo>
                    <a:pt x="1217168" y="128676"/>
                  </a:lnTo>
                  <a:lnTo>
                    <a:pt x="1212773" y="168871"/>
                  </a:lnTo>
                  <a:lnTo>
                    <a:pt x="1192606" y="205524"/>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79" y="0"/>
                  </a:lnTo>
                  <a:lnTo>
                    <a:pt x="1079817" y="3492"/>
                  </a:lnTo>
                  <a:lnTo>
                    <a:pt x="1040434" y="19710"/>
                  </a:lnTo>
                  <a:lnTo>
                    <a:pt x="1006957" y="48361"/>
                  </a:lnTo>
                  <a:lnTo>
                    <a:pt x="984211"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600" y="242443"/>
                  </a:lnTo>
                  <a:lnTo>
                    <a:pt x="1217295" y="226441"/>
                  </a:lnTo>
                  <a:lnTo>
                    <a:pt x="1240028" y="188683"/>
                  </a:lnTo>
                  <a:lnTo>
                    <a:pt x="1249514" y="147167"/>
                  </a:lnTo>
                  <a:close/>
                </a:path>
                <a:path w="1829435" h="3179445">
                  <a:moveTo>
                    <a:pt x="1829346" y="3179127"/>
                  </a:moveTo>
                  <a:lnTo>
                    <a:pt x="1501025" y="2901162"/>
                  </a:lnTo>
                  <a:lnTo>
                    <a:pt x="1451775" y="2859468"/>
                  </a:lnTo>
                  <a:lnTo>
                    <a:pt x="896150" y="2905607"/>
                  </a:lnTo>
                  <a:lnTo>
                    <a:pt x="0" y="2146897"/>
                  </a:lnTo>
                  <a:lnTo>
                    <a:pt x="0" y="2199881"/>
                  </a:lnTo>
                  <a:lnTo>
                    <a:pt x="882815" y="2947301"/>
                  </a:lnTo>
                  <a:lnTo>
                    <a:pt x="1384871" y="2905607"/>
                  </a:lnTo>
                  <a:lnTo>
                    <a:pt x="1438452" y="2901162"/>
                  </a:lnTo>
                  <a:lnTo>
                    <a:pt x="1766785" y="3179127"/>
                  </a:lnTo>
                  <a:lnTo>
                    <a:pt x="1829346" y="3179127"/>
                  </a:lnTo>
                  <a:close/>
                </a:path>
              </a:pathLst>
            </a:custGeom>
            <a:solidFill>
              <a:srgbClr val="5DC4C1">
                <a:alpha val="50000"/>
              </a:srgbClr>
            </a:solidFill>
          </p:spPr>
          <p:txBody>
            <a:bodyPr wrap="square" lIns="0" tIns="0" rIns="0" bIns="0" rtlCol="0"/>
            <a:lstStyle/>
            <a:p>
              <a:endParaRPr sz="1092"/>
            </a:p>
          </p:txBody>
        </p:sp>
        <p:sp>
          <p:nvSpPr>
            <p:cNvPr id="88" name="object 88"/>
            <p:cNvSpPr/>
            <p:nvPr/>
          </p:nvSpPr>
          <p:spPr>
            <a:xfrm>
              <a:off x="0" y="9971647"/>
              <a:ext cx="788670" cy="698500"/>
            </a:xfrm>
            <a:custGeom>
              <a:avLst/>
              <a:gdLst/>
              <a:ahLst/>
              <a:cxnLst/>
              <a:rect l="l" t="t" r="r" b="b"/>
              <a:pathLst>
                <a:path w="788670" h="698500">
                  <a:moveTo>
                    <a:pt x="0" y="0"/>
                  </a:moveTo>
                  <a:lnTo>
                    <a:pt x="0" y="52978"/>
                  </a:lnTo>
                  <a:lnTo>
                    <a:pt x="761938" y="698062"/>
                  </a:lnTo>
                  <a:lnTo>
                    <a:pt x="788062" y="667204"/>
                  </a:lnTo>
                  <a:lnTo>
                    <a:pt x="0" y="0"/>
                  </a:lnTo>
                  <a:close/>
                </a:path>
              </a:pathLst>
            </a:custGeom>
            <a:solidFill>
              <a:srgbClr val="FC9B0E">
                <a:alpha val="50000"/>
              </a:srgbClr>
            </a:solidFill>
          </p:spPr>
          <p:txBody>
            <a:bodyPr wrap="square" lIns="0" tIns="0" rIns="0" bIns="0" rtlCol="0"/>
            <a:lstStyle/>
            <a:p>
              <a:endParaRPr sz="1092"/>
            </a:p>
          </p:txBody>
        </p:sp>
        <p:pic>
          <p:nvPicPr>
            <p:cNvPr id="89" name="object 89"/>
            <p:cNvPicPr/>
            <p:nvPr/>
          </p:nvPicPr>
          <p:blipFill>
            <a:blip r:embed="rId29" cstate="print"/>
            <a:stretch>
              <a:fillRect/>
            </a:stretch>
          </p:blipFill>
          <p:spPr>
            <a:xfrm>
              <a:off x="648542" y="10528635"/>
              <a:ext cx="242408" cy="242404"/>
            </a:xfrm>
            <a:prstGeom prst="rect">
              <a:avLst/>
            </a:prstGeom>
          </p:spPr>
        </p:pic>
        <p:sp>
          <p:nvSpPr>
            <p:cNvPr id="90" name="object 90"/>
            <p:cNvSpPr/>
            <p:nvPr/>
          </p:nvSpPr>
          <p:spPr>
            <a:xfrm>
              <a:off x="632349" y="10512440"/>
              <a:ext cx="274955" cy="274955"/>
            </a:xfrm>
            <a:custGeom>
              <a:avLst/>
              <a:gdLst/>
              <a:ahLst/>
              <a:cxnLst/>
              <a:rect l="l" t="t" r="r" b="b"/>
              <a:pathLst>
                <a:path w="274955" h="274954">
                  <a:moveTo>
                    <a:pt x="147164" y="0"/>
                  </a:moveTo>
                  <a:lnTo>
                    <a:pt x="105099" y="3494"/>
                  </a:lnTo>
                  <a:lnTo>
                    <a:pt x="65711" y="19704"/>
                  </a:lnTo>
                  <a:lnTo>
                    <a:pt x="32226" y="48362"/>
                  </a:lnTo>
                  <a:lnTo>
                    <a:pt x="9488" y="86114"/>
                  </a:lnTo>
                  <a:lnTo>
                    <a:pt x="0" y="127635"/>
                  </a:lnTo>
                  <a:lnTo>
                    <a:pt x="3494" y="169700"/>
                  </a:lnTo>
                  <a:lnTo>
                    <a:pt x="19704" y="209085"/>
                  </a:lnTo>
                  <a:lnTo>
                    <a:pt x="48362" y="242565"/>
                  </a:lnTo>
                  <a:lnTo>
                    <a:pt x="86114" y="265304"/>
                  </a:lnTo>
                  <a:lnTo>
                    <a:pt x="127635" y="274792"/>
                  </a:lnTo>
                  <a:lnTo>
                    <a:pt x="169700" y="271297"/>
                  </a:lnTo>
                  <a:lnTo>
                    <a:pt x="209085" y="255087"/>
                  </a:lnTo>
                  <a:lnTo>
                    <a:pt x="223855" y="242445"/>
                  </a:lnTo>
                  <a:lnTo>
                    <a:pt x="146120" y="242445"/>
                  </a:lnTo>
                  <a:lnTo>
                    <a:pt x="105923" y="238043"/>
                  </a:lnTo>
                  <a:lnTo>
                    <a:pt x="88935" y="228698"/>
                  </a:lnTo>
                  <a:lnTo>
                    <a:pt x="82045" y="228698"/>
                  </a:lnTo>
                  <a:lnTo>
                    <a:pt x="56478" y="207052"/>
                  </a:lnTo>
                  <a:lnTo>
                    <a:pt x="60711" y="207052"/>
                  </a:lnTo>
                  <a:lnTo>
                    <a:pt x="43323" y="185042"/>
                  </a:lnTo>
                  <a:lnTo>
                    <a:pt x="32352" y="146120"/>
                  </a:lnTo>
                  <a:lnTo>
                    <a:pt x="36749" y="105923"/>
                  </a:lnTo>
                  <a:lnTo>
                    <a:pt x="56916" y="69262"/>
                  </a:lnTo>
                  <a:lnTo>
                    <a:pt x="89749" y="43324"/>
                  </a:lnTo>
                  <a:lnTo>
                    <a:pt x="128671" y="32356"/>
                  </a:lnTo>
                  <a:lnTo>
                    <a:pt x="226540" y="32356"/>
                  </a:lnTo>
                  <a:lnTo>
                    <a:pt x="226428" y="32225"/>
                  </a:lnTo>
                  <a:lnTo>
                    <a:pt x="188683" y="9488"/>
                  </a:lnTo>
                  <a:lnTo>
                    <a:pt x="147164" y="0"/>
                  </a:lnTo>
                  <a:close/>
                </a:path>
                <a:path w="274955" h="274954">
                  <a:moveTo>
                    <a:pt x="226540" y="32356"/>
                  </a:moveTo>
                  <a:lnTo>
                    <a:pt x="128671" y="32356"/>
                  </a:lnTo>
                  <a:lnTo>
                    <a:pt x="168868" y="36754"/>
                  </a:lnTo>
                  <a:lnTo>
                    <a:pt x="205530" y="56916"/>
                  </a:lnTo>
                  <a:lnTo>
                    <a:pt x="231469" y="89750"/>
                  </a:lnTo>
                  <a:lnTo>
                    <a:pt x="242440" y="128672"/>
                  </a:lnTo>
                  <a:lnTo>
                    <a:pt x="238042" y="168873"/>
                  </a:lnTo>
                  <a:lnTo>
                    <a:pt x="217875" y="205540"/>
                  </a:lnTo>
                  <a:lnTo>
                    <a:pt x="185042" y="231477"/>
                  </a:lnTo>
                  <a:lnTo>
                    <a:pt x="146120" y="242445"/>
                  </a:lnTo>
                  <a:lnTo>
                    <a:pt x="223855" y="242445"/>
                  </a:lnTo>
                  <a:lnTo>
                    <a:pt x="242565" y="226430"/>
                  </a:lnTo>
                  <a:lnTo>
                    <a:pt x="265304" y="188683"/>
                  </a:lnTo>
                  <a:lnTo>
                    <a:pt x="274792" y="147164"/>
                  </a:lnTo>
                  <a:lnTo>
                    <a:pt x="271297" y="105099"/>
                  </a:lnTo>
                  <a:lnTo>
                    <a:pt x="255087" y="65711"/>
                  </a:lnTo>
                  <a:lnTo>
                    <a:pt x="226540" y="32356"/>
                  </a:lnTo>
                  <a:close/>
                </a:path>
                <a:path w="274955" h="274954">
                  <a:moveTo>
                    <a:pt x="69262" y="217875"/>
                  </a:moveTo>
                  <a:lnTo>
                    <a:pt x="82045" y="228698"/>
                  </a:lnTo>
                  <a:lnTo>
                    <a:pt x="88935" y="228698"/>
                  </a:lnTo>
                  <a:lnTo>
                    <a:pt x="69262" y="217875"/>
                  </a:lnTo>
                  <a:close/>
                </a:path>
                <a:path w="274955" h="274954">
                  <a:moveTo>
                    <a:pt x="60711" y="207052"/>
                  </a:moveTo>
                  <a:lnTo>
                    <a:pt x="56478" y="207052"/>
                  </a:lnTo>
                  <a:lnTo>
                    <a:pt x="69262" y="217875"/>
                  </a:lnTo>
                  <a:lnTo>
                    <a:pt x="60711" y="207052"/>
                  </a:lnTo>
                  <a:close/>
                </a:path>
              </a:pathLst>
            </a:custGeom>
            <a:solidFill>
              <a:srgbClr val="FC9B0E">
                <a:alpha val="50000"/>
              </a:srgbClr>
            </a:solidFill>
          </p:spPr>
          <p:txBody>
            <a:bodyPr wrap="square" lIns="0" tIns="0" rIns="0" bIns="0" rtlCol="0"/>
            <a:lstStyle/>
            <a:p>
              <a:endParaRPr sz="1092"/>
            </a:p>
          </p:txBody>
        </p:sp>
        <p:sp>
          <p:nvSpPr>
            <p:cNvPr id="91" name="object 91"/>
            <p:cNvSpPr/>
            <p:nvPr/>
          </p:nvSpPr>
          <p:spPr>
            <a:xfrm>
              <a:off x="0" y="9136121"/>
              <a:ext cx="2572385" cy="1990089"/>
            </a:xfrm>
            <a:custGeom>
              <a:avLst/>
              <a:gdLst/>
              <a:ahLst/>
              <a:cxnLst/>
              <a:rect l="l" t="t" r="r" b="b"/>
              <a:pathLst>
                <a:path w="2572385" h="1990090">
                  <a:moveTo>
                    <a:pt x="372689" y="96981"/>
                  </a:moveTo>
                  <a:lnTo>
                    <a:pt x="310111" y="96981"/>
                  </a:lnTo>
                  <a:lnTo>
                    <a:pt x="2545719" y="1989698"/>
                  </a:lnTo>
                  <a:lnTo>
                    <a:pt x="2571844" y="1958841"/>
                  </a:lnTo>
                  <a:lnTo>
                    <a:pt x="372689" y="96981"/>
                  </a:lnTo>
                  <a:close/>
                </a:path>
                <a:path w="2572385" h="1990090">
                  <a:moveTo>
                    <a:pt x="0" y="0"/>
                  </a:moveTo>
                  <a:lnTo>
                    <a:pt x="0" y="52983"/>
                  </a:lnTo>
                  <a:lnTo>
                    <a:pt x="75030" y="116509"/>
                  </a:lnTo>
                  <a:lnTo>
                    <a:pt x="310111" y="96981"/>
                  </a:lnTo>
                  <a:lnTo>
                    <a:pt x="372689" y="96981"/>
                  </a:lnTo>
                  <a:lnTo>
                    <a:pt x="346507" y="74814"/>
                  </a:lnTo>
                  <a:lnTo>
                    <a:pt x="88359" y="74814"/>
                  </a:lnTo>
                  <a:lnTo>
                    <a:pt x="0" y="0"/>
                  </a:lnTo>
                  <a:close/>
                </a:path>
                <a:path w="2572385" h="1990090">
                  <a:moveTo>
                    <a:pt x="323441" y="55286"/>
                  </a:moveTo>
                  <a:lnTo>
                    <a:pt x="88359" y="74814"/>
                  </a:lnTo>
                  <a:lnTo>
                    <a:pt x="346507" y="74814"/>
                  </a:lnTo>
                  <a:lnTo>
                    <a:pt x="323441" y="55286"/>
                  </a:lnTo>
                  <a:close/>
                </a:path>
              </a:pathLst>
            </a:custGeom>
            <a:solidFill>
              <a:srgbClr val="5B7BA1">
                <a:alpha val="50000"/>
              </a:srgbClr>
            </a:solidFill>
          </p:spPr>
          <p:txBody>
            <a:bodyPr wrap="square" lIns="0" tIns="0" rIns="0" bIns="0" rtlCol="0"/>
            <a:lstStyle/>
            <a:p>
              <a:endParaRPr sz="1092"/>
            </a:p>
          </p:txBody>
        </p:sp>
        <p:pic>
          <p:nvPicPr>
            <p:cNvPr id="92" name="object 92"/>
            <p:cNvPicPr/>
            <p:nvPr/>
          </p:nvPicPr>
          <p:blipFill>
            <a:blip r:embed="rId30" cstate="print"/>
            <a:stretch>
              <a:fillRect/>
            </a:stretch>
          </p:blipFill>
          <p:spPr>
            <a:xfrm>
              <a:off x="2432315" y="10984745"/>
              <a:ext cx="242402" cy="242400"/>
            </a:xfrm>
            <a:prstGeom prst="rect">
              <a:avLst/>
            </a:prstGeom>
          </p:spPr>
        </p:pic>
        <p:sp>
          <p:nvSpPr>
            <p:cNvPr id="93" name="object 93"/>
            <p:cNvSpPr/>
            <p:nvPr/>
          </p:nvSpPr>
          <p:spPr>
            <a:xfrm>
              <a:off x="2416124" y="10968553"/>
              <a:ext cx="274955" cy="274955"/>
            </a:xfrm>
            <a:custGeom>
              <a:avLst/>
              <a:gdLst/>
              <a:ahLst/>
              <a:cxnLst/>
              <a:rect l="l" t="t" r="r" b="b"/>
              <a:pathLst>
                <a:path w="274955" h="274954">
                  <a:moveTo>
                    <a:pt x="147157" y="0"/>
                  </a:moveTo>
                  <a:lnTo>
                    <a:pt x="105092" y="3494"/>
                  </a:lnTo>
                  <a:lnTo>
                    <a:pt x="65707" y="19704"/>
                  </a:lnTo>
                  <a:lnTo>
                    <a:pt x="32227" y="48362"/>
                  </a:lnTo>
                  <a:lnTo>
                    <a:pt x="9488" y="86109"/>
                  </a:lnTo>
                  <a:lnTo>
                    <a:pt x="0" y="127627"/>
                  </a:lnTo>
                  <a:lnTo>
                    <a:pt x="3492" y="169693"/>
                  </a:lnTo>
                  <a:lnTo>
                    <a:pt x="19699" y="209080"/>
                  </a:lnTo>
                  <a:lnTo>
                    <a:pt x="48352" y="242565"/>
                  </a:lnTo>
                  <a:lnTo>
                    <a:pt x="86104" y="265304"/>
                  </a:lnTo>
                  <a:lnTo>
                    <a:pt x="127625" y="274792"/>
                  </a:lnTo>
                  <a:lnTo>
                    <a:pt x="169690" y="271297"/>
                  </a:lnTo>
                  <a:lnTo>
                    <a:pt x="209075" y="255087"/>
                  </a:lnTo>
                  <a:lnTo>
                    <a:pt x="223851" y="242440"/>
                  </a:lnTo>
                  <a:lnTo>
                    <a:pt x="146111" y="242440"/>
                  </a:lnTo>
                  <a:lnTo>
                    <a:pt x="105913" y="238042"/>
                  </a:lnTo>
                  <a:lnTo>
                    <a:pt x="88927" y="228698"/>
                  </a:lnTo>
                  <a:lnTo>
                    <a:pt x="82035" y="228698"/>
                  </a:lnTo>
                  <a:lnTo>
                    <a:pt x="56469" y="207052"/>
                  </a:lnTo>
                  <a:lnTo>
                    <a:pt x="60702" y="207052"/>
                  </a:lnTo>
                  <a:lnTo>
                    <a:pt x="43314" y="185042"/>
                  </a:lnTo>
                  <a:lnTo>
                    <a:pt x="32347" y="146120"/>
                  </a:lnTo>
                  <a:lnTo>
                    <a:pt x="36748" y="105923"/>
                  </a:lnTo>
                  <a:lnTo>
                    <a:pt x="56917" y="69262"/>
                  </a:lnTo>
                  <a:lnTo>
                    <a:pt x="89750" y="43323"/>
                  </a:lnTo>
                  <a:lnTo>
                    <a:pt x="128671" y="32352"/>
                  </a:lnTo>
                  <a:lnTo>
                    <a:pt x="226538" y="32352"/>
                  </a:lnTo>
                  <a:lnTo>
                    <a:pt x="188678" y="9488"/>
                  </a:lnTo>
                  <a:lnTo>
                    <a:pt x="147157" y="0"/>
                  </a:lnTo>
                  <a:close/>
                </a:path>
                <a:path w="274955" h="274954">
                  <a:moveTo>
                    <a:pt x="226538" y="32352"/>
                  </a:moveTo>
                  <a:lnTo>
                    <a:pt x="128671" y="32352"/>
                  </a:lnTo>
                  <a:lnTo>
                    <a:pt x="168869" y="36749"/>
                  </a:lnTo>
                  <a:lnTo>
                    <a:pt x="205530" y="56916"/>
                  </a:lnTo>
                  <a:lnTo>
                    <a:pt x="231469" y="89749"/>
                  </a:lnTo>
                  <a:lnTo>
                    <a:pt x="242439" y="128671"/>
                  </a:lnTo>
                  <a:lnTo>
                    <a:pt x="238038" y="168868"/>
                  </a:lnTo>
                  <a:lnTo>
                    <a:pt x="217865" y="205530"/>
                  </a:lnTo>
                  <a:lnTo>
                    <a:pt x="185032" y="231469"/>
                  </a:lnTo>
                  <a:lnTo>
                    <a:pt x="146111" y="242440"/>
                  </a:lnTo>
                  <a:lnTo>
                    <a:pt x="223851" y="242440"/>
                  </a:lnTo>
                  <a:lnTo>
                    <a:pt x="242555" y="226430"/>
                  </a:lnTo>
                  <a:lnTo>
                    <a:pt x="265299" y="188682"/>
                  </a:lnTo>
                  <a:lnTo>
                    <a:pt x="274790" y="147161"/>
                  </a:lnTo>
                  <a:lnTo>
                    <a:pt x="271297" y="105094"/>
                  </a:lnTo>
                  <a:lnTo>
                    <a:pt x="255088" y="65707"/>
                  </a:lnTo>
                  <a:lnTo>
                    <a:pt x="226538" y="32352"/>
                  </a:lnTo>
                  <a:close/>
                </a:path>
                <a:path w="274955" h="274954">
                  <a:moveTo>
                    <a:pt x="69252" y="217875"/>
                  </a:moveTo>
                  <a:lnTo>
                    <a:pt x="82035" y="228698"/>
                  </a:lnTo>
                  <a:lnTo>
                    <a:pt x="88927" y="228698"/>
                  </a:lnTo>
                  <a:lnTo>
                    <a:pt x="69252" y="217875"/>
                  </a:lnTo>
                  <a:close/>
                </a:path>
                <a:path w="274955" h="274954">
                  <a:moveTo>
                    <a:pt x="60702" y="207052"/>
                  </a:moveTo>
                  <a:lnTo>
                    <a:pt x="56469" y="207052"/>
                  </a:lnTo>
                  <a:lnTo>
                    <a:pt x="69252" y="217875"/>
                  </a:lnTo>
                  <a:lnTo>
                    <a:pt x="60702" y="207052"/>
                  </a:lnTo>
                  <a:close/>
                </a:path>
              </a:pathLst>
            </a:custGeom>
            <a:solidFill>
              <a:srgbClr val="5B7BA1">
                <a:alpha val="50000"/>
              </a:srgbClr>
            </a:solidFill>
          </p:spPr>
          <p:txBody>
            <a:bodyPr wrap="square" lIns="0" tIns="0" rIns="0" bIns="0" rtlCol="0"/>
            <a:lstStyle/>
            <a:p>
              <a:endParaRPr sz="1092"/>
            </a:p>
          </p:txBody>
        </p:sp>
        <p:sp>
          <p:nvSpPr>
            <p:cNvPr id="94" name="object 94"/>
            <p:cNvSpPr/>
            <p:nvPr/>
          </p:nvSpPr>
          <p:spPr>
            <a:xfrm>
              <a:off x="58417" y="9659141"/>
              <a:ext cx="2240280" cy="1649730"/>
            </a:xfrm>
            <a:custGeom>
              <a:avLst/>
              <a:gdLst/>
              <a:ahLst/>
              <a:cxnLst/>
              <a:rect l="l" t="t" r="r" b="b"/>
              <a:pathLst>
                <a:path w="2240280" h="1649729">
                  <a:moveTo>
                    <a:pt x="581610" y="245133"/>
                  </a:moveTo>
                  <a:lnTo>
                    <a:pt x="519020" y="245133"/>
                  </a:lnTo>
                  <a:lnTo>
                    <a:pt x="2177703" y="1649414"/>
                  </a:lnTo>
                  <a:lnTo>
                    <a:pt x="2240284" y="1649414"/>
                  </a:lnTo>
                  <a:lnTo>
                    <a:pt x="581610" y="245133"/>
                  </a:lnTo>
                  <a:close/>
                </a:path>
                <a:path w="2240280" h="1649729">
                  <a:moveTo>
                    <a:pt x="26124" y="0"/>
                  </a:moveTo>
                  <a:lnTo>
                    <a:pt x="0" y="30857"/>
                  </a:lnTo>
                  <a:lnTo>
                    <a:pt x="276818" y="265248"/>
                  </a:lnTo>
                  <a:lnTo>
                    <a:pt x="519020" y="245133"/>
                  </a:lnTo>
                  <a:lnTo>
                    <a:pt x="581610" y="245133"/>
                  </a:lnTo>
                  <a:lnTo>
                    <a:pt x="556121" y="223553"/>
                  </a:lnTo>
                  <a:lnTo>
                    <a:pt x="290148" y="223553"/>
                  </a:lnTo>
                  <a:lnTo>
                    <a:pt x="26124" y="0"/>
                  </a:lnTo>
                  <a:close/>
                </a:path>
                <a:path w="2240280" h="1649729">
                  <a:moveTo>
                    <a:pt x="532350" y="203428"/>
                  </a:moveTo>
                  <a:lnTo>
                    <a:pt x="290148" y="223553"/>
                  </a:lnTo>
                  <a:lnTo>
                    <a:pt x="556121" y="223553"/>
                  </a:lnTo>
                  <a:lnTo>
                    <a:pt x="532350" y="203428"/>
                  </a:lnTo>
                  <a:close/>
                </a:path>
              </a:pathLst>
            </a:custGeom>
            <a:solidFill>
              <a:srgbClr val="6EC002">
                <a:alpha val="50000"/>
              </a:srgbClr>
            </a:solidFill>
          </p:spPr>
          <p:txBody>
            <a:bodyPr wrap="square" lIns="0" tIns="0" rIns="0" bIns="0" rtlCol="0"/>
            <a:lstStyle/>
            <a:p>
              <a:endParaRPr sz="1092"/>
            </a:p>
          </p:txBody>
        </p:sp>
        <p:pic>
          <p:nvPicPr>
            <p:cNvPr id="95" name="object 95"/>
            <p:cNvPicPr/>
            <p:nvPr/>
          </p:nvPicPr>
          <p:blipFill>
            <a:blip r:embed="rId31" cstate="print"/>
            <a:stretch>
              <a:fillRect/>
            </a:stretch>
          </p:blipFill>
          <p:spPr>
            <a:xfrm>
              <a:off x="0" y="9557832"/>
              <a:ext cx="197952" cy="242400"/>
            </a:xfrm>
            <a:prstGeom prst="rect">
              <a:avLst/>
            </a:prstGeom>
          </p:spPr>
        </p:pic>
        <p:sp>
          <p:nvSpPr>
            <p:cNvPr id="96" name="object 96"/>
            <p:cNvSpPr/>
            <p:nvPr/>
          </p:nvSpPr>
          <p:spPr>
            <a:xfrm>
              <a:off x="0" y="9541640"/>
              <a:ext cx="214629" cy="274955"/>
            </a:xfrm>
            <a:custGeom>
              <a:avLst/>
              <a:gdLst/>
              <a:ahLst/>
              <a:cxnLst/>
              <a:rect l="l" t="t" r="r" b="b"/>
              <a:pathLst>
                <a:path w="214629" h="274954">
                  <a:moveTo>
                    <a:pt x="0" y="210581"/>
                  </a:moveTo>
                  <a:lnTo>
                    <a:pt x="0" y="249965"/>
                  </a:lnTo>
                  <a:lnTo>
                    <a:pt x="25465" y="265304"/>
                  </a:lnTo>
                  <a:lnTo>
                    <a:pt x="66984" y="274792"/>
                  </a:lnTo>
                  <a:lnTo>
                    <a:pt x="109048" y="271297"/>
                  </a:lnTo>
                  <a:lnTo>
                    <a:pt x="148434" y="255087"/>
                  </a:lnTo>
                  <a:lnTo>
                    <a:pt x="163211" y="242440"/>
                  </a:lnTo>
                  <a:lnTo>
                    <a:pt x="85473" y="242440"/>
                  </a:lnTo>
                  <a:lnTo>
                    <a:pt x="45275" y="238042"/>
                  </a:lnTo>
                  <a:lnTo>
                    <a:pt x="28289" y="228698"/>
                  </a:lnTo>
                  <a:lnTo>
                    <a:pt x="21397" y="228698"/>
                  </a:lnTo>
                  <a:lnTo>
                    <a:pt x="0" y="210581"/>
                  </a:lnTo>
                  <a:close/>
                </a:path>
                <a:path w="214629" h="274954">
                  <a:moveTo>
                    <a:pt x="165889" y="32352"/>
                  </a:moveTo>
                  <a:lnTo>
                    <a:pt x="68024" y="32352"/>
                  </a:lnTo>
                  <a:lnTo>
                    <a:pt x="108225" y="36749"/>
                  </a:lnTo>
                  <a:lnTo>
                    <a:pt x="144892" y="56916"/>
                  </a:lnTo>
                  <a:lnTo>
                    <a:pt x="170825" y="89749"/>
                  </a:lnTo>
                  <a:lnTo>
                    <a:pt x="181793" y="128671"/>
                  </a:lnTo>
                  <a:lnTo>
                    <a:pt x="177394" y="168868"/>
                  </a:lnTo>
                  <a:lnTo>
                    <a:pt x="157227" y="205530"/>
                  </a:lnTo>
                  <a:lnTo>
                    <a:pt x="124394" y="231469"/>
                  </a:lnTo>
                  <a:lnTo>
                    <a:pt x="85473" y="242440"/>
                  </a:lnTo>
                  <a:lnTo>
                    <a:pt x="163211" y="242440"/>
                  </a:lnTo>
                  <a:lnTo>
                    <a:pt x="181918" y="226430"/>
                  </a:lnTo>
                  <a:lnTo>
                    <a:pt x="204656" y="188682"/>
                  </a:lnTo>
                  <a:lnTo>
                    <a:pt x="214144" y="147161"/>
                  </a:lnTo>
                  <a:lnTo>
                    <a:pt x="210650" y="105094"/>
                  </a:lnTo>
                  <a:lnTo>
                    <a:pt x="194440" y="65707"/>
                  </a:lnTo>
                  <a:lnTo>
                    <a:pt x="165889" y="32352"/>
                  </a:lnTo>
                  <a:close/>
                </a:path>
                <a:path w="214629" h="274954">
                  <a:moveTo>
                    <a:pt x="8614" y="217875"/>
                  </a:moveTo>
                  <a:lnTo>
                    <a:pt x="21397" y="228698"/>
                  </a:lnTo>
                  <a:lnTo>
                    <a:pt x="28289" y="228698"/>
                  </a:lnTo>
                  <a:lnTo>
                    <a:pt x="8614" y="217875"/>
                  </a:lnTo>
                  <a:close/>
                </a:path>
                <a:path w="214629" h="274954">
                  <a:moveTo>
                    <a:pt x="0" y="206971"/>
                  </a:moveTo>
                  <a:lnTo>
                    <a:pt x="0" y="210581"/>
                  </a:lnTo>
                  <a:lnTo>
                    <a:pt x="8614" y="217875"/>
                  </a:lnTo>
                  <a:lnTo>
                    <a:pt x="0" y="206971"/>
                  </a:lnTo>
                  <a:close/>
                </a:path>
                <a:path w="214629" h="274954">
                  <a:moveTo>
                    <a:pt x="86516" y="0"/>
                  </a:moveTo>
                  <a:lnTo>
                    <a:pt x="44451" y="3494"/>
                  </a:lnTo>
                  <a:lnTo>
                    <a:pt x="5063" y="19704"/>
                  </a:lnTo>
                  <a:lnTo>
                    <a:pt x="0" y="24038"/>
                  </a:lnTo>
                  <a:lnTo>
                    <a:pt x="0" y="66314"/>
                  </a:lnTo>
                  <a:lnTo>
                    <a:pt x="29102" y="43323"/>
                  </a:lnTo>
                  <a:lnTo>
                    <a:pt x="68024" y="32352"/>
                  </a:lnTo>
                  <a:lnTo>
                    <a:pt x="165889" y="32352"/>
                  </a:lnTo>
                  <a:lnTo>
                    <a:pt x="128035" y="9488"/>
                  </a:lnTo>
                  <a:lnTo>
                    <a:pt x="86516" y="0"/>
                  </a:lnTo>
                  <a:close/>
                </a:path>
              </a:pathLst>
            </a:custGeom>
            <a:solidFill>
              <a:srgbClr val="6EC002">
                <a:alpha val="50000"/>
              </a:srgbClr>
            </a:solidFill>
          </p:spPr>
          <p:txBody>
            <a:bodyPr wrap="square" lIns="0" tIns="0" rIns="0" bIns="0" rtlCol="0"/>
            <a:lstStyle/>
            <a:p>
              <a:endParaRPr sz="1092"/>
            </a:p>
          </p:txBody>
        </p:sp>
        <p:sp>
          <p:nvSpPr>
            <p:cNvPr id="97" name="object 97"/>
            <p:cNvSpPr/>
            <p:nvPr/>
          </p:nvSpPr>
          <p:spPr>
            <a:xfrm>
              <a:off x="0" y="10656619"/>
              <a:ext cx="770255" cy="652145"/>
            </a:xfrm>
            <a:custGeom>
              <a:avLst/>
              <a:gdLst/>
              <a:ahLst/>
              <a:cxnLst/>
              <a:rect l="l" t="t" r="r" b="b"/>
              <a:pathLst>
                <a:path w="770255" h="652145">
                  <a:moveTo>
                    <a:pt x="0" y="0"/>
                  </a:moveTo>
                  <a:lnTo>
                    <a:pt x="0" y="52984"/>
                  </a:lnTo>
                  <a:lnTo>
                    <a:pt x="707456" y="651937"/>
                  </a:lnTo>
                  <a:lnTo>
                    <a:pt x="770035" y="651937"/>
                  </a:lnTo>
                  <a:lnTo>
                    <a:pt x="0" y="0"/>
                  </a:lnTo>
                  <a:close/>
                </a:path>
              </a:pathLst>
            </a:custGeom>
            <a:solidFill>
              <a:srgbClr val="ED4039">
                <a:alpha val="50000"/>
              </a:srgbClr>
            </a:solidFill>
          </p:spPr>
          <p:txBody>
            <a:bodyPr wrap="square" lIns="0" tIns="0" rIns="0" bIns="0" rtlCol="0"/>
            <a:lstStyle/>
            <a:p>
              <a:endParaRPr sz="1092"/>
            </a:p>
          </p:txBody>
        </p:sp>
        <p:sp>
          <p:nvSpPr>
            <p:cNvPr id="98" name="object 98"/>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99" name="object 99"/>
            <p:cNvSpPr/>
            <p:nvPr/>
          </p:nvSpPr>
          <p:spPr>
            <a:xfrm>
              <a:off x="1704658" y="9300483"/>
              <a:ext cx="1944370" cy="2008505"/>
            </a:xfrm>
            <a:custGeom>
              <a:avLst/>
              <a:gdLst/>
              <a:ahLst/>
              <a:cxnLst/>
              <a:rect l="l" t="t" r="r" b="b"/>
              <a:pathLst>
                <a:path w="1944370" h="2008504">
                  <a:moveTo>
                    <a:pt x="26124" y="0"/>
                  </a:moveTo>
                  <a:lnTo>
                    <a:pt x="0" y="30857"/>
                  </a:lnTo>
                  <a:lnTo>
                    <a:pt x="1133274" y="990325"/>
                  </a:lnTo>
                  <a:lnTo>
                    <a:pt x="1167587" y="1403486"/>
                  </a:lnTo>
                  <a:lnTo>
                    <a:pt x="1881679" y="2008072"/>
                  </a:lnTo>
                  <a:lnTo>
                    <a:pt x="1944265" y="2008072"/>
                  </a:lnTo>
                  <a:lnTo>
                    <a:pt x="1206507" y="1383455"/>
                  </a:lnTo>
                  <a:lnTo>
                    <a:pt x="1172194" y="970305"/>
                  </a:lnTo>
                  <a:lnTo>
                    <a:pt x="26124" y="0"/>
                  </a:lnTo>
                  <a:close/>
                </a:path>
              </a:pathLst>
            </a:custGeom>
            <a:solidFill>
              <a:srgbClr val="FC9B0E">
                <a:alpha val="50000"/>
              </a:srgbClr>
            </a:solidFill>
          </p:spPr>
          <p:txBody>
            <a:bodyPr wrap="square" lIns="0" tIns="0" rIns="0" bIns="0" rtlCol="0"/>
            <a:lstStyle/>
            <a:p>
              <a:endParaRPr sz="1092"/>
            </a:p>
          </p:txBody>
        </p:sp>
        <p:pic>
          <p:nvPicPr>
            <p:cNvPr id="100" name="object 100"/>
            <p:cNvPicPr/>
            <p:nvPr/>
          </p:nvPicPr>
          <p:blipFill>
            <a:blip r:embed="rId32" cstate="print"/>
            <a:stretch>
              <a:fillRect/>
            </a:stretch>
          </p:blipFill>
          <p:spPr>
            <a:xfrm>
              <a:off x="1601787" y="9199164"/>
              <a:ext cx="242400" cy="242400"/>
            </a:xfrm>
            <a:prstGeom prst="rect">
              <a:avLst/>
            </a:prstGeom>
          </p:spPr>
        </p:pic>
        <p:sp>
          <p:nvSpPr>
            <p:cNvPr id="101" name="object 101"/>
            <p:cNvSpPr/>
            <p:nvPr/>
          </p:nvSpPr>
          <p:spPr>
            <a:xfrm>
              <a:off x="1585586" y="9182971"/>
              <a:ext cx="274955" cy="274955"/>
            </a:xfrm>
            <a:custGeom>
              <a:avLst/>
              <a:gdLst/>
              <a:ahLst/>
              <a:cxnLst/>
              <a:rect l="l" t="t" r="r" b="b"/>
              <a:pathLst>
                <a:path w="274955" h="274954">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7"/>
                  </a:lnTo>
                  <a:lnTo>
                    <a:pt x="209085" y="255087"/>
                  </a:lnTo>
                  <a:lnTo>
                    <a:pt x="223861" y="242440"/>
                  </a:lnTo>
                  <a:lnTo>
                    <a:pt x="146120" y="242440"/>
                  </a:lnTo>
                  <a:lnTo>
                    <a:pt x="105923" y="238042"/>
                  </a:lnTo>
                  <a:lnTo>
                    <a:pt x="88937" y="228698"/>
                  </a:lnTo>
                  <a:lnTo>
                    <a:pt x="82046" y="228698"/>
                  </a:lnTo>
                  <a:lnTo>
                    <a:pt x="56482" y="207052"/>
                  </a:lnTo>
                  <a:lnTo>
                    <a:pt x="60713" y="207052"/>
                  </a:lnTo>
                  <a:lnTo>
                    <a:pt x="43328" y="185042"/>
                  </a:lnTo>
                  <a:lnTo>
                    <a:pt x="32360" y="146120"/>
                  </a:lnTo>
                  <a:lnTo>
                    <a:pt x="36755" y="105923"/>
                  </a:lnTo>
                  <a:lnTo>
                    <a:pt x="56916" y="69262"/>
                  </a:lnTo>
                  <a:lnTo>
                    <a:pt x="89756" y="43323"/>
                  </a:lnTo>
                  <a:lnTo>
                    <a:pt x="128680" y="32352"/>
                  </a:lnTo>
                  <a:lnTo>
                    <a:pt x="226548" y="32352"/>
                  </a:lnTo>
                  <a:lnTo>
                    <a:pt x="188688" y="9488"/>
                  </a:lnTo>
                  <a:lnTo>
                    <a:pt x="147166" y="0"/>
                  </a:lnTo>
                  <a:close/>
                </a:path>
                <a:path w="274955" h="274954">
                  <a:moveTo>
                    <a:pt x="226548" y="32352"/>
                  </a:moveTo>
                  <a:lnTo>
                    <a:pt x="128680" y="32352"/>
                  </a:lnTo>
                  <a:lnTo>
                    <a:pt x="168878" y="36749"/>
                  </a:lnTo>
                  <a:lnTo>
                    <a:pt x="205540" y="56916"/>
                  </a:lnTo>
                  <a:lnTo>
                    <a:pt x="231479" y="89749"/>
                  </a:lnTo>
                  <a:lnTo>
                    <a:pt x="242449" y="128671"/>
                  </a:lnTo>
                  <a:lnTo>
                    <a:pt x="238048" y="168868"/>
                  </a:lnTo>
                  <a:lnTo>
                    <a:pt x="217875" y="205530"/>
                  </a:lnTo>
                  <a:lnTo>
                    <a:pt x="185042" y="231469"/>
                  </a:lnTo>
                  <a:lnTo>
                    <a:pt x="146120" y="242440"/>
                  </a:lnTo>
                  <a:lnTo>
                    <a:pt x="223861" y="242440"/>
                  </a:lnTo>
                  <a:lnTo>
                    <a:pt x="242565" y="226430"/>
                  </a:lnTo>
                  <a:lnTo>
                    <a:pt x="265309" y="188682"/>
                  </a:lnTo>
                  <a:lnTo>
                    <a:pt x="274800" y="147161"/>
                  </a:lnTo>
                  <a:lnTo>
                    <a:pt x="271307" y="105094"/>
                  </a:lnTo>
                  <a:lnTo>
                    <a:pt x="255098" y="65707"/>
                  </a:lnTo>
                  <a:lnTo>
                    <a:pt x="226548" y="32352"/>
                  </a:lnTo>
                  <a:close/>
                </a:path>
                <a:path w="274955" h="274954">
                  <a:moveTo>
                    <a:pt x="69269" y="217879"/>
                  </a:moveTo>
                  <a:lnTo>
                    <a:pt x="82046" y="228698"/>
                  </a:lnTo>
                  <a:lnTo>
                    <a:pt x="88937" y="228698"/>
                  </a:lnTo>
                  <a:lnTo>
                    <a:pt x="69269" y="217879"/>
                  </a:lnTo>
                  <a:close/>
                </a:path>
                <a:path w="274955" h="274954">
                  <a:moveTo>
                    <a:pt x="60713" y="207052"/>
                  </a:moveTo>
                  <a:lnTo>
                    <a:pt x="56482" y="207052"/>
                  </a:lnTo>
                  <a:lnTo>
                    <a:pt x="69256" y="217868"/>
                  </a:lnTo>
                  <a:lnTo>
                    <a:pt x="60713" y="207052"/>
                  </a:lnTo>
                  <a:close/>
                </a:path>
              </a:pathLst>
            </a:custGeom>
            <a:solidFill>
              <a:srgbClr val="FC9B0E">
                <a:alpha val="50000"/>
              </a:srgbClr>
            </a:solidFill>
          </p:spPr>
          <p:txBody>
            <a:bodyPr wrap="square" lIns="0" tIns="0" rIns="0" bIns="0" rtlCol="0"/>
            <a:lstStyle/>
            <a:p>
              <a:endParaRPr sz="1092"/>
            </a:p>
          </p:txBody>
        </p:sp>
        <p:sp>
          <p:nvSpPr>
            <p:cNvPr id="102" name="object 102"/>
            <p:cNvSpPr/>
            <p:nvPr/>
          </p:nvSpPr>
          <p:spPr>
            <a:xfrm>
              <a:off x="1736905" y="10057446"/>
              <a:ext cx="1504315" cy="1251585"/>
            </a:xfrm>
            <a:custGeom>
              <a:avLst/>
              <a:gdLst/>
              <a:ahLst/>
              <a:cxnLst/>
              <a:rect l="l" t="t" r="r" b="b"/>
              <a:pathLst>
                <a:path w="1504314" h="1251584">
                  <a:moveTo>
                    <a:pt x="26124" y="0"/>
                  </a:moveTo>
                  <a:lnTo>
                    <a:pt x="0" y="30868"/>
                  </a:lnTo>
                  <a:lnTo>
                    <a:pt x="1441271"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103" name="object 103"/>
            <p:cNvPicPr/>
            <p:nvPr/>
          </p:nvPicPr>
          <p:blipFill>
            <a:blip r:embed="rId33" cstate="print"/>
            <a:stretch>
              <a:fillRect/>
            </a:stretch>
          </p:blipFill>
          <p:spPr>
            <a:xfrm>
              <a:off x="1634013" y="9956136"/>
              <a:ext cx="242400" cy="242398"/>
            </a:xfrm>
            <a:prstGeom prst="rect">
              <a:avLst/>
            </a:prstGeom>
          </p:spPr>
        </p:pic>
        <p:sp>
          <p:nvSpPr>
            <p:cNvPr id="104" name="object 104"/>
            <p:cNvSpPr/>
            <p:nvPr/>
          </p:nvSpPr>
          <p:spPr>
            <a:xfrm>
              <a:off x="1617820" y="9939936"/>
              <a:ext cx="274955" cy="274955"/>
            </a:xfrm>
            <a:custGeom>
              <a:avLst/>
              <a:gdLst/>
              <a:ahLst/>
              <a:cxnLst/>
              <a:rect l="l" t="t" r="r" b="b"/>
              <a:pathLst>
                <a:path w="274955" h="274954">
                  <a:moveTo>
                    <a:pt x="147159" y="0"/>
                  </a:moveTo>
                  <a:lnTo>
                    <a:pt x="105094" y="3494"/>
                  </a:lnTo>
                  <a:lnTo>
                    <a:pt x="65709" y="19704"/>
                  </a:lnTo>
                  <a:lnTo>
                    <a:pt x="32229" y="48362"/>
                  </a:lnTo>
                  <a:lnTo>
                    <a:pt x="9490" y="86110"/>
                  </a:lnTo>
                  <a:lnTo>
                    <a:pt x="0" y="127630"/>
                  </a:lnTo>
                  <a:lnTo>
                    <a:pt x="3493" y="169697"/>
                  </a:lnTo>
                  <a:lnTo>
                    <a:pt x="19703" y="209084"/>
                  </a:lnTo>
                  <a:lnTo>
                    <a:pt x="48365" y="242565"/>
                  </a:lnTo>
                  <a:lnTo>
                    <a:pt x="86112" y="265304"/>
                  </a:lnTo>
                  <a:lnTo>
                    <a:pt x="127630" y="274792"/>
                  </a:lnTo>
                  <a:lnTo>
                    <a:pt x="169696" y="271297"/>
                  </a:lnTo>
                  <a:lnTo>
                    <a:pt x="209083" y="255087"/>
                  </a:lnTo>
                  <a:lnTo>
                    <a:pt x="223861" y="242440"/>
                  </a:lnTo>
                  <a:lnTo>
                    <a:pt x="146118" y="242440"/>
                  </a:lnTo>
                  <a:lnTo>
                    <a:pt x="105917" y="238042"/>
                  </a:lnTo>
                  <a:lnTo>
                    <a:pt x="69254" y="217875"/>
                  </a:lnTo>
                  <a:lnTo>
                    <a:pt x="43321" y="185042"/>
                  </a:lnTo>
                  <a:lnTo>
                    <a:pt x="32353" y="146120"/>
                  </a:lnTo>
                  <a:lnTo>
                    <a:pt x="36752" y="105923"/>
                  </a:lnTo>
                  <a:lnTo>
                    <a:pt x="56919" y="69262"/>
                  </a:lnTo>
                  <a:lnTo>
                    <a:pt x="89752" y="43323"/>
                  </a:lnTo>
                  <a:lnTo>
                    <a:pt x="128674" y="32352"/>
                  </a:lnTo>
                  <a:lnTo>
                    <a:pt x="226540" y="32352"/>
                  </a:lnTo>
                  <a:lnTo>
                    <a:pt x="188680" y="9488"/>
                  </a:lnTo>
                  <a:lnTo>
                    <a:pt x="147159" y="0"/>
                  </a:lnTo>
                  <a:close/>
                </a:path>
                <a:path w="274955" h="274954">
                  <a:moveTo>
                    <a:pt x="205533" y="56916"/>
                  </a:moveTo>
                  <a:lnTo>
                    <a:pt x="231472" y="89749"/>
                  </a:lnTo>
                  <a:lnTo>
                    <a:pt x="242443" y="128671"/>
                  </a:lnTo>
                  <a:lnTo>
                    <a:pt x="238045" y="168868"/>
                  </a:lnTo>
                  <a:lnTo>
                    <a:pt x="217878" y="205530"/>
                  </a:lnTo>
                  <a:lnTo>
                    <a:pt x="185043" y="231469"/>
                  </a:lnTo>
                  <a:lnTo>
                    <a:pt x="146118" y="242440"/>
                  </a:lnTo>
                  <a:lnTo>
                    <a:pt x="223861" y="242440"/>
                  </a:lnTo>
                  <a:lnTo>
                    <a:pt x="242568" y="226430"/>
                  </a:lnTo>
                  <a:lnTo>
                    <a:pt x="265307" y="188683"/>
                  </a:lnTo>
                  <a:lnTo>
                    <a:pt x="274795" y="147164"/>
                  </a:lnTo>
                  <a:lnTo>
                    <a:pt x="271300" y="105099"/>
                  </a:lnTo>
                  <a:lnTo>
                    <a:pt x="255925" y="67739"/>
                  </a:lnTo>
                  <a:lnTo>
                    <a:pt x="218316" y="67739"/>
                  </a:lnTo>
                  <a:lnTo>
                    <a:pt x="205533" y="56916"/>
                  </a:lnTo>
                  <a:close/>
                </a:path>
                <a:path w="274955" h="274954">
                  <a:moveTo>
                    <a:pt x="238301" y="46093"/>
                  </a:moveTo>
                  <a:lnTo>
                    <a:pt x="192749" y="46093"/>
                  </a:lnTo>
                  <a:lnTo>
                    <a:pt x="218316" y="67739"/>
                  </a:lnTo>
                  <a:lnTo>
                    <a:pt x="255925" y="67739"/>
                  </a:lnTo>
                  <a:lnTo>
                    <a:pt x="255090" y="65711"/>
                  </a:lnTo>
                  <a:lnTo>
                    <a:pt x="238301" y="46093"/>
                  </a:lnTo>
                  <a:close/>
                </a:path>
                <a:path w="274955" h="274954">
                  <a:moveTo>
                    <a:pt x="226540" y="32352"/>
                  </a:moveTo>
                  <a:lnTo>
                    <a:pt x="128674" y="32352"/>
                  </a:lnTo>
                  <a:lnTo>
                    <a:pt x="168871" y="36749"/>
                  </a:lnTo>
                  <a:lnTo>
                    <a:pt x="205533" y="56916"/>
                  </a:lnTo>
                  <a:lnTo>
                    <a:pt x="192749" y="46093"/>
                  </a:lnTo>
                  <a:lnTo>
                    <a:pt x="238301" y="46093"/>
                  </a:lnTo>
                  <a:lnTo>
                    <a:pt x="226540" y="32352"/>
                  </a:lnTo>
                  <a:close/>
                </a:path>
              </a:pathLst>
            </a:custGeom>
            <a:solidFill>
              <a:srgbClr val="ED4039">
                <a:alpha val="50000"/>
              </a:srgbClr>
            </a:solidFill>
          </p:spPr>
          <p:txBody>
            <a:bodyPr wrap="square" lIns="0" tIns="0" rIns="0" bIns="0" rtlCol="0"/>
            <a:lstStyle/>
            <a:p>
              <a:endParaRPr sz="1092"/>
            </a:p>
          </p:txBody>
        </p:sp>
      </p:grpSp>
      <p:sp>
        <p:nvSpPr>
          <p:cNvPr id="105" name="object 105"/>
          <p:cNvSpPr txBox="1"/>
          <p:nvPr/>
        </p:nvSpPr>
        <p:spPr>
          <a:xfrm>
            <a:off x="-14402" y="2023584"/>
            <a:ext cx="7003149" cy="2789175"/>
          </a:xfrm>
          <a:prstGeom prst="rect">
            <a:avLst/>
          </a:prstGeom>
        </p:spPr>
        <p:txBody>
          <a:bodyPr vert="horz" wrap="square" lIns="0" tIns="7316" rIns="0" bIns="0" rtlCol="0">
            <a:spAutoFit/>
          </a:bodyPr>
          <a:lstStyle/>
          <a:p>
            <a:pPr marL="433197" marR="428576" algn="ctr">
              <a:spcBef>
                <a:spcPts val="58"/>
              </a:spcBef>
            </a:pPr>
            <a:r>
              <a:rPr lang="en-US" sz="4002" spc="-42" dirty="0">
                <a:solidFill>
                  <a:srgbClr val="DB0934"/>
                </a:solidFill>
                <a:latin typeface="Tahoma"/>
                <a:cs typeface="Tahoma"/>
              </a:rPr>
              <a:t>Web Application Programming Interface (API)</a:t>
            </a:r>
            <a:endParaRPr sz="4002" dirty="0">
              <a:solidFill>
                <a:srgbClr val="DB0934"/>
              </a:solidFill>
              <a:latin typeface="Tahoma"/>
              <a:cs typeface="Tahoma"/>
            </a:endParaRPr>
          </a:p>
          <a:p>
            <a:pPr algn="ctr">
              <a:spcBef>
                <a:spcPts val="3126"/>
              </a:spcBef>
            </a:pPr>
            <a:r>
              <a:rPr sz="3487" spc="-464" dirty="0">
                <a:solidFill>
                  <a:srgbClr val="0E0A44"/>
                </a:solidFill>
                <a:latin typeface="Trebuchet MS"/>
                <a:cs typeface="Trebuchet MS"/>
              </a:rPr>
              <a:t>T</a:t>
            </a:r>
            <a:r>
              <a:rPr sz="3487" spc="-76" dirty="0">
                <a:solidFill>
                  <a:srgbClr val="0E0A44"/>
                </a:solidFill>
                <a:latin typeface="Trebuchet MS"/>
                <a:cs typeface="Trebuchet MS"/>
              </a:rPr>
              <a:t>ahaluf</a:t>
            </a:r>
            <a:r>
              <a:rPr sz="3487" spc="-227" dirty="0">
                <a:solidFill>
                  <a:srgbClr val="0E0A44"/>
                </a:solidFill>
                <a:latin typeface="Trebuchet MS"/>
                <a:cs typeface="Trebuchet MS"/>
              </a:rPr>
              <a:t> </a:t>
            </a:r>
            <a:r>
              <a:rPr sz="3487" spc="-188" dirty="0">
                <a:solidFill>
                  <a:srgbClr val="0E0A44"/>
                </a:solidFill>
                <a:latin typeface="Trebuchet MS"/>
                <a:cs typeface="Trebuchet MS"/>
              </a:rPr>
              <a:t>T</a:t>
            </a:r>
            <a:r>
              <a:rPr sz="3487" spc="-55" dirty="0">
                <a:solidFill>
                  <a:srgbClr val="0E0A44"/>
                </a:solidFill>
                <a:latin typeface="Trebuchet MS"/>
                <a:cs typeface="Trebuchet MS"/>
              </a:rPr>
              <a:t>r</a:t>
            </a:r>
            <a:r>
              <a:rPr sz="3487" spc="-52" dirty="0">
                <a:solidFill>
                  <a:srgbClr val="0E0A44"/>
                </a:solidFill>
                <a:latin typeface="Trebuchet MS"/>
                <a:cs typeface="Trebuchet MS"/>
              </a:rPr>
              <a:t>aining</a:t>
            </a:r>
            <a:r>
              <a:rPr sz="3487" spc="-191" dirty="0">
                <a:solidFill>
                  <a:srgbClr val="0E0A44"/>
                </a:solidFill>
                <a:latin typeface="Trebuchet MS"/>
                <a:cs typeface="Trebuchet MS"/>
              </a:rPr>
              <a:t> </a:t>
            </a:r>
            <a:r>
              <a:rPr sz="3487" spc="-118" dirty="0">
                <a:solidFill>
                  <a:srgbClr val="0E0A44"/>
                </a:solidFill>
                <a:latin typeface="Trebuchet MS"/>
                <a:cs typeface="Trebuchet MS"/>
              </a:rPr>
              <a:t>Center</a:t>
            </a:r>
            <a:r>
              <a:rPr sz="3487" spc="-191" dirty="0">
                <a:solidFill>
                  <a:srgbClr val="0E0A44"/>
                </a:solidFill>
                <a:latin typeface="Trebuchet MS"/>
                <a:cs typeface="Trebuchet MS"/>
              </a:rPr>
              <a:t> </a:t>
            </a:r>
            <a:r>
              <a:rPr lang="en-US" sz="3487" spc="33" dirty="0">
                <a:solidFill>
                  <a:srgbClr val="0E0A44"/>
                </a:solidFill>
                <a:latin typeface="Trebuchet MS"/>
                <a:cs typeface="Trebuchet MS"/>
              </a:rPr>
              <a:t>2022</a:t>
            </a:r>
            <a:endParaRPr sz="3487"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394742" y="1482216"/>
            <a:ext cx="9367350" cy="255454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rPr>
              <a:t>Repository Layer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This layer creates an abstraction between an application's domain entities and its business logic. We normally include Interfaces at this layer that provide object saving and retrieving functionality, usually through the use of a database. The data access pattern, which is a more loosely coupled approach to data access, is part of this layer. </a:t>
            </a: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p:txBody>
      </p:sp>
      <p:pic>
        <p:nvPicPr>
          <p:cNvPr id="66" name="Picture 65">
            <a:extLst>
              <a:ext uri="{FF2B5EF4-FFF2-40B4-BE49-F238E27FC236}">
                <a16:creationId xmlns:a16="http://schemas.microsoft.com/office/drawing/2014/main" id="{B7B3E17D-E92D-455D-B766-8D59D1C9B86C}"/>
              </a:ext>
            </a:extLst>
          </p:cNvPr>
          <p:cNvPicPr>
            <a:picLocks noChangeAspect="1"/>
          </p:cNvPicPr>
          <p:nvPr/>
        </p:nvPicPr>
        <p:blipFill>
          <a:blip r:embed="rId20"/>
          <a:stretch>
            <a:fillRect/>
          </a:stretch>
        </p:blipFill>
        <p:spPr>
          <a:xfrm>
            <a:off x="9031125" y="4263637"/>
            <a:ext cx="2198942" cy="15138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2519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394742" y="1482216"/>
            <a:ext cx="9367350" cy="224676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rPr>
              <a:t>Repository Layer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We also build a generic repository and implement queries to extract data from the source, map data from the data source to a business entity, and persist business entity updates to the data source.</a:t>
            </a: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p:txBody>
      </p:sp>
      <p:pic>
        <p:nvPicPr>
          <p:cNvPr id="62" name="Picture 61">
            <a:extLst>
              <a:ext uri="{FF2B5EF4-FFF2-40B4-BE49-F238E27FC236}">
                <a16:creationId xmlns:a16="http://schemas.microsoft.com/office/drawing/2014/main" id="{59927DCB-C6D8-47E9-A7F2-CE6EA52ADE8F}"/>
              </a:ext>
            </a:extLst>
          </p:cNvPr>
          <p:cNvPicPr>
            <a:picLocks noChangeAspect="1"/>
          </p:cNvPicPr>
          <p:nvPr/>
        </p:nvPicPr>
        <p:blipFill>
          <a:blip r:embed="rId20"/>
          <a:stretch>
            <a:fillRect/>
          </a:stretch>
        </p:blipFill>
        <p:spPr>
          <a:xfrm>
            <a:off x="9031125" y="4263637"/>
            <a:ext cx="2198942" cy="15138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347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394742" y="1482216"/>
            <a:ext cx="9367350"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rPr>
              <a:t>Service Layer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Add, Save, Edit, and Delete some common activities available through the Service layer. This layer also acts as a link between the UI and repository layers. The entity's business logic might potentially be stored in the Service layer. Service interfaces are maintained separate from their implementation on this layer, ensuring loose coupling and separation of concerns.</a:t>
            </a: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p:txBody>
      </p:sp>
      <p:pic>
        <p:nvPicPr>
          <p:cNvPr id="61" name="Picture 60">
            <a:extLst>
              <a:ext uri="{FF2B5EF4-FFF2-40B4-BE49-F238E27FC236}">
                <a16:creationId xmlns:a16="http://schemas.microsoft.com/office/drawing/2014/main" id="{5D606FF3-B96C-4FF7-BD2A-3FBF5D1B3376}"/>
              </a:ext>
            </a:extLst>
          </p:cNvPr>
          <p:cNvPicPr>
            <a:picLocks noChangeAspect="1"/>
          </p:cNvPicPr>
          <p:nvPr/>
        </p:nvPicPr>
        <p:blipFill>
          <a:blip r:embed="rId20"/>
          <a:stretch>
            <a:fillRect/>
          </a:stretch>
        </p:blipFill>
        <p:spPr>
          <a:xfrm>
            <a:off x="8473440" y="4341946"/>
            <a:ext cx="2209039" cy="158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638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394742" y="1482216"/>
            <a:ext cx="9367350" cy="255454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rPr>
              <a:t>UI</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It's the top layer, and it's where things like UI and tests are kept. It represents the Web API for the Web application. The dependency injection principle is used in this layer, allowing the application to design a loosely linked structure and communicate with the internal layer via interfaces.</a:t>
            </a: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p:txBody>
      </p:sp>
      <p:pic>
        <p:nvPicPr>
          <p:cNvPr id="61" name="Picture 60">
            <a:extLst>
              <a:ext uri="{FF2B5EF4-FFF2-40B4-BE49-F238E27FC236}">
                <a16:creationId xmlns:a16="http://schemas.microsoft.com/office/drawing/2014/main" id="{C518C0A9-C517-4A48-9237-7486D96BBD4D}"/>
              </a:ext>
            </a:extLst>
          </p:cNvPr>
          <p:cNvPicPr>
            <a:picLocks noChangeAspect="1"/>
          </p:cNvPicPr>
          <p:nvPr/>
        </p:nvPicPr>
        <p:blipFill>
          <a:blip r:embed="rId20"/>
          <a:stretch>
            <a:fillRect/>
          </a:stretch>
        </p:blipFill>
        <p:spPr>
          <a:xfrm>
            <a:off x="8606749" y="4218078"/>
            <a:ext cx="2305091" cy="1602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080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3"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4"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5"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6"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7"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8"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9"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10"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1"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2"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3"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4"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5"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6"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7"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8"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9"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20"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394742" y="1482216"/>
            <a:ext cx="9367350" cy="440120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rPr>
              <a:t>Benefits of Onion Architecture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Interfaces link the layers of the onion architecture. </a:t>
            </a: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 domain model forms the base for application architecture.</a:t>
            </a: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 external dependencies, like database access and service calls, are represented in external layers.</a:t>
            </a: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There are no external layers that are dependent on the Internal layer.</a:t>
            </a: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1" name="Picture 60">
            <a:extLst>
              <a:ext uri="{FF2B5EF4-FFF2-40B4-BE49-F238E27FC236}">
                <a16:creationId xmlns:a16="http://schemas.microsoft.com/office/drawing/2014/main" id="{C13C6AF7-49EC-47DB-BE84-DF248928851E}"/>
              </a:ext>
            </a:extLst>
          </p:cNvPr>
          <p:cNvPicPr>
            <a:picLocks noChangeAspect="1"/>
          </p:cNvPicPr>
          <p:nvPr/>
        </p:nvPicPr>
        <p:blipFill>
          <a:blip r:embed="rId21"/>
          <a:stretch>
            <a:fillRect/>
          </a:stretch>
        </p:blipFill>
        <p:spPr>
          <a:xfrm>
            <a:off x="8455535" y="2118653"/>
            <a:ext cx="2009266" cy="1627760"/>
          </a:xfrm>
          <a:prstGeom prst="rect">
            <a:avLst/>
          </a:prstGeom>
        </p:spPr>
      </p:pic>
    </p:spTree>
    <p:extLst>
      <p:ext uri="{BB962C8B-B14F-4D97-AF65-F5344CB8AC3E}">
        <p14:creationId xmlns:p14="http://schemas.microsoft.com/office/powerpoint/2010/main" val="293518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394742" y="1482216"/>
            <a:ext cx="9367350" cy="317009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rPr>
              <a:t>Benefits of Onion Architecture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couplings are at the center.</a:t>
            </a: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Architecture that is flexible, sustainable, and portable.</a:t>
            </a:r>
          </a:p>
          <a:p>
            <a:pPr marR="0" lvl="0" algn="just" defTabSz="914400" rtl="0" eaLnBrk="1" fontAlgn="auto" latinLnBrk="0" hangingPunct="1">
              <a:lnSpc>
                <a:spcPct val="100000"/>
              </a:lnSpc>
              <a:spcBef>
                <a:spcPts val="0"/>
              </a:spcBef>
              <a:spcAft>
                <a:spcPts val="0"/>
              </a:spcAft>
              <a:buClr>
                <a:srgbClr val="DB0934"/>
              </a:buClr>
              <a:buSzTx/>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
                <a:srgbClr val="DB0934"/>
              </a:buClr>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Because the application core is independent of everything, it can be easily tested.</a:t>
            </a: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p:txBody>
      </p:sp>
      <p:pic>
        <p:nvPicPr>
          <p:cNvPr id="61" name="Picture 60">
            <a:extLst>
              <a:ext uri="{FF2B5EF4-FFF2-40B4-BE49-F238E27FC236}">
                <a16:creationId xmlns:a16="http://schemas.microsoft.com/office/drawing/2014/main" id="{672B5511-3253-41C2-A992-D308E59C2885}"/>
              </a:ext>
            </a:extLst>
          </p:cNvPr>
          <p:cNvPicPr>
            <a:picLocks noChangeAspect="1"/>
          </p:cNvPicPr>
          <p:nvPr/>
        </p:nvPicPr>
        <p:blipFill>
          <a:blip r:embed="rId20"/>
          <a:stretch>
            <a:fillRect/>
          </a:stretch>
        </p:blipFill>
        <p:spPr>
          <a:xfrm>
            <a:off x="8228647" y="2424597"/>
            <a:ext cx="1997723" cy="1618409"/>
          </a:xfrm>
          <a:prstGeom prst="rect">
            <a:avLst/>
          </a:prstGeom>
        </p:spPr>
      </p:pic>
    </p:spTree>
    <p:extLst>
      <p:ext uri="{BB962C8B-B14F-4D97-AF65-F5344CB8AC3E}">
        <p14:creationId xmlns:p14="http://schemas.microsoft.com/office/powerpoint/2010/main" val="41131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39547" y="2981010"/>
            <a:ext cx="6094558" cy="652166"/>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Overview of DB Context</a:t>
            </a:r>
          </a:p>
        </p:txBody>
      </p:sp>
    </p:spTree>
    <p:extLst>
      <p:ext uri="{BB962C8B-B14F-4D97-AF65-F5344CB8AC3E}">
        <p14:creationId xmlns:p14="http://schemas.microsoft.com/office/powerpoint/2010/main" val="4147169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4" name="TextBox 63">
            <a:extLst>
              <a:ext uri="{FF2B5EF4-FFF2-40B4-BE49-F238E27FC236}">
                <a16:creationId xmlns:a16="http://schemas.microsoft.com/office/drawing/2014/main" id="{E1755AE0-991C-4141-A025-39CDD504D58C}"/>
              </a:ext>
            </a:extLst>
          </p:cNvPr>
          <p:cNvSpPr txBox="1"/>
          <p:nvPr/>
        </p:nvSpPr>
        <p:spPr>
          <a:xfrm>
            <a:off x="1587860" y="2433366"/>
            <a:ext cx="8981759" cy="707886"/>
          </a:xfrm>
          <a:prstGeom prst="rect">
            <a:avLst/>
          </a:prstGeom>
          <a:noFill/>
        </p:spPr>
        <p:txBody>
          <a:bodyPr wrap="square">
            <a:spAutoFit/>
          </a:bodyPr>
          <a:lstStyle/>
          <a:p>
            <a:pPr algn="just"/>
            <a:r>
              <a:rPr lang="en-US" sz="2000" dirty="0">
                <a:solidFill>
                  <a:prstClr val="black"/>
                </a:solidFill>
                <a:latin typeface="Calibri"/>
              </a:rPr>
              <a:t>A </a:t>
            </a:r>
            <a:r>
              <a:rPr lang="en-US" sz="2000" dirty="0" err="1">
                <a:solidFill>
                  <a:prstClr val="black"/>
                </a:solidFill>
                <a:latin typeface="Calibri"/>
              </a:rPr>
              <a:t>DbContext</a:t>
            </a:r>
            <a:r>
              <a:rPr lang="en-US" sz="2000" dirty="0">
                <a:solidFill>
                  <a:prstClr val="black"/>
                </a:solidFill>
                <a:latin typeface="Calibri"/>
              </a:rPr>
              <a:t> instance is a session with the database used to retrieve and store instances of your entities. </a:t>
            </a:r>
          </a:p>
        </p:txBody>
      </p:sp>
      <p:pic>
        <p:nvPicPr>
          <p:cNvPr id="61" name="Picture 60">
            <a:extLst>
              <a:ext uri="{FF2B5EF4-FFF2-40B4-BE49-F238E27FC236}">
                <a16:creationId xmlns:a16="http://schemas.microsoft.com/office/drawing/2014/main" id="{A7E80D44-A4FA-42C9-8771-8AC0290E80EA}"/>
              </a:ext>
            </a:extLst>
          </p:cNvPr>
          <p:cNvPicPr>
            <a:picLocks noChangeAspect="1"/>
          </p:cNvPicPr>
          <p:nvPr/>
        </p:nvPicPr>
        <p:blipFill>
          <a:blip r:embed="rId20"/>
          <a:stretch>
            <a:fillRect/>
          </a:stretch>
        </p:blipFill>
        <p:spPr>
          <a:xfrm>
            <a:off x="9269730" y="4161016"/>
            <a:ext cx="1638300" cy="1600200"/>
          </a:xfrm>
          <a:prstGeom prst="rect">
            <a:avLst/>
          </a:prstGeom>
        </p:spPr>
      </p:pic>
    </p:spTree>
    <p:extLst>
      <p:ext uri="{BB962C8B-B14F-4D97-AF65-F5344CB8AC3E}">
        <p14:creationId xmlns:p14="http://schemas.microsoft.com/office/powerpoint/2010/main" val="424560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39547" y="2981010"/>
            <a:ext cx="6094558" cy="652166"/>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Create DB Context</a:t>
            </a:r>
          </a:p>
        </p:txBody>
      </p:sp>
    </p:spTree>
    <p:extLst>
      <p:ext uri="{BB962C8B-B14F-4D97-AF65-F5344CB8AC3E}">
        <p14:creationId xmlns:p14="http://schemas.microsoft.com/office/powerpoint/2010/main" val="438449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FF8995EE-1AF5-48FA-BAA4-50F1255F86E6}"/>
              </a:ext>
            </a:extLst>
          </p:cNvPr>
          <p:cNvSpPr/>
          <p:nvPr/>
        </p:nvSpPr>
        <p:spPr>
          <a:xfrm>
            <a:off x="2430780" y="1414704"/>
            <a:ext cx="7094220" cy="1261884"/>
          </a:xfrm>
          <a:prstGeom prst="rect">
            <a:avLst/>
          </a:prstGeom>
        </p:spPr>
        <p:txBody>
          <a:bodyPr wrap="square">
            <a:spAutoFit/>
          </a:bodyPr>
          <a:lstStyle/>
          <a:p>
            <a:pPr algn="just"/>
            <a:r>
              <a:rPr lang="en-US" b="1" dirty="0">
                <a:solidFill>
                  <a:srgbClr val="DB0934"/>
                </a:solidFill>
                <a:latin typeface="Calibri"/>
              </a:rPr>
              <a:t>Install Packages</a:t>
            </a:r>
          </a:p>
          <a:p>
            <a:pPr algn="just"/>
            <a:endParaRPr lang="en-US" b="1" dirty="0">
              <a:solidFill>
                <a:srgbClr val="DB0934"/>
              </a:solidFill>
              <a:latin typeface="Calibri"/>
            </a:endParaRPr>
          </a:p>
          <a:p>
            <a:pPr algn="just"/>
            <a:r>
              <a:rPr lang="en-US" sz="2000" dirty="0">
                <a:solidFill>
                  <a:prstClr val="black"/>
                </a:solidFill>
                <a:latin typeface="Calibri"/>
              </a:rPr>
              <a:t>Tools </a:t>
            </a:r>
            <a:r>
              <a:rPr lang="en-US" sz="2000" b="1" dirty="0">
                <a:solidFill>
                  <a:srgbClr val="DB0934"/>
                </a:solidFill>
                <a:latin typeface="Calibri"/>
              </a:rPr>
              <a:t>=&gt;</a:t>
            </a:r>
            <a:r>
              <a:rPr lang="en-US" sz="2000" dirty="0">
                <a:solidFill>
                  <a:prstClr val="black"/>
                </a:solidFill>
                <a:latin typeface="Calibri"/>
              </a:rPr>
              <a:t> NuGet Package Manager </a:t>
            </a:r>
            <a:r>
              <a:rPr lang="en-US" sz="2000" b="1" dirty="0">
                <a:solidFill>
                  <a:srgbClr val="DB0934"/>
                </a:solidFill>
                <a:latin typeface="Calibri"/>
              </a:rPr>
              <a:t>=&gt;</a:t>
            </a:r>
            <a:r>
              <a:rPr lang="en-US" sz="2000" dirty="0">
                <a:solidFill>
                  <a:prstClr val="black"/>
                </a:solidFill>
                <a:latin typeface="Calibri"/>
              </a:rPr>
              <a:t> Manage NuGet Packages for Solution </a:t>
            </a:r>
            <a:r>
              <a:rPr lang="en-US" sz="2000" b="1" dirty="0">
                <a:solidFill>
                  <a:srgbClr val="DB0934"/>
                </a:solidFill>
                <a:latin typeface="Calibri"/>
              </a:rPr>
              <a:t>=&gt;</a:t>
            </a:r>
            <a:r>
              <a:rPr lang="en-US" sz="2000" dirty="0">
                <a:solidFill>
                  <a:prstClr val="black"/>
                </a:solidFill>
                <a:latin typeface="Calibri"/>
              </a:rPr>
              <a:t> Install </a:t>
            </a:r>
            <a:r>
              <a:rPr lang="en-US" sz="2000" dirty="0" err="1">
                <a:solidFill>
                  <a:prstClr val="black"/>
                </a:solidFill>
                <a:latin typeface="Calibri"/>
              </a:rPr>
              <a:t>Microsoft.Extensions.Configuration.Abstractions</a:t>
            </a:r>
            <a:endParaRPr lang="en-US" sz="2000" dirty="0">
              <a:solidFill>
                <a:prstClr val="black"/>
              </a:solidFill>
              <a:latin typeface="Calibri"/>
            </a:endParaRPr>
          </a:p>
        </p:txBody>
      </p:sp>
      <p:pic>
        <p:nvPicPr>
          <p:cNvPr id="62" name="Picture 61">
            <a:extLst>
              <a:ext uri="{FF2B5EF4-FFF2-40B4-BE49-F238E27FC236}">
                <a16:creationId xmlns:a16="http://schemas.microsoft.com/office/drawing/2014/main" id="{EB4FD900-F367-4B5C-A7A3-412901B29521}"/>
              </a:ext>
            </a:extLst>
          </p:cNvPr>
          <p:cNvPicPr>
            <a:picLocks noChangeAspect="1"/>
          </p:cNvPicPr>
          <p:nvPr/>
        </p:nvPicPr>
        <p:blipFill>
          <a:blip r:embed="rId20"/>
          <a:stretch>
            <a:fillRect/>
          </a:stretch>
        </p:blipFill>
        <p:spPr>
          <a:xfrm>
            <a:off x="2548812" y="2819400"/>
            <a:ext cx="7010400" cy="31435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3262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85409" y="2938298"/>
            <a:ext cx="4444030" cy="2425522"/>
            <a:chOff x="12315524" y="4257066"/>
            <a:chExt cx="7328534" cy="3999865"/>
          </a:xfrm>
        </p:grpSpPr>
        <p:sp>
          <p:nvSpPr>
            <p:cNvPr id="3" name="object 3"/>
            <p:cNvSpPr/>
            <p:nvPr/>
          </p:nvSpPr>
          <p:spPr>
            <a:xfrm>
              <a:off x="12315524" y="7118707"/>
              <a:ext cx="7328534" cy="1137920"/>
            </a:xfrm>
            <a:custGeom>
              <a:avLst/>
              <a:gdLst/>
              <a:ahLst/>
              <a:cxnLst/>
              <a:rect l="l" t="t" r="r" b="b"/>
              <a:pathLst>
                <a:path w="7328534" h="1137920">
                  <a:moveTo>
                    <a:pt x="3834080" y="0"/>
                  </a:moveTo>
                  <a:lnTo>
                    <a:pt x="3200702" y="469"/>
                  </a:lnTo>
                  <a:lnTo>
                    <a:pt x="2836476" y="1855"/>
                  </a:lnTo>
                  <a:lnTo>
                    <a:pt x="2560104" y="3831"/>
                  </a:lnTo>
                  <a:lnTo>
                    <a:pt x="2361630" y="5937"/>
                  </a:lnTo>
                  <a:lnTo>
                    <a:pt x="2170739" y="8661"/>
                  </a:lnTo>
                  <a:lnTo>
                    <a:pt x="1987464" y="12079"/>
                  </a:lnTo>
                  <a:lnTo>
                    <a:pt x="1869527" y="14781"/>
                  </a:lnTo>
                  <a:lnTo>
                    <a:pt x="1754999" y="17846"/>
                  </a:lnTo>
                  <a:lnTo>
                    <a:pt x="1643889" y="21299"/>
                  </a:lnTo>
                  <a:lnTo>
                    <a:pt x="1536207" y="25160"/>
                  </a:lnTo>
                  <a:lnTo>
                    <a:pt x="1431963" y="29453"/>
                  </a:lnTo>
                  <a:lnTo>
                    <a:pt x="1331166" y="34200"/>
                  </a:lnTo>
                  <a:lnTo>
                    <a:pt x="1233825" y="39422"/>
                  </a:lnTo>
                  <a:lnTo>
                    <a:pt x="1139950" y="45144"/>
                  </a:lnTo>
                  <a:lnTo>
                    <a:pt x="1049552" y="51386"/>
                  </a:lnTo>
                  <a:lnTo>
                    <a:pt x="962638" y="58171"/>
                  </a:lnTo>
                  <a:lnTo>
                    <a:pt x="920492" y="61775"/>
                  </a:lnTo>
                  <a:lnTo>
                    <a:pt x="879220" y="65522"/>
                  </a:lnTo>
                  <a:lnTo>
                    <a:pt x="838824" y="69417"/>
                  </a:lnTo>
                  <a:lnTo>
                    <a:pt x="799306" y="73461"/>
                  </a:lnTo>
                  <a:lnTo>
                    <a:pt x="760667" y="77658"/>
                  </a:lnTo>
                  <a:lnTo>
                    <a:pt x="686028" y="86521"/>
                  </a:lnTo>
                  <a:lnTo>
                    <a:pt x="614917" y="96028"/>
                  </a:lnTo>
                  <a:lnTo>
                    <a:pt x="547345" y="106201"/>
                  </a:lnTo>
                  <a:lnTo>
                    <a:pt x="483320" y="117063"/>
                  </a:lnTo>
                  <a:lnTo>
                    <a:pt x="422853" y="128636"/>
                  </a:lnTo>
                  <a:lnTo>
                    <a:pt x="365953" y="140942"/>
                  </a:lnTo>
                  <a:lnTo>
                    <a:pt x="312629" y="154004"/>
                  </a:lnTo>
                  <a:lnTo>
                    <a:pt x="262891" y="167844"/>
                  </a:lnTo>
                  <a:lnTo>
                    <a:pt x="216749" y="182484"/>
                  </a:lnTo>
                  <a:lnTo>
                    <a:pt x="174212" y="197948"/>
                  </a:lnTo>
                  <a:lnTo>
                    <a:pt x="135290" y="214256"/>
                  </a:lnTo>
                  <a:lnTo>
                    <a:pt x="83046" y="242105"/>
                  </a:lnTo>
                  <a:lnTo>
                    <a:pt x="43735" y="272395"/>
                  </a:lnTo>
                  <a:lnTo>
                    <a:pt x="17047" y="304824"/>
                  </a:lnTo>
                  <a:lnTo>
                    <a:pt x="0" y="356818"/>
                  </a:lnTo>
                  <a:lnTo>
                    <a:pt x="290" y="374893"/>
                  </a:lnTo>
                  <a:lnTo>
                    <a:pt x="9597" y="411930"/>
                  </a:lnTo>
                  <a:lnTo>
                    <a:pt x="30279" y="449900"/>
                  </a:lnTo>
                  <a:lnTo>
                    <a:pt x="62023" y="488501"/>
                  </a:lnTo>
                  <a:lnTo>
                    <a:pt x="104518" y="527432"/>
                  </a:lnTo>
                  <a:lnTo>
                    <a:pt x="157452" y="566392"/>
                  </a:lnTo>
                  <a:lnTo>
                    <a:pt x="220512" y="605078"/>
                  </a:lnTo>
                  <a:lnTo>
                    <a:pt x="255742" y="624225"/>
                  </a:lnTo>
                  <a:lnTo>
                    <a:pt x="293387" y="643190"/>
                  </a:lnTo>
                  <a:lnTo>
                    <a:pt x="333408" y="661936"/>
                  </a:lnTo>
                  <a:lnTo>
                    <a:pt x="375766" y="680425"/>
                  </a:lnTo>
                  <a:lnTo>
                    <a:pt x="420421" y="698619"/>
                  </a:lnTo>
                  <a:lnTo>
                    <a:pt x="467335" y="716482"/>
                  </a:lnTo>
                  <a:lnTo>
                    <a:pt x="516469" y="733974"/>
                  </a:lnTo>
                  <a:lnTo>
                    <a:pt x="567783" y="751059"/>
                  </a:lnTo>
                  <a:lnTo>
                    <a:pt x="621240" y="767699"/>
                  </a:lnTo>
                  <a:lnTo>
                    <a:pt x="676799" y="783856"/>
                  </a:lnTo>
                  <a:lnTo>
                    <a:pt x="734422" y="799492"/>
                  </a:lnTo>
                  <a:lnTo>
                    <a:pt x="794070" y="814569"/>
                  </a:lnTo>
                  <a:lnTo>
                    <a:pt x="855703" y="829051"/>
                  </a:lnTo>
                  <a:lnTo>
                    <a:pt x="919284" y="842899"/>
                  </a:lnTo>
                  <a:lnTo>
                    <a:pt x="984772" y="856075"/>
                  </a:lnTo>
                  <a:lnTo>
                    <a:pt x="1052129" y="868542"/>
                  </a:lnTo>
                  <a:lnTo>
                    <a:pt x="1121316" y="880263"/>
                  </a:lnTo>
                  <a:lnTo>
                    <a:pt x="1192294" y="891199"/>
                  </a:lnTo>
                  <a:lnTo>
                    <a:pt x="1237531" y="897491"/>
                  </a:lnTo>
                  <a:lnTo>
                    <a:pt x="1283634" y="903253"/>
                  </a:lnTo>
                  <a:lnTo>
                    <a:pt x="1330564" y="908510"/>
                  </a:lnTo>
                  <a:lnTo>
                    <a:pt x="1378277" y="913285"/>
                  </a:lnTo>
                  <a:lnTo>
                    <a:pt x="1426732" y="917603"/>
                  </a:lnTo>
                  <a:lnTo>
                    <a:pt x="1475887" y="921487"/>
                  </a:lnTo>
                  <a:lnTo>
                    <a:pt x="1525701" y="924961"/>
                  </a:lnTo>
                  <a:lnTo>
                    <a:pt x="1576132" y="928050"/>
                  </a:lnTo>
                  <a:lnTo>
                    <a:pt x="1627137" y="930777"/>
                  </a:lnTo>
                  <a:lnTo>
                    <a:pt x="1678676" y="933167"/>
                  </a:lnTo>
                  <a:lnTo>
                    <a:pt x="1730706" y="935243"/>
                  </a:lnTo>
                  <a:lnTo>
                    <a:pt x="1783186" y="937029"/>
                  </a:lnTo>
                  <a:lnTo>
                    <a:pt x="1836074" y="938549"/>
                  </a:lnTo>
                  <a:lnTo>
                    <a:pt x="1889328" y="939828"/>
                  </a:lnTo>
                  <a:lnTo>
                    <a:pt x="1996767" y="941755"/>
                  </a:lnTo>
                  <a:lnTo>
                    <a:pt x="2105170" y="943004"/>
                  </a:lnTo>
                  <a:lnTo>
                    <a:pt x="2595944" y="945361"/>
                  </a:lnTo>
                  <a:lnTo>
                    <a:pt x="2703673" y="946302"/>
                  </a:lnTo>
                  <a:lnTo>
                    <a:pt x="2810192" y="947812"/>
                  </a:lnTo>
                  <a:lnTo>
                    <a:pt x="2862895" y="948840"/>
                  </a:lnTo>
                  <a:lnTo>
                    <a:pt x="2915169" y="950081"/>
                  </a:lnTo>
                  <a:lnTo>
                    <a:pt x="2966975" y="951560"/>
                  </a:lnTo>
                  <a:lnTo>
                    <a:pt x="3018270" y="953301"/>
                  </a:lnTo>
                  <a:lnTo>
                    <a:pt x="3069011" y="955328"/>
                  </a:lnTo>
                  <a:lnTo>
                    <a:pt x="3119159" y="957665"/>
                  </a:lnTo>
                  <a:lnTo>
                    <a:pt x="3168670" y="960336"/>
                  </a:lnTo>
                  <a:lnTo>
                    <a:pt x="3217503" y="963364"/>
                  </a:lnTo>
                  <a:lnTo>
                    <a:pt x="3265616" y="966774"/>
                  </a:lnTo>
                  <a:lnTo>
                    <a:pt x="3312967" y="970590"/>
                  </a:lnTo>
                  <a:lnTo>
                    <a:pt x="3359515" y="974835"/>
                  </a:lnTo>
                  <a:lnTo>
                    <a:pt x="3405219" y="979534"/>
                  </a:lnTo>
                  <a:lnTo>
                    <a:pt x="3450035" y="984711"/>
                  </a:lnTo>
                  <a:lnTo>
                    <a:pt x="3493922" y="990389"/>
                  </a:lnTo>
                  <a:lnTo>
                    <a:pt x="3536839" y="996593"/>
                  </a:lnTo>
                  <a:lnTo>
                    <a:pt x="3578744" y="1003346"/>
                  </a:lnTo>
                  <a:lnTo>
                    <a:pt x="3619595" y="1010673"/>
                  </a:lnTo>
                  <a:lnTo>
                    <a:pt x="3659350" y="1018598"/>
                  </a:lnTo>
                  <a:lnTo>
                    <a:pt x="3737430" y="1034584"/>
                  </a:lnTo>
                  <a:lnTo>
                    <a:pt x="3813227" y="1049278"/>
                  </a:lnTo>
                  <a:lnTo>
                    <a:pt x="3886792" y="1062713"/>
                  </a:lnTo>
                  <a:lnTo>
                    <a:pt x="3958174" y="1074923"/>
                  </a:lnTo>
                  <a:lnTo>
                    <a:pt x="4027422" y="1085940"/>
                  </a:lnTo>
                  <a:lnTo>
                    <a:pt x="4094587" y="1095798"/>
                  </a:lnTo>
                  <a:lnTo>
                    <a:pt x="4159718" y="1104528"/>
                  </a:lnTo>
                  <a:lnTo>
                    <a:pt x="4222865" y="1112166"/>
                  </a:lnTo>
                  <a:lnTo>
                    <a:pt x="4284078" y="1118742"/>
                  </a:lnTo>
                  <a:lnTo>
                    <a:pt x="4343405" y="1124291"/>
                  </a:lnTo>
                  <a:lnTo>
                    <a:pt x="4400898" y="1128845"/>
                  </a:lnTo>
                  <a:lnTo>
                    <a:pt x="4456606" y="1132437"/>
                  </a:lnTo>
                  <a:lnTo>
                    <a:pt x="4510577" y="1135101"/>
                  </a:lnTo>
                  <a:lnTo>
                    <a:pt x="4562863" y="1136869"/>
                  </a:lnTo>
                  <a:lnTo>
                    <a:pt x="4613513" y="1137774"/>
                  </a:lnTo>
                  <a:lnTo>
                    <a:pt x="4662576" y="1137850"/>
                  </a:lnTo>
                  <a:lnTo>
                    <a:pt x="4710103" y="1137129"/>
                  </a:lnTo>
                  <a:lnTo>
                    <a:pt x="4756142" y="1135644"/>
                  </a:lnTo>
                  <a:lnTo>
                    <a:pt x="4800744" y="1133429"/>
                  </a:lnTo>
                  <a:lnTo>
                    <a:pt x="4843959" y="1130516"/>
                  </a:lnTo>
                  <a:lnTo>
                    <a:pt x="4885835" y="1126938"/>
                  </a:lnTo>
                  <a:lnTo>
                    <a:pt x="4926423" y="1122728"/>
                  </a:lnTo>
                  <a:lnTo>
                    <a:pt x="4965773" y="1117920"/>
                  </a:lnTo>
                  <a:lnTo>
                    <a:pt x="5003934" y="1112546"/>
                  </a:lnTo>
                  <a:lnTo>
                    <a:pt x="5076888" y="1100234"/>
                  </a:lnTo>
                  <a:lnTo>
                    <a:pt x="5145684" y="1086054"/>
                  </a:lnTo>
                  <a:lnTo>
                    <a:pt x="5210718" y="1070272"/>
                  </a:lnTo>
                  <a:lnTo>
                    <a:pt x="5272389" y="1053150"/>
                  </a:lnTo>
                  <a:lnTo>
                    <a:pt x="5331094" y="1034955"/>
                  </a:lnTo>
                  <a:lnTo>
                    <a:pt x="5387231" y="1015948"/>
                  </a:lnTo>
                  <a:lnTo>
                    <a:pt x="5441197" y="996394"/>
                  </a:lnTo>
                  <a:lnTo>
                    <a:pt x="5493391" y="976558"/>
                  </a:lnTo>
                  <a:lnTo>
                    <a:pt x="5618729" y="927461"/>
                  </a:lnTo>
                  <a:lnTo>
                    <a:pt x="5667850" y="908714"/>
                  </a:lnTo>
                  <a:lnTo>
                    <a:pt x="5716987" y="890871"/>
                  </a:lnTo>
                  <a:lnTo>
                    <a:pt x="5766538" y="874198"/>
                  </a:lnTo>
                  <a:lnTo>
                    <a:pt x="5816902" y="858958"/>
                  </a:lnTo>
                  <a:lnTo>
                    <a:pt x="5868475" y="845414"/>
                  </a:lnTo>
                  <a:lnTo>
                    <a:pt x="5921656" y="833832"/>
                  </a:lnTo>
                  <a:lnTo>
                    <a:pt x="5976842" y="824475"/>
                  </a:lnTo>
                  <a:lnTo>
                    <a:pt x="6034430" y="817607"/>
                  </a:lnTo>
                  <a:lnTo>
                    <a:pt x="6094819" y="813492"/>
                  </a:lnTo>
                  <a:lnTo>
                    <a:pt x="6158405" y="812394"/>
                  </a:lnTo>
                  <a:lnTo>
                    <a:pt x="6191522" y="813059"/>
                  </a:lnTo>
                  <a:lnTo>
                    <a:pt x="6260651" y="816982"/>
                  </a:lnTo>
                  <a:lnTo>
                    <a:pt x="6333973" y="824581"/>
                  </a:lnTo>
                  <a:lnTo>
                    <a:pt x="6372330" y="829843"/>
                  </a:lnTo>
                  <a:lnTo>
                    <a:pt x="6411884" y="836122"/>
                  </a:lnTo>
                  <a:lnTo>
                    <a:pt x="6448935" y="841606"/>
                  </a:lnTo>
                  <a:lnTo>
                    <a:pt x="6486661" y="845669"/>
                  </a:lnTo>
                  <a:lnTo>
                    <a:pt x="6524940" y="848351"/>
                  </a:lnTo>
                  <a:lnTo>
                    <a:pt x="6563650" y="849691"/>
                  </a:lnTo>
                  <a:lnTo>
                    <a:pt x="6602670" y="849728"/>
                  </a:lnTo>
                  <a:lnTo>
                    <a:pt x="6641878" y="848502"/>
                  </a:lnTo>
                  <a:lnTo>
                    <a:pt x="6681151" y="846052"/>
                  </a:lnTo>
                  <a:lnTo>
                    <a:pt x="6720369" y="842416"/>
                  </a:lnTo>
                  <a:lnTo>
                    <a:pt x="6759410" y="837636"/>
                  </a:lnTo>
                  <a:lnTo>
                    <a:pt x="6798150" y="831749"/>
                  </a:lnTo>
                  <a:lnTo>
                    <a:pt x="6836470" y="824796"/>
                  </a:lnTo>
                  <a:lnTo>
                    <a:pt x="6874246" y="816814"/>
                  </a:lnTo>
                  <a:lnTo>
                    <a:pt x="6911358" y="807845"/>
                  </a:lnTo>
                  <a:lnTo>
                    <a:pt x="6983099" y="787098"/>
                  </a:lnTo>
                  <a:lnTo>
                    <a:pt x="7050718" y="762869"/>
                  </a:lnTo>
                  <a:lnTo>
                    <a:pt x="7113242" y="735473"/>
                  </a:lnTo>
                  <a:lnTo>
                    <a:pt x="7169695" y="705224"/>
                  </a:lnTo>
                  <a:lnTo>
                    <a:pt x="7219103" y="672437"/>
                  </a:lnTo>
                  <a:lnTo>
                    <a:pt x="7260491" y="637425"/>
                  </a:lnTo>
                  <a:lnTo>
                    <a:pt x="7292886" y="600504"/>
                  </a:lnTo>
                  <a:lnTo>
                    <a:pt x="7315311" y="561987"/>
                  </a:lnTo>
                  <a:lnTo>
                    <a:pt x="7326794" y="522189"/>
                  </a:lnTo>
                  <a:lnTo>
                    <a:pt x="7328127" y="501908"/>
                  </a:lnTo>
                  <a:lnTo>
                    <a:pt x="7326358" y="481424"/>
                  </a:lnTo>
                  <a:lnTo>
                    <a:pt x="7313031" y="440007"/>
                  </a:lnTo>
                  <a:lnTo>
                    <a:pt x="7285837" y="398252"/>
                  </a:lnTo>
                  <a:lnTo>
                    <a:pt x="7243801" y="356474"/>
                  </a:lnTo>
                  <a:lnTo>
                    <a:pt x="7185950" y="314986"/>
                  </a:lnTo>
                  <a:lnTo>
                    <a:pt x="7150789" y="294449"/>
                  </a:lnTo>
                  <a:lnTo>
                    <a:pt x="7111309" y="274103"/>
                  </a:lnTo>
                  <a:lnTo>
                    <a:pt x="7067387" y="253987"/>
                  </a:lnTo>
                  <a:lnTo>
                    <a:pt x="7018902" y="234140"/>
                  </a:lnTo>
                  <a:lnTo>
                    <a:pt x="6967366" y="215991"/>
                  </a:lnTo>
                  <a:lnTo>
                    <a:pt x="6928285" y="204132"/>
                  </a:lnTo>
                  <a:lnTo>
                    <a:pt x="6885368" y="192479"/>
                  </a:lnTo>
                  <a:lnTo>
                    <a:pt x="6838563" y="181045"/>
                  </a:lnTo>
                  <a:lnTo>
                    <a:pt x="6787821" y="169842"/>
                  </a:lnTo>
                  <a:lnTo>
                    <a:pt x="6733091" y="158883"/>
                  </a:lnTo>
                  <a:lnTo>
                    <a:pt x="6674322" y="148179"/>
                  </a:lnTo>
                  <a:lnTo>
                    <a:pt x="6611465" y="137744"/>
                  </a:lnTo>
                  <a:lnTo>
                    <a:pt x="6544469" y="127589"/>
                  </a:lnTo>
                  <a:lnTo>
                    <a:pt x="6473283" y="117727"/>
                  </a:lnTo>
                  <a:lnTo>
                    <a:pt x="6358540" y="103511"/>
                  </a:lnTo>
                  <a:lnTo>
                    <a:pt x="6276661" y="94435"/>
                  </a:lnTo>
                  <a:lnTo>
                    <a:pt x="6190416" y="85696"/>
                  </a:lnTo>
                  <a:lnTo>
                    <a:pt x="6099755" y="77306"/>
                  </a:lnTo>
                  <a:lnTo>
                    <a:pt x="6004628" y="69277"/>
                  </a:lnTo>
                  <a:lnTo>
                    <a:pt x="5904984" y="61621"/>
                  </a:lnTo>
                  <a:lnTo>
                    <a:pt x="5800773" y="54351"/>
                  </a:lnTo>
                  <a:lnTo>
                    <a:pt x="5691944" y="47479"/>
                  </a:lnTo>
                  <a:lnTo>
                    <a:pt x="5578448" y="41017"/>
                  </a:lnTo>
                  <a:lnTo>
                    <a:pt x="5460234" y="34978"/>
                  </a:lnTo>
                  <a:lnTo>
                    <a:pt x="5337251" y="29375"/>
                  </a:lnTo>
                  <a:lnTo>
                    <a:pt x="5209450" y="24219"/>
                  </a:lnTo>
                  <a:lnTo>
                    <a:pt x="5076779" y="19523"/>
                  </a:lnTo>
                  <a:lnTo>
                    <a:pt x="4939189" y="15300"/>
                  </a:lnTo>
                  <a:lnTo>
                    <a:pt x="4796629" y="11561"/>
                  </a:lnTo>
                  <a:lnTo>
                    <a:pt x="4649048" y="8319"/>
                  </a:lnTo>
                  <a:lnTo>
                    <a:pt x="4496397" y="5587"/>
                  </a:lnTo>
                  <a:lnTo>
                    <a:pt x="4338625" y="3376"/>
                  </a:lnTo>
                  <a:lnTo>
                    <a:pt x="4175682" y="1700"/>
                  </a:lnTo>
                  <a:lnTo>
                    <a:pt x="4007517" y="570"/>
                  </a:lnTo>
                  <a:lnTo>
                    <a:pt x="3834080" y="0"/>
                  </a:lnTo>
                  <a:close/>
                </a:path>
              </a:pathLst>
            </a:custGeom>
            <a:solidFill>
              <a:srgbClr val="EAEEF1">
                <a:alpha val="50000"/>
              </a:srgbClr>
            </a:solidFill>
          </p:spPr>
          <p:txBody>
            <a:bodyPr wrap="square" lIns="0" tIns="0" rIns="0" bIns="0" rtlCol="0"/>
            <a:lstStyle/>
            <a:p>
              <a:endParaRPr sz="1092"/>
            </a:p>
          </p:txBody>
        </p:sp>
        <p:sp>
          <p:nvSpPr>
            <p:cNvPr id="4" name="object 4"/>
            <p:cNvSpPr/>
            <p:nvPr/>
          </p:nvSpPr>
          <p:spPr>
            <a:xfrm>
              <a:off x="14070343" y="4257071"/>
              <a:ext cx="4394835" cy="3395345"/>
            </a:xfrm>
            <a:custGeom>
              <a:avLst/>
              <a:gdLst/>
              <a:ahLst/>
              <a:cxnLst/>
              <a:rect l="l" t="t" r="r" b="b"/>
              <a:pathLst>
                <a:path w="4394834" h="3395345">
                  <a:moveTo>
                    <a:pt x="4394555" y="28321"/>
                  </a:moveTo>
                  <a:lnTo>
                    <a:pt x="4263060" y="0"/>
                  </a:lnTo>
                  <a:lnTo>
                    <a:pt x="3548621" y="3265525"/>
                  </a:lnTo>
                  <a:lnTo>
                    <a:pt x="0" y="3265525"/>
                  </a:lnTo>
                  <a:lnTo>
                    <a:pt x="0" y="3308261"/>
                  </a:lnTo>
                  <a:lnTo>
                    <a:pt x="6819" y="3342017"/>
                  </a:lnTo>
                  <a:lnTo>
                    <a:pt x="25412" y="3369589"/>
                  </a:lnTo>
                  <a:lnTo>
                    <a:pt x="52984" y="3388182"/>
                  </a:lnTo>
                  <a:lnTo>
                    <a:pt x="86741" y="3395002"/>
                  </a:lnTo>
                  <a:lnTo>
                    <a:pt x="3571062" y="3395002"/>
                  </a:lnTo>
                  <a:lnTo>
                    <a:pt x="3621455" y="3384829"/>
                  </a:lnTo>
                  <a:lnTo>
                    <a:pt x="3662603" y="3357080"/>
                  </a:lnTo>
                  <a:lnTo>
                    <a:pt x="3690353" y="3315919"/>
                  </a:lnTo>
                  <a:lnTo>
                    <a:pt x="3692944" y="3303079"/>
                  </a:lnTo>
                  <a:lnTo>
                    <a:pt x="3694976" y="3303143"/>
                  </a:lnTo>
                  <a:lnTo>
                    <a:pt x="4394555" y="28321"/>
                  </a:lnTo>
                  <a:close/>
                </a:path>
              </a:pathLst>
            </a:custGeom>
            <a:solidFill>
              <a:srgbClr val="31313B">
                <a:alpha val="50000"/>
              </a:srgbClr>
            </a:solidFill>
          </p:spPr>
          <p:txBody>
            <a:bodyPr wrap="square" lIns="0" tIns="0" rIns="0" bIns="0" rtlCol="0"/>
            <a:lstStyle/>
            <a:p>
              <a:endParaRPr sz="1092"/>
            </a:p>
          </p:txBody>
        </p:sp>
        <p:sp>
          <p:nvSpPr>
            <p:cNvPr id="5" name="object 5"/>
            <p:cNvSpPr/>
            <p:nvPr/>
          </p:nvSpPr>
          <p:spPr>
            <a:xfrm>
              <a:off x="17091235" y="4257066"/>
              <a:ext cx="1242695" cy="3296285"/>
            </a:xfrm>
            <a:custGeom>
              <a:avLst/>
              <a:gdLst/>
              <a:ahLst/>
              <a:cxnLst/>
              <a:rect l="l" t="t" r="r" b="b"/>
              <a:pathLst>
                <a:path w="1242694" h="3296284">
                  <a:moveTo>
                    <a:pt x="1242171" y="0"/>
                  </a:moveTo>
                  <a:lnTo>
                    <a:pt x="577856" y="530151"/>
                  </a:lnTo>
                  <a:lnTo>
                    <a:pt x="0" y="3049750"/>
                  </a:lnTo>
                  <a:lnTo>
                    <a:pt x="521020" y="3296203"/>
                  </a:lnTo>
                  <a:lnTo>
                    <a:pt x="1242171" y="0"/>
                  </a:lnTo>
                  <a:close/>
                </a:path>
              </a:pathLst>
            </a:custGeom>
            <a:solidFill>
              <a:srgbClr val="61616C">
                <a:alpha val="50000"/>
              </a:srgbClr>
            </a:solidFill>
          </p:spPr>
          <p:txBody>
            <a:bodyPr wrap="square" lIns="0" tIns="0" rIns="0" bIns="0" rtlCol="0"/>
            <a:lstStyle/>
            <a:p>
              <a:endParaRPr sz="1092"/>
            </a:p>
          </p:txBody>
        </p:sp>
        <p:sp>
          <p:nvSpPr>
            <p:cNvPr id="6" name="object 6"/>
            <p:cNvSpPr/>
            <p:nvPr/>
          </p:nvSpPr>
          <p:spPr>
            <a:xfrm>
              <a:off x="17118669" y="4340699"/>
              <a:ext cx="1163955" cy="3075305"/>
            </a:xfrm>
            <a:custGeom>
              <a:avLst/>
              <a:gdLst/>
              <a:ahLst/>
              <a:cxnLst/>
              <a:rect l="l" t="t" r="r" b="b"/>
              <a:pathLst>
                <a:path w="1163955" h="3075304">
                  <a:moveTo>
                    <a:pt x="1163451" y="0"/>
                  </a:moveTo>
                  <a:lnTo>
                    <a:pt x="558119" y="464907"/>
                  </a:lnTo>
                  <a:lnTo>
                    <a:pt x="0" y="2919251"/>
                  </a:lnTo>
                  <a:lnTo>
                    <a:pt x="493231" y="3075225"/>
                  </a:lnTo>
                  <a:lnTo>
                    <a:pt x="1163451" y="0"/>
                  </a:lnTo>
                  <a:close/>
                </a:path>
              </a:pathLst>
            </a:custGeom>
            <a:solidFill>
              <a:srgbClr val="DADAEA">
                <a:alpha val="50000"/>
              </a:srgbClr>
            </a:solidFill>
          </p:spPr>
          <p:txBody>
            <a:bodyPr wrap="square" lIns="0" tIns="0" rIns="0" bIns="0" rtlCol="0"/>
            <a:lstStyle/>
            <a:p>
              <a:endParaRPr sz="1092"/>
            </a:p>
          </p:txBody>
        </p:sp>
        <p:sp>
          <p:nvSpPr>
            <p:cNvPr id="7" name="object 7"/>
            <p:cNvSpPr/>
            <p:nvPr/>
          </p:nvSpPr>
          <p:spPr>
            <a:xfrm>
              <a:off x="14070355" y="7306814"/>
              <a:ext cx="3554729" cy="248285"/>
            </a:xfrm>
            <a:custGeom>
              <a:avLst/>
              <a:gdLst/>
              <a:ahLst/>
              <a:cxnLst/>
              <a:rect l="l" t="t" r="r" b="b"/>
              <a:pathLst>
                <a:path w="3554730" h="248284">
                  <a:moveTo>
                    <a:pt x="3020871" y="0"/>
                  </a:moveTo>
                  <a:lnTo>
                    <a:pt x="464310" y="0"/>
                  </a:lnTo>
                  <a:lnTo>
                    <a:pt x="0" y="215784"/>
                  </a:lnTo>
                  <a:lnTo>
                    <a:pt x="3554520" y="248254"/>
                  </a:lnTo>
                  <a:lnTo>
                    <a:pt x="3020871" y="0"/>
                  </a:lnTo>
                  <a:close/>
                </a:path>
              </a:pathLst>
            </a:custGeom>
            <a:solidFill>
              <a:srgbClr val="FFFFFF">
                <a:alpha val="50000"/>
              </a:srgbClr>
            </a:solidFill>
          </p:spPr>
          <p:txBody>
            <a:bodyPr wrap="square" lIns="0" tIns="0" rIns="0" bIns="0" rtlCol="0"/>
            <a:lstStyle/>
            <a:p>
              <a:endParaRPr sz="1092"/>
            </a:p>
          </p:txBody>
        </p:sp>
        <p:sp>
          <p:nvSpPr>
            <p:cNvPr id="8" name="object 8"/>
            <p:cNvSpPr/>
            <p:nvPr/>
          </p:nvSpPr>
          <p:spPr>
            <a:xfrm>
              <a:off x="14068438" y="7305046"/>
              <a:ext cx="3558540" cy="252095"/>
            </a:xfrm>
            <a:custGeom>
              <a:avLst/>
              <a:gdLst/>
              <a:ahLst/>
              <a:cxnLst/>
              <a:rect l="l" t="t" r="r" b="b"/>
              <a:pathLst>
                <a:path w="3558540" h="252095">
                  <a:moveTo>
                    <a:pt x="3050222" y="179108"/>
                  </a:moveTo>
                  <a:lnTo>
                    <a:pt x="2807157" y="16268"/>
                  </a:lnTo>
                  <a:lnTo>
                    <a:pt x="1501190" y="16268"/>
                  </a:lnTo>
                  <a:lnTo>
                    <a:pt x="1360652" y="179108"/>
                  </a:lnTo>
                  <a:lnTo>
                    <a:pt x="3050222" y="179108"/>
                  </a:lnTo>
                  <a:close/>
                </a:path>
                <a:path w="3558540" h="252095">
                  <a:moveTo>
                    <a:pt x="3558349" y="249605"/>
                  </a:moveTo>
                  <a:lnTo>
                    <a:pt x="3557943" y="248767"/>
                  </a:lnTo>
                  <a:lnTo>
                    <a:pt x="3556673" y="248183"/>
                  </a:lnTo>
                  <a:lnTo>
                    <a:pt x="3548278" y="244284"/>
                  </a:lnTo>
                  <a:lnTo>
                    <a:pt x="3548278" y="248183"/>
                  </a:lnTo>
                  <a:lnTo>
                    <a:pt x="9779" y="215861"/>
                  </a:lnTo>
                  <a:lnTo>
                    <a:pt x="466610" y="3543"/>
                  </a:lnTo>
                  <a:lnTo>
                    <a:pt x="3022396" y="3543"/>
                  </a:lnTo>
                  <a:lnTo>
                    <a:pt x="3548278" y="248183"/>
                  </a:lnTo>
                  <a:lnTo>
                    <a:pt x="3548278" y="244284"/>
                  </a:lnTo>
                  <a:lnTo>
                    <a:pt x="3030791" y="3543"/>
                  </a:lnTo>
                  <a:lnTo>
                    <a:pt x="3023298" y="50"/>
                  </a:lnTo>
                  <a:lnTo>
                    <a:pt x="3023044" y="0"/>
                  </a:lnTo>
                  <a:lnTo>
                    <a:pt x="465963" y="0"/>
                  </a:lnTo>
                  <a:lnTo>
                    <a:pt x="465709" y="50"/>
                  </a:lnTo>
                  <a:lnTo>
                    <a:pt x="419" y="216306"/>
                  </a:lnTo>
                  <a:lnTo>
                    <a:pt x="0" y="217131"/>
                  </a:lnTo>
                  <a:lnTo>
                    <a:pt x="355" y="218744"/>
                  </a:lnTo>
                  <a:lnTo>
                    <a:pt x="1066" y="219329"/>
                  </a:lnTo>
                  <a:lnTo>
                    <a:pt x="3556406" y="251802"/>
                  </a:lnTo>
                  <a:lnTo>
                    <a:pt x="3557257" y="251802"/>
                  </a:lnTo>
                  <a:lnTo>
                    <a:pt x="3557968" y="251218"/>
                  </a:lnTo>
                  <a:lnTo>
                    <a:pt x="3558349" y="249605"/>
                  </a:lnTo>
                  <a:close/>
                </a:path>
              </a:pathLst>
            </a:custGeom>
            <a:solidFill>
              <a:srgbClr val="31313B">
                <a:alpha val="50000"/>
              </a:srgbClr>
            </a:solidFill>
          </p:spPr>
          <p:txBody>
            <a:bodyPr wrap="square" lIns="0" tIns="0" rIns="0" bIns="0" rtlCol="0"/>
            <a:lstStyle/>
            <a:p>
              <a:endParaRPr sz="1092"/>
            </a:p>
          </p:txBody>
        </p:sp>
        <p:sp>
          <p:nvSpPr>
            <p:cNvPr id="9" name="object 9"/>
            <p:cNvSpPr/>
            <p:nvPr/>
          </p:nvSpPr>
          <p:spPr>
            <a:xfrm>
              <a:off x="14466349" y="7336420"/>
              <a:ext cx="739140" cy="132715"/>
            </a:xfrm>
            <a:custGeom>
              <a:avLst/>
              <a:gdLst/>
              <a:ahLst/>
              <a:cxnLst/>
              <a:rect l="l" t="t" r="r" b="b"/>
              <a:pathLst>
                <a:path w="739140" h="132715">
                  <a:moveTo>
                    <a:pt x="734762" y="0"/>
                  </a:moveTo>
                  <a:lnTo>
                    <a:pt x="727433" y="0"/>
                  </a:lnTo>
                  <a:lnTo>
                    <a:pt x="278399" y="0"/>
                  </a:lnTo>
                  <a:lnTo>
                    <a:pt x="271237" y="1455"/>
                  </a:lnTo>
                  <a:lnTo>
                    <a:pt x="5528" y="114582"/>
                  </a:lnTo>
                  <a:lnTo>
                    <a:pt x="693" y="119093"/>
                  </a:lnTo>
                  <a:lnTo>
                    <a:pt x="0" y="125107"/>
                  </a:lnTo>
                  <a:lnTo>
                    <a:pt x="2990" y="130369"/>
                  </a:lnTo>
                  <a:lnTo>
                    <a:pt x="9203" y="132624"/>
                  </a:lnTo>
                  <a:lnTo>
                    <a:pt x="591971" y="132624"/>
                  </a:lnTo>
                  <a:lnTo>
                    <a:pt x="634294" y="119137"/>
                  </a:lnTo>
                  <a:lnTo>
                    <a:pt x="738584" y="8732"/>
                  </a:lnTo>
                  <a:lnTo>
                    <a:pt x="734762" y="0"/>
                  </a:lnTo>
                  <a:close/>
                </a:path>
              </a:pathLst>
            </a:custGeom>
            <a:solidFill>
              <a:srgbClr val="FFFFFF">
                <a:alpha val="50000"/>
              </a:srgbClr>
            </a:solidFill>
          </p:spPr>
          <p:txBody>
            <a:bodyPr wrap="square" lIns="0" tIns="0" rIns="0" bIns="0" rtlCol="0"/>
            <a:lstStyle/>
            <a:p>
              <a:endParaRPr sz="1092"/>
            </a:p>
          </p:txBody>
        </p:sp>
        <p:sp>
          <p:nvSpPr>
            <p:cNvPr id="10" name="object 10"/>
            <p:cNvSpPr/>
            <p:nvPr/>
          </p:nvSpPr>
          <p:spPr>
            <a:xfrm>
              <a:off x="14463710" y="7334649"/>
              <a:ext cx="741045" cy="136525"/>
            </a:xfrm>
            <a:custGeom>
              <a:avLst/>
              <a:gdLst/>
              <a:ahLst/>
              <a:cxnLst/>
              <a:rect l="l" t="t" r="r" b="b"/>
              <a:pathLst>
                <a:path w="741044" h="136525">
                  <a:moveTo>
                    <a:pt x="734176" y="0"/>
                  </a:moveTo>
                  <a:lnTo>
                    <a:pt x="280755" y="0"/>
                  </a:lnTo>
                  <a:lnTo>
                    <a:pt x="273447" y="1486"/>
                  </a:lnTo>
                  <a:lnTo>
                    <a:pt x="1675" y="117190"/>
                  </a:lnTo>
                  <a:lnTo>
                    <a:pt x="0" y="122781"/>
                  </a:lnTo>
                  <a:lnTo>
                    <a:pt x="1811" y="131681"/>
                  </a:lnTo>
                  <a:lnTo>
                    <a:pt x="5549" y="136163"/>
                  </a:lnTo>
                  <a:lnTo>
                    <a:pt x="594610" y="136163"/>
                  </a:lnTo>
                  <a:lnTo>
                    <a:pt x="609990" y="134556"/>
                  </a:lnTo>
                  <a:lnTo>
                    <a:pt x="616024" y="132624"/>
                  </a:lnTo>
                  <a:lnTo>
                    <a:pt x="7245" y="132624"/>
                  </a:lnTo>
                  <a:lnTo>
                    <a:pt x="4952" y="129336"/>
                  </a:lnTo>
                  <a:lnTo>
                    <a:pt x="3800" y="123703"/>
                  </a:lnTo>
                  <a:lnTo>
                    <a:pt x="4628" y="119786"/>
                  </a:lnTo>
                  <a:lnTo>
                    <a:pt x="274389" y="4942"/>
                  </a:lnTo>
                  <a:lnTo>
                    <a:pt x="281237" y="3539"/>
                  </a:lnTo>
                  <a:lnTo>
                    <a:pt x="738273" y="3539"/>
                  </a:lnTo>
                  <a:lnTo>
                    <a:pt x="737747" y="2335"/>
                  </a:lnTo>
                  <a:lnTo>
                    <a:pt x="734176" y="0"/>
                  </a:lnTo>
                  <a:close/>
                </a:path>
                <a:path w="741044" h="136525">
                  <a:moveTo>
                    <a:pt x="738273" y="3539"/>
                  </a:moveTo>
                  <a:lnTo>
                    <a:pt x="733276" y="3539"/>
                  </a:lnTo>
                  <a:lnTo>
                    <a:pt x="735307" y="5591"/>
                  </a:lnTo>
                  <a:lnTo>
                    <a:pt x="736993" y="9434"/>
                  </a:lnTo>
                  <a:lnTo>
                    <a:pt x="646996" y="109724"/>
                  </a:lnTo>
                  <a:lnTo>
                    <a:pt x="609268" y="131092"/>
                  </a:lnTo>
                  <a:lnTo>
                    <a:pt x="594610" y="132624"/>
                  </a:lnTo>
                  <a:lnTo>
                    <a:pt x="616024" y="132624"/>
                  </a:lnTo>
                  <a:lnTo>
                    <a:pt x="649582" y="112132"/>
                  </a:lnTo>
                  <a:lnTo>
                    <a:pt x="740323" y="14072"/>
                  </a:lnTo>
                  <a:lnTo>
                    <a:pt x="741035" y="9863"/>
                  </a:lnTo>
                  <a:lnTo>
                    <a:pt x="738273" y="3539"/>
                  </a:lnTo>
                  <a:close/>
                </a:path>
              </a:pathLst>
            </a:custGeom>
            <a:solidFill>
              <a:srgbClr val="31313B">
                <a:alpha val="50000"/>
              </a:srgbClr>
            </a:solidFill>
          </p:spPr>
          <p:txBody>
            <a:bodyPr wrap="square" lIns="0" tIns="0" rIns="0" bIns="0" rtlCol="0"/>
            <a:lstStyle/>
            <a:p>
              <a:endParaRPr sz="1092"/>
            </a:p>
          </p:txBody>
        </p:sp>
        <p:sp>
          <p:nvSpPr>
            <p:cNvPr id="11" name="object 11"/>
            <p:cNvSpPr/>
            <p:nvPr/>
          </p:nvSpPr>
          <p:spPr>
            <a:xfrm>
              <a:off x="15659087" y="7312945"/>
              <a:ext cx="1174115" cy="188595"/>
            </a:xfrm>
            <a:custGeom>
              <a:avLst/>
              <a:gdLst/>
              <a:ahLst/>
              <a:cxnLst/>
              <a:rect l="l" t="t" r="r" b="b"/>
              <a:pathLst>
                <a:path w="1174115" h="188595">
                  <a:moveTo>
                    <a:pt x="132651" y="6121"/>
                  </a:moveTo>
                  <a:lnTo>
                    <a:pt x="126847" y="2057"/>
                  </a:lnTo>
                  <a:lnTo>
                    <a:pt x="0" y="183629"/>
                  </a:lnTo>
                  <a:lnTo>
                    <a:pt x="5791" y="187693"/>
                  </a:lnTo>
                  <a:lnTo>
                    <a:pt x="132651" y="6121"/>
                  </a:lnTo>
                  <a:close/>
                </a:path>
                <a:path w="1174115" h="188595">
                  <a:moveTo>
                    <a:pt x="358813" y="3987"/>
                  </a:moveTo>
                  <a:lnTo>
                    <a:pt x="352488" y="825"/>
                  </a:lnTo>
                  <a:lnTo>
                    <a:pt x="260565" y="184073"/>
                  </a:lnTo>
                  <a:lnTo>
                    <a:pt x="266890" y="187248"/>
                  </a:lnTo>
                  <a:lnTo>
                    <a:pt x="358813" y="3987"/>
                  </a:lnTo>
                  <a:close/>
                </a:path>
                <a:path w="1174115" h="188595">
                  <a:moveTo>
                    <a:pt x="589711" y="2679"/>
                  </a:moveTo>
                  <a:lnTo>
                    <a:pt x="582650" y="2133"/>
                  </a:lnTo>
                  <a:lnTo>
                    <a:pt x="568502" y="185394"/>
                  </a:lnTo>
                  <a:lnTo>
                    <a:pt x="575551" y="185928"/>
                  </a:lnTo>
                  <a:lnTo>
                    <a:pt x="589711" y="2679"/>
                  </a:lnTo>
                  <a:close/>
                </a:path>
                <a:path w="1174115" h="188595">
                  <a:moveTo>
                    <a:pt x="874064" y="184365"/>
                  </a:moveTo>
                  <a:lnTo>
                    <a:pt x="803262" y="4648"/>
                  </a:lnTo>
                  <a:lnTo>
                    <a:pt x="796671" y="7251"/>
                  </a:lnTo>
                  <a:lnTo>
                    <a:pt x="867473" y="186956"/>
                  </a:lnTo>
                  <a:lnTo>
                    <a:pt x="874064" y="184365"/>
                  </a:lnTo>
                  <a:close/>
                </a:path>
                <a:path w="1174115" h="188595">
                  <a:moveTo>
                    <a:pt x="1173670" y="183248"/>
                  </a:moveTo>
                  <a:lnTo>
                    <a:pt x="1003757" y="0"/>
                  </a:lnTo>
                  <a:lnTo>
                    <a:pt x="998550" y="4813"/>
                  </a:lnTo>
                  <a:lnTo>
                    <a:pt x="1168476" y="188061"/>
                  </a:lnTo>
                  <a:lnTo>
                    <a:pt x="1173670" y="183248"/>
                  </a:lnTo>
                  <a:close/>
                </a:path>
              </a:pathLst>
            </a:custGeom>
            <a:solidFill>
              <a:srgbClr val="EAEEF1">
                <a:alpha val="50000"/>
              </a:srgbClr>
            </a:solidFill>
          </p:spPr>
          <p:txBody>
            <a:bodyPr wrap="square" lIns="0" tIns="0" rIns="0" bIns="0" rtlCol="0"/>
            <a:lstStyle/>
            <a:p>
              <a:endParaRPr sz="1092"/>
            </a:p>
          </p:txBody>
        </p:sp>
        <p:sp>
          <p:nvSpPr>
            <p:cNvPr id="12" name="object 12"/>
            <p:cNvSpPr/>
            <p:nvPr/>
          </p:nvSpPr>
          <p:spPr>
            <a:xfrm>
              <a:off x="16962908" y="7579734"/>
              <a:ext cx="469900" cy="42545"/>
            </a:xfrm>
            <a:custGeom>
              <a:avLst/>
              <a:gdLst/>
              <a:ahLst/>
              <a:cxnLst/>
              <a:rect l="l" t="t" r="r" b="b"/>
              <a:pathLst>
                <a:path w="469900" h="42545">
                  <a:moveTo>
                    <a:pt x="212394" y="21234"/>
                  </a:moveTo>
                  <a:lnTo>
                    <a:pt x="210718" y="12992"/>
                  </a:lnTo>
                  <a:lnTo>
                    <a:pt x="206159" y="6235"/>
                  </a:lnTo>
                  <a:lnTo>
                    <a:pt x="199402" y="1676"/>
                  </a:lnTo>
                  <a:lnTo>
                    <a:pt x="191160" y="0"/>
                  </a:lnTo>
                  <a:lnTo>
                    <a:pt x="21234" y="0"/>
                  </a:lnTo>
                  <a:lnTo>
                    <a:pt x="12992" y="1676"/>
                  </a:lnTo>
                  <a:lnTo>
                    <a:pt x="6235" y="6235"/>
                  </a:lnTo>
                  <a:lnTo>
                    <a:pt x="1676" y="12992"/>
                  </a:lnTo>
                  <a:lnTo>
                    <a:pt x="0" y="21234"/>
                  </a:lnTo>
                  <a:lnTo>
                    <a:pt x="1676" y="29476"/>
                  </a:lnTo>
                  <a:lnTo>
                    <a:pt x="6235" y="36233"/>
                  </a:lnTo>
                  <a:lnTo>
                    <a:pt x="12992" y="40805"/>
                  </a:lnTo>
                  <a:lnTo>
                    <a:pt x="21234" y="42481"/>
                  </a:lnTo>
                  <a:lnTo>
                    <a:pt x="191160" y="42481"/>
                  </a:lnTo>
                  <a:lnTo>
                    <a:pt x="199402" y="40805"/>
                  </a:lnTo>
                  <a:lnTo>
                    <a:pt x="206159" y="36233"/>
                  </a:lnTo>
                  <a:lnTo>
                    <a:pt x="210718" y="29476"/>
                  </a:lnTo>
                  <a:lnTo>
                    <a:pt x="212394" y="21234"/>
                  </a:lnTo>
                  <a:close/>
                </a:path>
                <a:path w="469900" h="42545">
                  <a:moveTo>
                    <a:pt x="469620" y="21234"/>
                  </a:moveTo>
                  <a:lnTo>
                    <a:pt x="467944" y="12992"/>
                  </a:lnTo>
                  <a:lnTo>
                    <a:pt x="463384" y="6235"/>
                  </a:lnTo>
                  <a:lnTo>
                    <a:pt x="456628" y="1676"/>
                  </a:lnTo>
                  <a:lnTo>
                    <a:pt x="448386" y="0"/>
                  </a:lnTo>
                  <a:lnTo>
                    <a:pt x="278472" y="0"/>
                  </a:lnTo>
                  <a:lnTo>
                    <a:pt x="270217" y="1676"/>
                  </a:lnTo>
                  <a:lnTo>
                    <a:pt x="263474" y="6235"/>
                  </a:lnTo>
                  <a:lnTo>
                    <a:pt x="258914" y="12992"/>
                  </a:lnTo>
                  <a:lnTo>
                    <a:pt x="257238" y="21234"/>
                  </a:lnTo>
                  <a:lnTo>
                    <a:pt x="258914" y="29476"/>
                  </a:lnTo>
                  <a:lnTo>
                    <a:pt x="263474" y="36233"/>
                  </a:lnTo>
                  <a:lnTo>
                    <a:pt x="270217" y="40805"/>
                  </a:lnTo>
                  <a:lnTo>
                    <a:pt x="278472" y="42481"/>
                  </a:lnTo>
                  <a:lnTo>
                    <a:pt x="448386" y="42481"/>
                  </a:lnTo>
                  <a:lnTo>
                    <a:pt x="456628" y="40805"/>
                  </a:lnTo>
                  <a:lnTo>
                    <a:pt x="463384" y="36233"/>
                  </a:lnTo>
                  <a:lnTo>
                    <a:pt x="467944" y="29476"/>
                  </a:lnTo>
                  <a:lnTo>
                    <a:pt x="469620" y="21234"/>
                  </a:lnTo>
                  <a:close/>
                </a:path>
              </a:pathLst>
            </a:custGeom>
            <a:solidFill>
              <a:srgbClr val="61616C">
                <a:alpha val="50000"/>
              </a:srgbClr>
            </a:solidFill>
          </p:spPr>
          <p:txBody>
            <a:bodyPr wrap="square" lIns="0" tIns="0" rIns="0" bIns="0" rtlCol="0"/>
            <a:lstStyle/>
            <a:p>
              <a:endParaRPr sz="1092"/>
            </a:p>
          </p:txBody>
        </p:sp>
      </p:grpSp>
      <p:sp>
        <p:nvSpPr>
          <p:cNvPr id="245" name="object 245"/>
          <p:cNvSpPr/>
          <p:nvPr/>
        </p:nvSpPr>
        <p:spPr>
          <a:xfrm>
            <a:off x="230648" y="302147"/>
            <a:ext cx="374668" cy="384680"/>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30"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7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37"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a:p>
        </p:txBody>
      </p:sp>
      <p:pic>
        <p:nvPicPr>
          <p:cNvPr id="246" name="object 246"/>
          <p:cNvPicPr/>
          <p:nvPr/>
        </p:nvPicPr>
        <p:blipFill>
          <a:blip r:embed="rId3" cstate="print"/>
          <a:stretch>
            <a:fillRect/>
          </a:stretch>
        </p:blipFill>
        <p:spPr>
          <a:xfrm>
            <a:off x="1174752" y="361130"/>
            <a:ext cx="104164" cy="104171"/>
          </a:xfrm>
          <a:prstGeom prst="rect">
            <a:avLst/>
          </a:prstGeom>
        </p:spPr>
      </p:pic>
      <p:sp>
        <p:nvSpPr>
          <p:cNvPr id="247" name="object 247"/>
          <p:cNvSpPr txBox="1"/>
          <p:nvPr/>
        </p:nvSpPr>
        <p:spPr>
          <a:xfrm>
            <a:off x="699645" y="275951"/>
            <a:ext cx="1626965"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248" name="object 248"/>
          <p:cNvSpPr/>
          <p:nvPr/>
        </p:nvSpPr>
        <p:spPr>
          <a:xfrm>
            <a:off x="2422619"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249" name="object 249"/>
          <p:cNvGrpSpPr/>
          <p:nvPr/>
        </p:nvGrpSpPr>
        <p:grpSpPr>
          <a:xfrm>
            <a:off x="2599439" y="348593"/>
            <a:ext cx="374668" cy="388145"/>
            <a:chOff x="4285962" y="574855"/>
            <a:chExt cx="617855" cy="640080"/>
          </a:xfrm>
        </p:grpSpPr>
        <p:pic>
          <p:nvPicPr>
            <p:cNvPr id="250" name="object 250"/>
            <p:cNvPicPr/>
            <p:nvPr/>
          </p:nvPicPr>
          <p:blipFill>
            <a:blip r:embed="rId4" cstate="print"/>
            <a:stretch>
              <a:fillRect/>
            </a:stretch>
          </p:blipFill>
          <p:spPr>
            <a:xfrm>
              <a:off x="4627303" y="574855"/>
              <a:ext cx="77306" cy="79369"/>
            </a:xfrm>
            <a:prstGeom prst="rect">
              <a:avLst/>
            </a:prstGeom>
          </p:spPr>
        </p:pic>
        <p:sp>
          <p:nvSpPr>
            <p:cNvPr id="251" name="object 251"/>
            <p:cNvSpPr/>
            <p:nvPr/>
          </p:nvSpPr>
          <p:spPr>
            <a:xfrm>
              <a:off x="4465597"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5" y="61684"/>
                  </a:lnTo>
                  <a:lnTo>
                    <a:pt x="72567" y="46972"/>
                  </a:lnTo>
                  <a:lnTo>
                    <a:pt x="94258" y="38946"/>
                  </a:lnTo>
                  <a:lnTo>
                    <a:pt x="118027" y="37605"/>
                  </a:lnTo>
                  <a:lnTo>
                    <a:pt x="130041" y="39246"/>
                  </a:lnTo>
                  <a:lnTo>
                    <a:pt x="180718" y="67902"/>
                  </a:lnTo>
                  <a:lnTo>
                    <a:pt x="201592" y="109714"/>
                  </a:lnTo>
                  <a:lnTo>
                    <a:pt x="202800" y="135141"/>
                  </a:lnTo>
                  <a:lnTo>
                    <a:pt x="201330" y="148224"/>
                  </a:lnTo>
                  <a:lnTo>
                    <a:pt x="198712" y="160553"/>
                  </a:lnTo>
                  <a:lnTo>
                    <a:pt x="194950" y="172125"/>
                  </a:lnTo>
                  <a:lnTo>
                    <a:pt x="190046" y="182941"/>
                  </a:lnTo>
                  <a:lnTo>
                    <a:pt x="191103" y="214644"/>
                  </a:lnTo>
                  <a:lnTo>
                    <a:pt x="204179" y="266506"/>
                  </a:lnTo>
                  <a:lnTo>
                    <a:pt x="229300" y="300847"/>
                  </a:lnTo>
                  <a:lnTo>
                    <a:pt x="244296" y="309733"/>
                  </a:lnTo>
                  <a:lnTo>
                    <a:pt x="251434" y="308407"/>
                  </a:lnTo>
                  <a:lnTo>
                    <a:pt x="260235" y="305733"/>
                  </a:lnTo>
                  <a:lnTo>
                    <a:pt x="270697" y="301708"/>
                  </a:lnTo>
                  <a:lnTo>
                    <a:pt x="282818" y="296330"/>
                  </a:lnTo>
                  <a:lnTo>
                    <a:pt x="283457" y="294393"/>
                  </a:lnTo>
                  <a:lnTo>
                    <a:pt x="265379" y="283403"/>
                  </a:lnTo>
                  <a:lnTo>
                    <a:pt x="250570" y="269752"/>
                  </a:lnTo>
                  <a:lnTo>
                    <a:pt x="230767" y="234478"/>
                  </a:lnTo>
                  <a:lnTo>
                    <a:pt x="225480" y="197757"/>
                  </a:lnTo>
                  <a:lnTo>
                    <a:pt x="240296" y="146219"/>
                  </a:lnTo>
                  <a:lnTo>
                    <a:pt x="240642" y="108610"/>
                  </a:lnTo>
                  <a:lnTo>
                    <a:pt x="216741"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252" name="object 252"/>
            <p:cNvPicPr/>
            <p:nvPr/>
          </p:nvPicPr>
          <p:blipFill>
            <a:blip r:embed="rId5" cstate="print"/>
            <a:stretch>
              <a:fillRect/>
            </a:stretch>
          </p:blipFill>
          <p:spPr>
            <a:xfrm>
              <a:off x="4824081" y="860898"/>
              <a:ext cx="79212" cy="77695"/>
            </a:xfrm>
            <a:prstGeom prst="rect">
              <a:avLst/>
            </a:prstGeom>
          </p:spPr>
        </p:pic>
        <p:sp>
          <p:nvSpPr>
            <p:cNvPr id="253" name="object 253"/>
            <p:cNvSpPr/>
            <p:nvPr/>
          </p:nvSpPr>
          <p:spPr>
            <a:xfrm>
              <a:off x="4576401"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2" y="112932"/>
                  </a:lnTo>
                  <a:lnTo>
                    <a:pt x="220074" y="124439"/>
                  </a:lnTo>
                  <a:lnTo>
                    <a:pt x="219558" y="135545"/>
                  </a:lnTo>
                  <a:lnTo>
                    <a:pt x="194401" y="189149"/>
                  </a:lnTo>
                  <a:lnTo>
                    <a:pt x="151785" y="212726"/>
                  </a:lnTo>
                  <a:lnTo>
                    <a:pt x="114314" y="217174"/>
                  </a:lnTo>
                  <a:lnTo>
                    <a:pt x="102436" y="216077"/>
                  </a:lnTo>
                  <a:lnTo>
                    <a:pt x="72818" y="227295"/>
                  </a:lnTo>
                  <a:lnTo>
                    <a:pt x="27976" y="256352"/>
                  </a:lnTo>
                  <a:lnTo>
                    <a:pt x="3541" y="291197"/>
                  </a:lnTo>
                  <a:lnTo>
                    <a:pt x="0" y="308336"/>
                  </a:lnTo>
                  <a:lnTo>
                    <a:pt x="3549" y="314640"/>
                  </a:lnTo>
                  <a:lnTo>
                    <a:pt x="8921" y="322088"/>
                  </a:lnTo>
                  <a:lnTo>
                    <a:pt x="16114"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2" y="156865"/>
                  </a:lnTo>
                  <a:lnTo>
                    <a:pt x="258599" y="123305"/>
                  </a:lnTo>
                  <a:lnTo>
                    <a:pt x="257049" y="104112"/>
                  </a:lnTo>
                  <a:lnTo>
                    <a:pt x="234375"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254" name="object 254"/>
            <p:cNvPicPr/>
            <p:nvPr/>
          </p:nvPicPr>
          <p:blipFill>
            <a:blip r:embed="rId6" cstate="print"/>
            <a:stretch>
              <a:fillRect/>
            </a:stretch>
          </p:blipFill>
          <p:spPr>
            <a:xfrm>
              <a:off x="4296412" y="670975"/>
              <a:ext cx="79082" cy="77695"/>
            </a:xfrm>
            <a:prstGeom prst="rect">
              <a:avLst/>
            </a:prstGeom>
          </p:spPr>
        </p:pic>
        <p:sp>
          <p:nvSpPr>
            <p:cNvPr id="255" name="object 255"/>
            <p:cNvSpPr/>
            <p:nvPr/>
          </p:nvSpPr>
          <p:spPr>
            <a:xfrm>
              <a:off x="4310171"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62" y="189787"/>
                  </a:lnTo>
                  <a:lnTo>
                    <a:pt x="46505" y="166449"/>
                  </a:lnTo>
                  <a:lnTo>
                    <a:pt x="38655" y="143208"/>
                  </a:lnTo>
                  <a:lnTo>
                    <a:pt x="43969" y="97015"/>
                  </a:lnTo>
                  <a:lnTo>
                    <a:pt x="70639" y="60555"/>
                  </a:lnTo>
                  <a:lnTo>
                    <a:pt x="115124" y="40229"/>
                  </a:lnTo>
                  <a:lnTo>
                    <a:pt x="138743" y="40238"/>
                  </a:lnTo>
                  <a:lnTo>
                    <a:pt x="175193" y="52591"/>
                  </a:lnTo>
                  <a:lnTo>
                    <a:pt x="204645" y="74209"/>
                  </a:lnTo>
                  <a:lnTo>
                    <a:pt x="235076" y="83150"/>
                  </a:lnTo>
                  <a:lnTo>
                    <a:pt x="262980" y="87420"/>
                  </a:lnTo>
                  <a:lnTo>
                    <a:pt x="288356" y="87018"/>
                  </a:lnTo>
                  <a:lnTo>
                    <a:pt x="311207" y="81947"/>
                  </a:lnTo>
                  <a:lnTo>
                    <a:pt x="342970" y="55302"/>
                  </a:lnTo>
                  <a:lnTo>
                    <a:pt x="343188" y="46124"/>
                  </a:lnTo>
                  <a:lnTo>
                    <a:pt x="342648" y="34947"/>
                  </a:lnTo>
                  <a:lnTo>
                    <a:pt x="341353" y="21771"/>
                  </a:lnTo>
                  <a:lnTo>
                    <a:pt x="339678" y="20483"/>
                  </a:lnTo>
                  <a:lnTo>
                    <a:pt x="323594" y="34171"/>
                  </a:lnTo>
                  <a:lnTo>
                    <a:pt x="306015" y="43931"/>
                  </a:lnTo>
                  <a:lnTo>
                    <a:pt x="286938"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256" name="object 256"/>
            <p:cNvPicPr/>
            <p:nvPr/>
          </p:nvPicPr>
          <p:blipFill>
            <a:blip r:embed="rId7" cstate="print"/>
            <a:stretch>
              <a:fillRect/>
            </a:stretch>
          </p:blipFill>
          <p:spPr>
            <a:xfrm>
              <a:off x="4285962" y="1017755"/>
              <a:ext cx="78233" cy="78693"/>
            </a:xfrm>
            <a:prstGeom prst="rect">
              <a:avLst/>
            </a:prstGeom>
          </p:spPr>
        </p:pic>
        <p:sp>
          <p:nvSpPr>
            <p:cNvPr id="257" name="object 257"/>
            <p:cNvSpPr/>
            <p:nvPr/>
          </p:nvSpPr>
          <p:spPr>
            <a:xfrm>
              <a:off x="4345644"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258" name="object 258"/>
            <p:cNvPicPr/>
            <p:nvPr/>
          </p:nvPicPr>
          <p:blipFill>
            <a:blip r:embed="rId8" cstate="print"/>
            <a:stretch>
              <a:fillRect/>
            </a:stretch>
          </p:blipFill>
          <p:spPr>
            <a:xfrm>
              <a:off x="4613561" y="1136111"/>
              <a:ext cx="78097" cy="78814"/>
            </a:xfrm>
            <a:prstGeom prst="rect">
              <a:avLst/>
            </a:prstGeom>
          </p:spPr>
        </p:pic>
        <p:sp>
          <p:nvSpPr>
            <p:cNvPr id="259" name="object 259"/>
            <p:cNvSpPr/>
            <p:nvPr/>
          </p:nvSpPr>
          <p:spPr>
            <a:xfrm>
              <a:off x="4410449" y="937870"/>
              <a:ext cx="362585" cy="205740"/>
            </a:xfrm>
            <a:custGeom>
              <a:avLst/>
              <a:gdLst/>
              <a:ahLst/>
              <a:cxnLst/>
              <a:rect l="l" t="t" r="r" b="b"/>
              <a:pathLst>
                <a:path w="362585" h="205740">
                  <a:moveTo>
                    <a:pt x="33089"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72" y="155567"/>
                  </a:lnTo>
                  <a:lnTo>
                    <a:pt x="359224" y="106766"/>
                  </a:lnTo>
                  <a:lnTo>
                    <a:pt x="362536" y="80671"/>
                  </a:lnTo>
                  <a:lnTo>
                    <a:pt x="362449" y="71971"/>
                  </a:lnTo>
                  <a:lnTo>
                    <a:pt x="361025" y="57930"/>
                  </a:lnTo>
                  <a:lnTo>
                    <a:pt x="324827" y="67982"/>
                  </a:lnTo>
                  <a:lnTo>
                    <a:pt x="322748" y="95540"/>
                  </a:lnTo>
                  <a:lnTo>
                    <a:pt x="315097" y="118814"/>
                  </a:lnTo>
                  <a:lnTo>
                    <a:pt x="283080" y="152503"/>
                  </a:lnTo>
                  <a:lnTo>
                    <a:pt x="239783" y="165780"/>
                  </a:lnTo>
                  <a:lnTo>
                    <a:pt x="214309" y="163547"/>
                  </a:lnTo>
                  <a:lnTo>
                    <a:pt x="173268" y="141063"/>
                  </a:lnTo>
                  <a:lnTo>
                    <a:pt x="151480" y="109308"/>
                  </a:lnTo>
                  <a:lnTo>
                    <a:pt x="140833" y="74421"/>
                  </a:lnTo>
                  <a:lnTo>
                    <a:pt x="121873" y="49064"/>
                  </a:lnTo>
                  <a:lnTo>
                    <a:pt x="81540" y="13953"/>
                  </a:lnTo>
                  <a:lnTo>
                    <a:pt x="41263" y="142"/>
                  </a:lnTo>
                  <a:lnTo>
                    <a:pt x="33089" y="0"/>
                  </a:lnTo>
                  <a:close/>
                </a:path>
              </a:pathLst>
            </a:custGeom>
            <a:solidFill>
              <a:srgbClr val="5DC4C1"/>
            </a:solidFill>
          </p:spPr>
          <p:txBody>
            <a:bodyPr wrap="square" lIns="0" tIns="0" rIns="0" bIns="0" rtlCol="0"/>
            <a:lstStyle/>
            <a:p>
              <a:endParaRPr sz="1092"/>
            </a:p>
          </p:txBody>
        </p:sp>
      </p:grpSp>
      <p:sp>
        <p:nvSpPr>
          <p:cNvPr id="260" name="object 260"/>
          <p:cNvSpPr txBox="1"/>
          <p:nvPr/>
        </p:nvSpPr>
        <p:spPr>
          <a:xfrm>
            <a:off x="3045048" y="435105"/>
            <a:ext cx="1506362"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261" name="object 261"/>
          <p:cNvGrpSpPr/>
          <p:nvPr/>
        </p:nvGrpSpPr>
        <p:grpSpPr>
          <a:xfrm>
            <a:off x="9680065" y="0"/>
            <a:ext cx="2511776" cy="1928018"/>
            <a:chOff x="15962439" y="0"/>
            <a:chExt cx="4142104" cy="3179445"/>
          </a:xfrm>
        </p:grpSpPr>
        <p:sp>
          <p:nvSpPr>
            <p:cNvPr id="262" name="object 262"/>
            <p:cNvSpPr/>
            <p:nvPr/>
          </p:nvSpPr>
          <p:spPr>
            <a:xfrm>
              <a:off x="15962439"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263" name="object 263"/>
            <p:cNvPicPr/>
            <p:nvPr/>
          </p:nvPicPr>
          <p:blipFill>
            <a:blip r:embed="rId9" cstate="print"/>
            <a:stretch>
              <a:fillRect/>
            </a:stretch>
          </p:blipFill>
          <p:spPr>
            <a:xfrm>
              <a:off x="18870773" y="2920537"/>
              <a:ext cx="242399" cy="242402"/>
            </a:xfrm>
            <a:prstGeom prst="rect">
              <a:avLst/>
            </a:prstGeom>
          </p:spPr>
        </p:pic>
        <p:sp>
          <p:nvSpPr>
            <p:cNvPr id="264" name="object 264"/>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10" y="2970047"/>
                  </a:lnTo>
                  <a:lnTo>
                    <a:pt x="822274" y="2955290"/>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690" y="2941091"/>
                  </a:lnTo>
                  <a:lnTo>
                    <a:pt x="785355" y="2961259"/>
                  </a:lnTo>
                  <a:lnTo>
                    <a:pt x="811301" y="2994088"/>
                  </a:lnTo>
                  <a:lnTo>
                    <a:pt x="822274" y="3033014"/>
                  </a:lnTo>
                  <a:lnTo>
                    <a:pt x="822274" y="2955290"/>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94" y="3146780"/>
                  </a:lnTo>
                  <a:lnTo>
                    <a:pt x="822388" y="3130766"/>
                  </a:lnTo>
                  <a:lnTo>
                    <a:pt x="845134" y="3093021"/>
                  </a:lnTo>
                  <a:lnTo>
                    <a:pt x="854621" y="3051505"/>
                  </a:lnTo>
                  <a:close/>
                </a:path>
                <a:path w="1829434" h="3179445">
                  <a:moveTo>
                    <a:pt x="1829346" y="979258"/>
                  </a:moveTo>
                  <a:lnTo>
                    <a:pt x="995781" y="273519"/>
                  </a:lnTo>
                  <a:lnTo>
                    <a:pt x="946531" y="231825"/>
                  </a:lnTo>
                  <a:lnTo>
                    <a:pt x="390893" y="277977"/>
                  </a:lnTo>
                  <a:lnTo>
                    <a:pt x="62560"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65" name="object 265"/>
            <p:cNvSpPr/>
            <p:nvPr/>
          </p:nvSpPr>
          <p:spPr>
            <a:xfrm>
              <a:off x="19316034" y="638846"/>
              <a:ext cx="788670" cy="698500"/>
            </a:xfrm>
            <a:custGeom>
              <a:avLst/>
              <a:gdLst/>
              <a:ahLst/>
              <a:cxnLst/>
              <a:rect l="l" t="t" r="r" b="b"/>
              <a:pathLst>
                <a:path w="788669" h="698500">
                  <a:moveTo>
                    <a:pt x="26124" y="0"/>
                  </a:moveTo>
                  <a:lnTo>
                    <a:pt x="0" y="30857"/>
                  </a:lnTo>
                  <a:lnTo>
                    <a:pt x="788064" y="698058"/>
                  </a:lnTo>
                  <a:lnTo>
                    <a:pt x="788064" y="645085"/>
                  </a:lnTo>
                  <a:lnTo>
                    <a:pt x="26124" y="0"/>
                  </a:lnTo>
                  <a:close/>
                </a:path>
              </a:pathLst>
            </a:custGeom>
            <a:solidFill>
              <a:srgbClr val="FC9B0E">
                <a:alpha val="50000"/>
              </a:srgbClr>
            </a:solidFill>
          </p:spPr>
          <p:txBody>
            <a:bodyPr wrap="square" lIns="0" tIns="0" rIns="0" bIns="0" rtlCol="0"/>
            <a:lstStyle/>
            <a:p>
              <a:endParaRPr sz="1092"/>
            </a:p>
          </p:txBody>
        </p:sp>
        <p:pic>
          <p:nvPicPr>
            <p:cNvPr id="266" name="object 266"/>
            <p:cNvPicPr/>
            <p:nvPr/>
          </p:nvPicPr>
          <p:blipFill>
            <a:blip r:embed="rId10" cstate="print"/>
            <a:stretch>
              <a:fillRect/>
            </a:stretch>
          </p:blipFill>
          <p:spPr>
            <a:xfrm>
              <a:off x="19213150" y="537520"/>
              <a:ext cx="242404" cy="242397"/>
            </a:xfrm>
            <a:prstGeom prst="rect">
              <a:avLst/>
            </a:prstGeom>
          </p:spPr>
        </p:pic>
        <p:sp>
          <p:nvSpPr>
            <p:cNvPr id="267" name="object 267"/>
            <p:cNvSpPr/>
            <p:nvPr/>
          </p:nvSpPr>
          <p:spPr>
            <a:xfrm>
              <a:off x="19196960"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17" y="242445"/>
                  </a:lnTo>
                  <a:lnTo>
                    <a:pt x="105922"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37" y="231474"/>
                  </a:lnTo>
                  <a:lnTo>
                    <a:pt x="146117"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268" name="object 268"/>
            <p:cNvSpPr/>
            <p:nvPr/>
          </p:nvSpPr>
          <p:spPr>
            <a:xfrm>
              <a:off x="17532252" y="182734"/>
              <a:ext cx="2572385" cy="1990089"/>
            </a:xfrm>
            <a:custGeom>
              <a:avLst/>
              <a:gdLst/>
              <a:ahLst/>
              <a:cxnLst/>
              <a:rect l="l" t="t" r="r" b="b"/>
              <a:pathLst>
                <a:path w="2572384" h="1990089">
                  <a:moveTo>
                    <a:pt x="2546081" y="1914894"/>
                  </a:moveTo>
                  <a:lnTo>
                    <a:pt x="2483495" y="1914894"/>
                  </a:lnTo>
                  <a:lnTo>
                    <a:pt x="2571847" y="1989700"/>
                  </a:lnTo>
                  <a:lnTo>
                    <a:pt x="2571847" y="1936710"/>
                  </a:lnTo>
                  <a:lnTo>
                    <a:pt x="2546081" y="1914894"/>
                  </a:lnTo>
                  <a:close/>
                </a:path>
                <a:path w="2572384" h="1990089">
                  <a:moveTo>
                    <a:pt x="26135" y="0"/>
                  </a:moveTo>
                  <a:lnTo>
                    <a:pt x="0" y="30857"/>
                  </a:lnTo>
                  <a:lnTo>
                    <a:pt x="2248413" y="1934412"/>
                  </a:lnTo>
                  <a:lnTo>
                    <a:pt x="2483495" y="1914894"/>
                  </a:lnTo>
                  <a:lnTo>
                    <a:pt x="2546081" y="1914894"/>
                  </a:lnTo>
                  <a:lnTo>
                    <a:pt x="2519888" y="1892717"/>
                  </a:lnTo>
                  <a:lnTo>
                    <a:pt x="2261732" y="1892717"/>
                  </a:lnTo>
                  <a:lnTo>
                    <a:pt x="26135" y="0"/>
                  </a:lnTo>
                  <a:close/>
                </a:path>
                <a:path w="2572384" h="1990089">
                  <a:moveTo>
                    <a:pt x="2496824" y="1873189"/>
                  </a:moveTo>
                  <a:lnTo>
                    <a:pt x="2261732" y="1892717"/>
                  </a:lnTo>
                  <a:lnTo>
                    <a:pt x="2519888" y="1892717"/>
                  </a:lnTo>
                  <a:lnTo>
                    <a:pt x="2496824" y="1873189"/>
                  </a:lnTo>
                  <a:close/>
                </a:path>
              </a:pathLst>
            </a:custGeom>
            <a:solidFill>
              <a:srgbClr val="5B7BA1">
                <a:alpha val="50000"/>
              </a:srgbClr>
            </a:solidFill>
          </p:spPr>
          <p:txBody>
            <a:bodyPr wrap="square" lIns="0" tIns="0" rIns="0" bIns="0" rtlCol="0"/>
            <a:lstStyle/>
            <a:p>
              <a:endParaRPr sz="1092"/>
            </a:p>
          </p:txBody>
        </p:sp>
        <p:pic>
          <p:nvPicPr>
            <p:cNvPr id="269" name="object 269"/>
            <p:cNvPicPr/>
            <p:nvPr/>
          </p:nvPicPr>
          <p:blipFill>
            <a:blip r:embed="rId11" cstate="print"/>
            <a:stretch>
              <a:fillRect/>
            </a:stretch>
          </p:blipFill>
          <p:spPr>
            <a:xfrm>
              <a:off x="17429385" y="81409"/>
              <a:ext cx="242402" cy="242400"/>
            </a:xfrm>
            <a:prstGeom prst="rect">
              <a:avLst/>
            </a:prstGeom>
          </p:spPr>
        </p:pic>
        <p:sp>
          <p:nvSpPr>
            <p:cNvPr id="270" name="object 270"/>
            <p:cNvSpPr/>
            <p:nvPr/>
          </p:nvSpPr>
          <p:spPr>
            <a:xfrm>
              <a:off x="17413184"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2" y="242440"/>
                  </a:lnTo>
                  <a:lnTo>
                    <a:pt x="105925" y="238042"/>
                  </a:lnTo>
                  <a:lnTo>
                    <a:pt x="69259" y="217875"/>
                  </a:lnTo>
                  <a:lnTo>
                    <a:pt x="43320" y="185042"/>
                  </a:lnTo>
                  <a:lnTo>
                    <a:pt x="32351" y="146120"/>
                  </a:lnTo>
                  <a:lnTo>
                    <a:pt x="36752"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7" y="89749"/>
                  </a:lnTo>
                  <a:lnTo>
                    <a:pt x="242446" y="128671"/>
                  </a:lnTo>
                  <a:lnTo>
                    <a:pt x="238046" y="168868"/>
                  </a:lnTo>
                  <a:lnTo>
                    <a:pt x="217873" y="205530"/>
                  </a:lnTo>
                  <a:lnTo>
                    <a:pt x="185041" y="231469"/>
                  </a:lnTo>
                  <a:lnTo>
                    <a:pt x="146122" y="242440"/>
                  </a:lnTo>
                  <a:lnTo>
                    <a:pt x="223868" y="242440"/>
                  </a:lnTo>
                  <a:lnTo>
                    <a:pt x="242563" y="226440"/>
                  </a:lnTo>
                  <a:lnTo>
                    <a:pt x="265306" y="188688"/>
                  </a:lnTo>
                  <a:lnTo>
                    <a:pt x="274798" y="147166"/>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5"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5B7BA1">
                <a:alpha val="50000"/>
              </a:srgbClr>
            </a:solidFill>
          </p:spPr>
          <p:txBody>
            <a:bodyPr wrap="square" lIns="0" tIns="0" rIns="0" bIns="0" rtlCol="0"/>
            <a:lstStyle/>
            <a:p>
              <a:endParaRPr sz="1092"/>
            </a:p>
          </p:txBody>
        </p:sp>
        <p:sp>
          <p:nvSpPr>
            <p:cNvPr id="271" name="object 271"/>
            <p:cNvSpPr/>
            <p:nvPr/>
          </p:nvSpPr>
          <p:spPr>
            <a:xfrm>
              <a:off x="17805403" y="0"/>
              <a:ext cx="2240915" cy="1649730"/>
            </a:xfrm>
            <a:custGeom>
              <a:avLst/>
              <a:gdLst/>
              <a:ahLst/>
              <a:cxnLst/>
              <a:rect l="l" t="t" r="r" b="b"/>
              <a:pathLst>
                <a:path w="2240915" h="1649730">
                  <a:moveTo>
                    <a:pt x="2012703" y="1425860"/>
                  </a:moveTo>
                  <a:lnTo>
                    <a:pt x="1950140" y="1425860"/>
                  </a:lnTo>
                  <a:lnTo>
                    <a:pt x="2214153" y="1649414"/>
                  </a:lnTo>
                  <a:lnTo>
                    <a:pt x="2240288" y="1618556"/>
                  </a:lnTo>
                  <a:lnTo>
                    <a:pt x="2012703" y="1425860"/>
                  </a:lnTo>
                  <a:close/>
                </a:path>
                <a:path w="2240915" h="1649730">
                  <a:moveTo>
                    <a:pt x="62580" y="0"/>
                  </a:moveTo>
                  <a:lnTo>
                    <a:pt x="0" y="0"/>
                  </a:lnTo>
                  <a:lnTo>
                    <a:pt x="1707927" y="1445975"/>
                  </a:lnTo>
                  <a:lnTo>
                    <a:pt x="1950140" y="1425860"/>
                  </a:lnTo>
                  <a:lnTo>
                    <a:pt x="2012703" y="1425860"/>
                  </a:lnTo>
                  <a:lnTo>
                    <a:pt x="1987215" y="1404280"/>
                  </a:lnTo>
                  <a:lnTo>
                    <a:pt x="1721257" y="1404280"/>
                  </a:lnTo>
                  <a:lnTo>
                    <a:pt x="62580" y="0"/>
                  </a:lnTo>
                  <a:close/>
                </a:path>
                <a:path w="2240915" h="1649730">
                  <a:moveTo>
                    <a:pt x="1963459" y="1384165"/>
                  </a:moveTo>
                  <a:lnTo>
                    <a:pt x="1721257" y="1404280"/>
                  </a:lnTo>
                  <a:lnTo>
                    <a:pt x="1987215"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272" name="object 272"/>
            <p:cNvPicPr/>
            <p:nvPr/>
          </p:nvPicPr>
          <p:blipFill>
            <a:blip r:embed="rId12" cstate="print"/>
            <a:stretch>
              <a:fillRect/>
            </a:stretch>
          </p:blipFill>
          <p:spPr>
            <a:xfrm>
              <a:off x="19906149" y="1508322"/>
              <a:ext cx="197948" cy="242400"/>
            </a:xfrm>
            <a:prstGeom prst="rect">
              <a:avLst/>
            </a:prstGeom>
          </p:spPr>
        </p:pic>
        <p:sp>
          <p:nvSpPr>
            <p:cNvPr id="273" name="object 273"/>
            <p:cNvSpPr/>
            <p:nvPr/>
          </p:nvSpPr>
          <p:spPr>
            <a:xfrm>
              <a:off x="19889955" y="1492124"/>
              <a:ext cx="214629" cy="274955"/>
            </a:xfrm>
            <a:custGeom>
              <a:avLst/>
              <a:gdLst/>
              <a:ahLst/>
              <a:cxnLst/>
              <a:rect l="l" t="t" r="r" b="b"/>
              <a:pathLst>
                <a:path w="214630" h="274955">
                  <a:moveTo>
                    <a:pt x="147160" y="0"/>
                  </a:moveTo>
                  <a:lnTo>
                    <a:pt x="105096" y="3494"/>
                  </a:lnTo>
                  <a:lnTo>
                    <a:pt x="65711" y="19704"/>
                  </a:lnTo>
                  <a:lnTo>
                    <a:pt x="32227" y="48362"/>
                  </a:lnTo>
                  <a:lnTo>
                    <a:pt x="9488" y="86109"/>
                  </a:lnTo>
                  <a:lnTo>
                    <a:pt x="0" y="127627"/>
                  </a:lnTo>
                  <a:lnTo>
                    <a:pt x="3492" y="169693"/>
                  </a:lnTo>
                  <a:lnTo>
                    <a:pt x="19699" y="209080"/>
                  </a:lnTo>
                  <a:lnTo>
                    <a:pt x="48368" y="242575"/>
                  </a:lnTo>
                  <a:lnTo>
                    <a:pt x="86104" y="265304"/>
                  </a:lnTo>
                  <a:lnTo>
                    <a:pt x="127626" y="274792"/>
                  </a:lnTo>
                  <a:lnTo>
                    <a:pt x="169693" y="271297"/>
                  </a:lnTo>
                  <a:lnTo>
                    <a:pt x="209081" y="255087"/>
                  </a:lnTo>
                  <a:lnTo>
                    <a:pt x="214144" y="250754"/>
                  </a:lnTo>
                  <a:lnTo>
                    <a:pt x="214144" y="242440"/>
                  </a:lnTo>
                  <a:lnTo>
                    <a:pt x="146120" y="242440"/>
                  </a:lnTo>
                  <a:lnTo>
                    <a:pt x="105919" y="238042"/>
                  </a:lnTo>
                  <a:lnTo>
                    <a:pt x="69252" y="217875"/>
                  </a:lnTo>
                  <a:lnTo>
                    <a:pt x="43319" y="185042"/>
                  </a:lnTo>
                  <a:lnTo>
                    <a:pt x="32351" y="146120"/>
                  </a:lnTo>
                  <a:lnTo>
                    <a:pt x="36750" y="105923"/>
                  </a:lnTo>
                  <a:lnTo>
                    <a:pt x="56917" y="69262"/>
                  </a:lnTo>
                  <a:lnTo>
                    <a:pt x="89750" y="43323"/>
                  </a:lnTo>
                  <a:lnTo>
                    <a:pt x="128671" y="32352"/>
                  </a:lnTo>
                  <a:lnTo>
                    <a:pt x="214144" y="32352"/>
                  </a:lnTo>
                  <a:lnTo>
                    <a:pt x="214144" y="24826"/>
                  </a:lnTo>
                  <a:lnTo>
                    <a:pt x="188679" y="9488"/>
                  </a:lnTo>
                  <a:lnTo>
                    <a:pt x="147160" y="0"/>
                  </a:lnTo>
                  <a:close/>
                </a:path>
                <a:path w="214630" h="274955">
                  <a:moveTo>
                    <a:pt x="214144" y="208478"/>
                  </a:moveTo>
                  <a:lnTo>
                    <a:pt x="185042" y="231469"/>
                  </a:lnTo>
                  <a:lnTo>
                    <a:pt x="146120" y="242440"/>
                  </a:lnTo>
                  <a:lnTo>
                    <a:pt x="214144" y="242440"/>
                  </a:lnTo>
                  <a:lnTo>
                    <a:pt x="214144" y="208478"/>
                  </a:lnTo>
                  <a:close/>
                </a:path>
                <a:path w="214630" h="274955">
                  <a:moveTo>
                    <a:pt x="205530" y="56916"/>
                  </a:moveTo>
                  <a:lnTo>
                    <a:pt x="214144" y="67819"/>
                  </a:lnTo>
                  <a:lnTo>
                    <a:pt x="214144" y="64209"/>
                  </a:lnTo>
                  <a:lnTo>
                    <a:pt x="205530" y="56916"/>
                  </a:lnTo>
                  <a:close/>
                </a:path>
                <a:path w="214630" h="274955">
                  <a:moveTo>
                    <a:pt x="214144" y="46093"/>
                  </a:moveTo>
                  <a:lnTo>
                    <a:pt x="192747" y="46093"/>
                  </a:lnTo>
                  <a:lnTo>
                    <a:pt x="214144" y="64209"/>
                  </a:lnTo>
                  <a:lnTo>
                    <a:pt x="214144" y="46093"/>
                  </a:lnTo>
                  <a:close/>
                </a:path>
                <a:path w="214630" h="274955">
                  <a:moveTo>
                    <a:pt x="214144" y="32352"/>
                  </a:moveTo>
                  <a:lnTo>
                    <a:pt x="128671" y="32352"/>
                  </a:lnTo>
                  <a:lnTo>
                    <a:pt x="168869" y="36749"/>
                  </a:lnTo>
                  <a:lnTo>
                    <a:pt x="205530" y="56916"/>
                  </a:lnTo>
                  <a:lnTo>
                    <a:pt x="192747" y="46093"/>
                  </a:lnTo>
                  <a:lnTo>
                    <a:pt x="214144" y="46093"/>
                  </a:lnTo>
                  <a:lnTo>
                    <a:pt x="214144" y="32352"/>
                  </a:lnTo>
                  <a:close/>
                </a:path>
              </a:pathLst>
            </a:custGeom>
            <a:solidFill>
              <a:srgbClr val="6EC002">
                <a:alpha val="50000"/>
              </a:srgbClr>
            </a:solidFill>
          </p:spPr>
          <p:txBody>
            <a:bodyPr wrap="square" lIns="0" tIns="0" rIns="0" bIns="0" rtlCol="0"/>
            <a:lstStyle/>
            <a:p>
              <a:endParaRPr sz="1092"/>
            </a:p>
          </p:txBody>
        </p:sp>
        <p:sp>
          <p:nvSpPr>
            <p:cNvPr id="274" name="object 274"/>
            <p:cNvSpPr/>
            <p:nvPr/>
          </p:nvSpPr>
          <p:spPr>
            <a:xfrm>
              <a:off x="19334071" y="0"/>
              <a:ext cx="770255" cy="652145"/>
            </a:xfrm>
            <a:custGeom>
              <a:avLst/>
              <a:gdLst/>
              <a:ahLst/>
              <a:cxnLst/>
              <a:rect l="l" t="t" r="r" b="b"/>
              <a:pathLst>
                <a:path w="770255" h="652145">
                  <a:moveTo>
                    <a:pt x="62570" y="0"/>
                  </a:moveTo>
                  <a:lnTo>
                    <a:pt x="0" y="0"/>
                  </a:lnTo>
                  <a:lnTo>
                    <a:pt x="770026" y="651934"/>
                  </a:lnTo>
                  <a:lnTo>
                    <a:pt x="770026" y="598953"/>
                  </a:lnTo>
                  <a:lnTo>
                    <a:pt x="62570" y="0"/>
                  </a:lnTo>
                  <a:close/>
                </a:path>
              </a:pathLst>
            </a:custGeom>
            <a:solidFill>
              <a:srgbClr val="ED4039">
                <a:alpha val="50000"/>
              </a:srgbClr>
            </a:solidFill>
          </p:spPr>
          <p:txBody>
            <a:bodyPr wrap="square" lIns="0" tIns="0" rIns="0" bIns="0" rtlCol="0"/>
            <a:lstStyle/>
            <a:p>
              <a:endParaRPr sz="1092"/>
            </a:p>
          </p:txBody>
        </p:sp>
        <p:sp>
          <p:nvSpPr>
            <p:cNvPr id="275" name="object 275"/>
            <p:cNvSpPr/>
            <p:nvPr/>
          </p:nvSpPr>
          <p:spPr>
            <a:xfrm>
              <a:off x="19755791" y="0"/>
              <a:ext cx="348615" cy="295275"/>
            </a:xfrm>
            <a:custGeom>
              <a:avLst/>
              <a:gdLst/>
              <a:ahLst/>
              <a:cxnLst/>
              <a:rect l="l" t="t" r="r" b="b"/>
              <a:pathLst>
                <a:path w="348615" h="295275">
                  <a:moveTo>
                    <a:pt x="62583" y="0"/>
                  </a:moveTo>
                  <a:lnTo>
                    <a:pt x="0" y="0"/>
                  </a:lnTo>
                  <a:lnTo>
                    <a:pt x="348307" y="294888"/>
                  </a:lnTo>
                  <a:lnTo>
                    <a:pt x="348307" y="241904"/>
                  </a:lnTo>
                  <a:lnTo>
                    <a:pt x="62583" y="0"/>
                  </a:lnTo>
                  <a:close/>
                </a:path>
              </a:pathLst>
            </a:custGeom>
            <a:solidFill>
              <a:srgbClr val="5DC4C1">
                <a:alpha val="50000"/>
              </a:srgbClr>
            </a:solidFill>
          </p:spPr>
          <p:txBody>
            <a:bodyPr wrap="square" lIns="0" tIns="0" rIns="0" bIns="0" rtlCol="0"/>
            <a:lstStyle/>
            <a:p>
              <a:endParaRPr sz="1092"/>
            </a:p>
          </p:txBody>
        </p:sp>
        <p:sp>
          <p:nvSpPr>
            <p:cNvPr id="276" name="object 276"/>
            <p:cNvSpPr/>
            <p:nvPr/>
          </p:nvSpPr>
          <p:spPr>
            <a:xfrm>
              <a:off x="16455177"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277" name="object 277"/>
            <p:cNvPicPr/>
            <p:nvPr/>
          </p:nvPicPr>
          <p:blipFill>
            <a:blip r:embed="rId13" cstate="print"/>
            <a:stretch>
              <a:fillRect/>
            </a:stretch>
          </p:blipFill>
          <p:spPr>
            <a:xfrm>
              <a:off x="18259913" y="1866990"/>
              <a:ext cx="242400" cy="242402"/>
            </a:xfrm>
            <a:prstGeom prst="rect">
              <a:avLst/>
            </a:prstGeom>
          </p:spPr>
        </p:pic>
        <p:sp>
          <p:nvSpPr>
            <p:cNvPr id="278" name="object 278"/>
            <p:cNvSpPr/>
            <p:nvPr/>
          </p:nvSpPr>
          <p:spPr>
            <a:xfrm>
              <a:off x="18243713" y="185079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2" y="265304"/>
                  </a:lnTo>
                  <a:lnTo>
                    <a:pt x="127633" y="274792"/>
                  </a:lnTo>
                  <a:lnTo>
                    <a:pt x="169700" y="271297"/>
                  </a:lnTo>
                  <a:lnTo>
                    <a:pt x="209088" y="255087"/>
                  </a:lnTo>
                  <a:lnTo>
                    <a:pt x="223867" y="242440"/>
                  </a:lnTo>
                  <a:lnTo>
                    <a:pt x="146123" y="242440"/>
                  </a:lnTo>
                  <a:lnTo>
                    <a:pt x="105925"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4" y="128671"/>
                  </a:lnTo>
                  <a:lnTo>
                    <a:pt x="238046" y="168868"/>
                  </a:lnTo>
                  <a:lnTo>
                    <a:pt x="217883" y="205530"/>
                  </a:lnTo>
                  <a:lnTo>
                    <a:pt x="185045" y="231469"/>
                  </a:lnTo>
                  <a:lnTo>
                    <a:pt x="146123" y="242440"/>
                  </a:lnTo>
                  <a:lnTo>
                    <a:pt x="223867" y="242440"/>
                  </a:lnTo>
                  <a:lnTo>
                    <a:pt x="242573" y="226430"/>
                  </a:lnTo>
                  <a:lnTo>
                    <a:pt x="265312" y="188683"/>
                  </a:lnTo>
                  <a:lnTo>
                    <a:pt x="274800" y="147164"/>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6"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FC9B0E">
                <a:alpha val="50000"/>
              </a:srgbClr>
            </a:solidFill>
          </p:spPr>
          <p:txBody>
            <a:bodyPr wrap="square" lIns="0" tIns="0" rIns="0" bIns="0" rtlCol="0"/>
            <a:lstStyle/>
            <a:p>
              <a:endParaRPr sz="1092"/>
            </a:p>
          </p:txBody>
        </p:sp>
        <p:sp>
          <p:nvSpPr>
            <p:cNvPr id="279" name="object 279"/>
            <p:cNvSpPr/>
            <p:nvPr/>
          </p:nvSpPr>
          <p:spPr>
            <a:xfrm>
              <a:off x="16863337"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280" name="object 280"/>
            <p:cNvPicPr/>
            <p:nvPr/>
          </p:nvPicPr>
          <p:blipFill>
            <a:blip r:embed="rId14" cstate="print"/>
            <a:stretch>
              <a:fillRect/>
            </a:stretch>
          </p:blipFill>
          <p:spPr>
            <a:xfrm>
              <a:off x="18227685" y="1110025"/>
              <a:ext cx="242397" cy="242397"/>
            </a:xfrm>
            <a:prstGeom prst="rect">
              <a:avLst/>
            </a:prstGeom>
          </p:spPr>
        </p:pic>
        <p:sp>
          <p:nvSpPr>
            <p:cNvPr id="281" name="object 281"/>
            <p:cNvSpPr/>
            <p:nvPr/>
          </p:nvSpPr>
          <p:spPr>
            <a:xfrm>
              <a:off x="18211483" y="1093826"/>
              <a:ext cx="274955" cy="274955"/>
            </a:xfrm>
            <a:custGeom>
              <a:avLst/>
              <a:gdLst/>
              <a:ahLst/>
              <a:cxnLst/>
              <a:rect l="l" t="t" r="r" b="b"/>
              <a:pathLst>
                <a:path w="274955" h="274955">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48" y="32352"/>
                  </a:lnTo>
                  <a:lnTo>
                    <a:pt x="226431" y="32221"/>
                  </a:lnTo>
                  <a:lnTo>
                    <a:pt x="188688" y="9488"/>
                  </a:lnTo>
                  <a:lnTo>
                    <a:pt x="147166" y="0"/>
                  </a:lnTo>
                  <a:close/>
                </a:path>
                <a:path w="274955" h="274955">
                  <a:moveTo>
                    <a:pt x="226548"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4" y="105099"/>
                  </a:lnTo>
                  <a:lnTo>
                    <a:pt x="255097" y="65711"/>
                  </a:lnTo>
                  <a:lnTo>
                    <a:pt x="226548"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grpSp>
      <p:pic>
        <p:nvPicPr>
          <p:cNvPr id="282" name="object 282"/>
          <p:cNvPicPr/>
          <p:nvPr/>
        </p:nvPicPr>
        <p:blipFill>
          <a:blip r:embed="rId15" cstate="print"/>
          <a:stretch>
            <a:fillRect/>
          </a:stretch>
        </p:blipFill>
        <p:spPr>
          <a:xfrm>
            <a:off x="542306" y="4696963"/>
            <a:ext cx="146992" cy="146993"/>
          </a:xfrm>
          <a:prstGeom prst="rect">
            <a:avLst/>
          </a:prstGeom>
        </p:spPr>
      </p:pic>
      <p:pic>
        <p:nvPicPr>
          <p:cNvPr id="283" name="object 283"/>
          <p:cNvPicPr/>
          <p:nvPr/>
        </p:nvPicPr>
        <p:blipFill>
          <a:blip r:embed="rId16" cstate="print"/>
          <a:stretch>
            <a:fillRect/>
          </a:stretch>
        </p:blipFill>
        <p:spPr>
          <a:xfrm>
            <a:off x="334685" y="6142028"/>
            <a:ext cx="146994" cy="146994"/>
          </a:xfrm>
          <a:prstGeom prst="rect">
            <a:avLst/>
          </a:prstGeom>
        </p:spPr>
      </p:pic>
      <p:pic>
        <p:nvPicPr>
          <p:cNvPr id="284" name="object 284"/>
          <p:cNvPicPr/>
          <p:nvPr/>
        </p:nvPicPr>
        <p:blipFill>
          <a:blip r:embed="rId17" cstate="print"/>
          <a:stretch>
            <a:fillRect/>
          </a:stretch>
        </p:blipFill>
        <p:spPr>
          <a:xfrm>
            <a:off x="1475385" y="6661160"/>
            <a:ext cx="146992" cy="146992"/>
          </a:xfrm>
          <a:prstGeom prst="rect">
            <a:avLst/>
          </a:prstGeom>
        </p:spPr>
      </p:pic>
      <p:pic>
        <p:nvPicPr>
          <p:cNvPr id="285" name="object 285"/>
          <p:cNvPicPr/>
          <p:nvPr/>
        </p:nvPicPr>
        <p:blipFill>
          <a:blip r:embed="rId18" cstate="print"/>
          <a:stretch>
            <a:fillRect/>
          </a:stretch>
        </p:blipFill>
        <p:spPr>
          <a:xfrm>
            <a:off x="428" y="5795878"/>
            <a:ext cx="120037" cy="146992"/>
          </a:xfrm>
          <a:prstGeom prst="rect">
            <a:avLst/>
          </a:prstGeom>
        </p:spPr>
      </p:pic>
      <p:pic>
        <p:nvPicPr>
          <p:cNvPr id="287" name="object 287"/>
          <p:cNvPicPr/>
          <p:nvPr/>
        </p:nvPicPr>
        <p:blipFill>
          <a:blip r:embed="rId19" cstate="print"/>
          <a:stretch>
            <a:fillRect/>
          </a:stretch>
        </p:blipFill>
        <p:spPr>
          <a:xfrm>
            <a:off x="932276" y="5794865"/>
            <a:ext cx="146995" cy="146990"/>
          </a:xfrm>
          <a:prstGeom prst="rect">
            <a:avLst/>
          </a:prstGeom>
        </p:spPr>
      </p:pic>
      <p:grpSp>
        <p:nvGrpSpPr>
          <p:cNvPr id="288" name="object 288"/>
          <p:cNvGrpSpPr/>
          <p:nvPr/>
        </p:nvGrpSpPr>
        <p:grpSpPr>
          <a:xfrm>
            <a:off x="428" y="4929689"/>
            <a:ext cx="2511776" cy="1928018"/>
            <a:chOff x="0" y="8129422"/>
            <a:chExt cx="4142104" cy="3179445"/>
          </a:xfrm>
        </p:grpSpPr>
        <p:sp>
          <p:nvSpPr>
            <p:cNvPr id="289" name="object 289"/>
            <p:cNvSpPr/>
            <p:nvPr/>
          </p:nvSpPr>
          <p:spPr>
            <a:xfrm>
              <a:off x="0" y="8129428"/>
              <a:ext cx="4142104" cy="3179445"/>
            </a:xfrm>
            <a:custGeom>
              <a:avLst/>
              <a:gdLst/>
              <a:ahLst/>
              <a:cxnLst/>
              <a:rect l="l" t="t" r="r" b="b"/>
              <a:pathLst>
                <a:path w="4142104" h="3179445">
                  <a:moveTo>
                    <a:pt x="1829346" y="3179127"/>
                  </a:moveTo>
                  <a:lnTo>
                    <a:pt x="1501025" y="2901162"/>
                  </a:lnTo>
                  <a:lnTo>
                    <a:pt x="1451775" y="2859468"/>
                  </a:lnTo>
                  <a:lnTo>
                    <a:pt x="896150" y="2905607"/>
                  </a:lnTo>
                  <a:lnTo>
                    <a:pt x="0" y="2146897"/>
                  </a:lnTo>
                  <a:lnTo>
                    <a:pt x="0" y="2199868"/>
                  </a:lnTo>
                  <a:lnTo>
                    <a:pt x="882815" y="2947301"/>
                  </a:lnTo>
                  <a:lnTo>
                    <a:pt x="1384858" y="2905607"/>
                  </a:lnTo>
                  <a:lnTo>
                    <a:pt x="1438440" y="2901162"/>
                  </a:lnTo>
                  <a:lnTo>
                    <a:pt x="1766773" y="3179127"/>
                  </a:lnTo>
                  <a:lnTo>
                    <a:pt x="1829346" y="3179127"/>
                  </a:lnTo>
                  <a:close/>
                </a:path>
                <a:path w="4142104" h="3179445">
                  <a:moveTo>
                    <a:pt x="4141660" y="3179127"/>
                  </a:moveTo>
                  <a:lnTo>
                    <a:pt x="3308781" y="2473985"/>
                  </a:lnTo>
                  <a:lnTo>
                    <a:pt x="3263836" y="1932609"/>
                  </a:lnTo>
                  <a:lnTo>
                    <a:pt x="1227848" y="208915"/>
                  </a:lnTo>
                  <a:lnTo>
                    <a:pt x="1240028" y="188683"/>
                  </a:lnTo>
                  <a:lnTo>
                    <a:pt x="1249514" y="147167"/>
                  </a:lnTo>
                  <a:lnTo>
                    <a:pt x="1246022" y="105105"/>
                  </a:lnTo>
                  <a:lnTo>
                    <a:pt x="1229817" y="65709"/>
                  </a:lnTo>
                  <a:lnTo>
                    <a:pt x="1217168" y="50939"/>
                  </a:lnTo>
                  <a:lnTo>
                    <a:pt x="1217168" y="128676"/>
                  </a:lnTo>
                  <a:lnTo>
                    <a:pt x="1212773" y="168871"/>
                  </a:lnTo>
                  <a:lnTo>
                    <a:pt x="1202537" y="187477"/>
                  </a:lnTo>
                  <a:lnTo>
                    <a:pt x="1119924" y="117525"/>
                  </a:lnTo>
                  <a:lnTo>
                    <a:pt x="1093800" y="148386"/>
                  </a:lnTo>
                  <a:lnTo>
                    <a:pt x="1176401" y="218325"/>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92" y="0"/>
                  </a:lnTo>
                  <a:lnTo>
                    <a:pt x="1079817" y="3492"/>
                  </a:lnTo>
                  <a:lnTo>
                    <a:pt x="1040434" y="19710"/>
                  </a:lnTo>
                  <a:lnTo>
                    <a:pt x="1006957" y="48361"/>
                  </a:lnTo>
                  <a:lnTo>
                    <a:pt x="984211" y="86106"/>
                  </a:lnTo>
                  <a:lnTo>
                    <a:pt x="974725" y="127622"/>
                  </a:lnTo>
                  <a:lnTo>
                    <a:pt x="978217" y="169697"/>
                  </a:lnTo>
                  <a:lnTo>
                    <a:pt x="994422" y="209080"/>
                  </a:lnTo>
                  <a:lnTo>
                    <a:pt x="1023073" y="242570"/>
                  </a:lnTo>
                  <a:lnTo>
                    <a:pt x="1060831" y="265303"/>
                  </a:lnTo>
                  <a:lnTo>
                    <a:pt x="1102347" y="274789"/>
                  </a:lnTo>
                  <a:lnTo>
                    <a:pt x="1144422" y="271297"/>
                  </a:lnTo>
                  <a:lnTo>
                    <a:pt x="1183805" y="255092"/>
                  </a:lnTo>
                  <a:lnTo>
                    <a:pt x="1198600" y="242443"/>
                  </a:lnTo>
                  <a:lnTo>
                    <a:pt x="1201724" y="239776"/>
                  </a:lnTo>
                  <a:lnTo>
                    <a:pt x="3224898" y="1952637"/>
                  </a:lnTo>
                  <a:lnTo>
                    <a:pt x="3269869" y="2494013"/>
                  </a:lnTo>
                  <a:lnTo>
                    <a:pt x="4079075" y="3179127"/>
                  </a:lnTo>
                  <a:lnTo>
                    <a:pt x="4141660" y="3179127"/>
                  </a:lnTo>
                  <a:close/>
                </a:path>
              </a:pathLst>
            </a:custGeom>
            <a:solidFill>
              <a:srgbClr val="5DC4C1">
                <a:alpha val="50000"/>
              </a:srgbClr>
            </a:solidFill>
          </p:spPr>
          <p:txBody>
            <a:bodyPr wrap="square" lIns="0" tIns="0" rIns="0" bIns="0" rtlCol="0"/>
            <a:lstStyle/>
            <a:p>
              <a:endParaRPr sz="1092"/>
            </a:p>
          </p:txBody>
        </p:sp>
        <p:sp>
          <p:nvSpPr>
            <p:cNvPr id="290" name="object 290"/>
            <p:cNvSpPr/>
            <p:nvPr/>
          </p:nvSpPr>
          <p:spPr>
            <a:xfrm>
              <a:off x="0" y="9971652"/>
              <a:ext cx="907415" cy="815975"/>
            </a:xfrm>
            <a:custGeom>
              <a:avLst/>
              <a:gdLst/>
              <a:ahLst/>
              <a:cxnLst/>
              <a:rect l="l" t="t" r="r" b="b"/>
              <a:pathLst>
                <a:path w="907415" h="815975">
                  <a:moveTo>
                    <a:pt x="907135" y="687959"/>
                  </a:moveTo>
                  <a:lnTo>
                    <a:pt x="903643" y="645896"/>
                  </a:lnTo>
                  <a:lnTo>
                    <a:pt x="887437" y="606501"/>
                  </a:lnTo>
                  <a:lnTo>
                    <a:pt x="874788" y="591731"/>
                  </a:lnTo>
                  <a:lnTo>
                    <a:pt x="874788" y="669467"/>
                  </a:lnTo>
                  <a:lnTo>
                    <a:pt x="870381" y="709663"/>
                  </a:lnTo>
                  <a:lnTo>
                    <a:pt x="850214" y="746340"/>
                  </a:lnTo>
                  <a:lnTo>
                    <a:pt x="817384" y="772274"/>
                  </a:lnTo>
                  <a:lnTo>
                    <a:pt x="778459" y="783234"/>
                  </a:lnTo>
                  <a:lnTo>
                    <a:pt x="738263" y="778840"/>
                  </a:lnTo>
                  <a:lnTo>
                    <a:pt x="721283" y="769493"/>
                  </a:lnTo>
                  <a:lnTo>
                    <a:pt x="701611" y="758672"/>
                  </a:lnTo>
                  <a:lnTo>
                    <a:pt x="714387" y="769493"/>
                  </a:lnTo>
                  <a:lnTo>
                    <a:pt x="688822" y="747852"/>
                  </a:lnTo>
                  <a:lnTo>
                    <a:pt x="701611" y="758672"/>
                  </a:lnTo>
                  <a:lnTo>
                    <a:pt x="693051" y="747852"/>
                  </a:lnTo>
                  <a:lnTo>
                    <a:pt x="675665" y="725843"/>
                  </a:lnTo>
                  <a:lnTo>
                    <a:pt x="664692" y="686917"/>
                  </a:lnTo>
                  <a:lnTo>
                    <a:pt x="669099" y="646722"/>
                  </a:lnTo>
                  <a:lnTo>
                    <a:pt x="679310" y="628129"/>
                  </a:lnTo>
                  <a:lnTo>
                    <a:pt x="761936" y="698068"/>
                  </a:lnTo>
                  <a:lnTo>
                    <a:pt x="788060" y="667207"/>
                  </a:lnTo>
                  <a:lnTo>
                    <a:pt x="705446" y="597268"/>
                  </a:lnTo>
                  <a:lnTo>
                    <a:pt x="722096" y="584123"/>
                  </a:lnTo>
                  <a:lnTo>
                    <a:pt x="761009" y="573151"/>
                  </a:lnTo>
                  <a:lnTo>
                    <a:pt x="801217" y="577545"/>
                  </a:lnTo>
                  <a:lnTo>
                    <a:pt x="837869" y="597712"/>
                  </a:lnTo>
                  <a:lnTo>
                    <a:pt x="863815" y="630542"/>
                  </a:lnTo>
                  <a:lnTo>
                    <a:pt x="874788" y="669467"/>
                  </a:lnTo>
                  <a:lnTo>
                    <a:pt x="874788" y="591731"/>
                  </a:lnTo>
                  <a:lnTo>
                    <a:pt x="858888" y="573151"/>
                  </a:lnTo>
                  <a:lnTo>
                    <a:pt x="858774" y="573024"/>
                  </a:lnTo>
                  <a:lnTo>
                    <a:pt x="821029" y="550278"/>
                  </a:lnTo>
                  <a:lnTo>
                    <a:pt x="779513" y="540791"/>
                  </a:lnTo>
                  <a:lnTo>
                    <a:pt x="737438" y="544283"/>
                  </a:lnTo>
                  <a:lnTo>
                    <a:pt x="698055" y="560501"/>
                  </a:lnTo>
                  <a:lnTo>
                    <a:pt x="680123" y="575843"/>
                  </a:lnTo>
                  <a:lnTo>
                    <a:pt x="0" y="0"/>
                  </a:lnTo>
                  <a:lnTo>
                    <a:pt x="0" y="52984"/>
                  </a:lnTo>
                  <a:lnTo>
                    <a:pt x="653999" y="606691"/>
                  </a:lnTo>
                  <a:lnTo>
                    <a:pt x="641832" y="626910"/>
                  </a:lnTo>
                  <a:lnTo>
                    <a:pt x="632345" y="668426"/>
                  </a:lnTo>
                  <a:lnTo>
                    <a:pt x="635838" y="710501"/>
                  </a:lnTo>
                  <a:lnTo>
                    <a:pt x="652043" y="749884"/>
                  </a:lnTo>
                  <a:lnTo>
                    <a:pt x="680694" y="783361"/>
                  </a:lnTo>
                  <a:lnTo>
                    <a:pt x="718451" y="806094"/>
                  </a:lnTo>
                  <a:lnTo>
                    <a:pt x="759980" y="815581"/>
                  </a:lnTo>
                  <a:lnTo>
                    <a:pt x="802043" y="812088"/>
                  </a:lnTo>
                  <a:lnTo>
                    <a:pt x="841425" y="795883"/>
                  </a:lnTo>
                  <a:lnTo>
                    <a:pt x="856195" y="783234"/>
                  </a:lnTo>
                  <a:lnTo>
                    <a:pt x="874915" y="767219"/>
                  </a:lnTo>
                  <a:lnTo>
                    <a:pt x="897648" y="729475"/>
                  </a:lnTo>
                  <a:lnTo>
                    <a:pt x="907135" y="687959"/>
                  </a:lnTo>
                  <a:close/>
                </a:path>
              </a:pathLst>
            </a:custGeom>
            <a:solidFill>
              <a:srgbClr val="FC9B0E">
                <a:alpha val="50000"/>
              </a:srgbClr>
            </a:solidFill>
          </p:spPr>
          <p:txBody>
            <a:bodyPr wrap="square" lIns="0" tIns="0" rIns="0" bIns="0" rtlCol="0"/>
            <a:lstStyle/>
            <a:p>
              <a:endParaRPr sz="1092"/>
            </a:p>
          </p:txBody>
        </p:sp>
        <p:sp>
          <p:nvSpPr>
            <p:cNvPr id="291" name="object 291"/>
            <p:cNvSpPr/>
            <p:nvPr/>
          </p:nvSpPr>
          <p:spPr>
            <a:xfrm>
              <a:off x="0" y="9136132"/>
              <a:ext cx="2691130" cy="2107565"/>
            </a:xfrm>
            <a:custGeom>
              <a:avLst/>
              <a:gdLst/>
              <a:ahLst/>
              <a:cxnLst/>
              <a:rect l="l" t="t" r="r" b="b"/>
              <a:pathLst>
                <a:path w="2691130" h="2107565">
                  <a:moveTo>
                    <a:pt x="2690914" y="1979587"/>
                  </a:moveTo>
                  <a:lnTo>
                    <a:pt x="2687409" y="1937524"/>
                  </a:lnTo>
                  <a:lnTo>
                    <a:pt x="2671203" y="1898129"/>
                  </a:lnTo>
                  <a:lnTo>
                    <a:pt x="2658554" y="1883359"/>
                  </a:lnTo>
                  <a:lnTo>
                    <a:pt x="2658554" y="1961095"/>
                  </a:lnTo>
                  <a:lnTo>
                    <a:pt x="2654160" y="2001291"/>
                  </a:lnTo>
                  <a:lnTo>
                    <a:pt x="2633980" y="2037956"/>
                  </a:lnTo>
                  <a:lnTo>
                    <a:pt x="2601150" y="2063902"/>
                  </a:lnTo>
                  <a:lnTo>
                    <a:pt x="2562237" y="2074862"/>
                  </a:lnTo>
                  <a:lnTo>
                    <a:pt x="2522029" y="2070468"/>
                  </a:lnTo>
                  <a:lnTo>
                    <a:pt x="2505049" y="2061121"/>
                  </a:lnTo>
                  <a:lnTo>
                    <a:pt x="2485377" y="2050300"/>
                  </a:lnTo>
                  <a:lnTo>
                    <a:pt x="2498153" y="2061121"/>
                  </a:lnTo>
                  <a:lnTo>
                    <a:pt x="2472588" y="2039480"/>
                  </a:lnTo>
                  <a:lnTo>
                    <a:pt x="2485377" y="2050300"/>
                  </a:lnTo>
                  <a:lnTo>
                    <a:pt x="2476817" y="2039480"/>
                  </a:lnTo>
                  <a:lnTo>
                    <a:pt x="2459431" y="2017471"/>
                  </a:lnTo>
                  <a:lnTo>
                    <a:pt x="2448458" y="1978545"/>
                  </a:lnTo>
                  <a:lnTo>
                    <a:pt x="2452865" y="1938350"/>
                  </a:lnTo>
                  <a:lnTo>
                    <a:pt x="2463088" y="1919757"/>
                  </a:lnTo>
                  <a:lnTo>
                    <a:pt x="2545715" y="1989696"/>
                  </a:lnTo>
                  <a:lnTo>
                    <a:pt x="2571839" y="1958835"/>
                  </a:lnTo>
                  <a:lnTo>
                    <a:pt x="2489225" y="1888896"/>
                  </a:lnTo>
                  <a:lnTo>
                    <a:pt x="2505862" y="1875751"/>
                  </a:lnTo>
                  <a:lnTo>
                    <a:pt x="2544788" y="1864779"/>
                  </a:lnTo>
                  <a:lnTo>
                    <a:pt x="2584983" y="1869173"/>
                  </a:lnTo>
                  <a:lnTo>
                    <a:pt x="2621648" y="1889340"/>
                  </a:lnTo>
                  <a:lnTo>
                    <a:pt x="2647594" y="1922183"/>
                  </a:lnTo>
                  <a:lnTo>
                    <a:pt x="2658554" y="1961095"/>
                  </a:lnTo>
                  <a:lnTo>
                    <a:pt x="2658554" y="1883359"/>
                  </a:lnTo>
                  <a:lnTo>
                    <a:pt x="2642654" y="1864779"/>
                  </a:lnTo>
                  <a:lnTo>
                    <a:pt x="2642539" y="1864652"/>
                  </a:lnTo>
                  <a:lnTo>
                    <a:pt x="2604795" y="1841919"/>
                  </a:lnTo>
                  <a:lnTo>
                    <a:pt x="2563279" y="1832432"/>
                  </a:lnTo>
                  <a:lnTo>
                    <a:pt x="2521216" y="1835924"/>
                  </a:lnTo>
                  <a:lnTo>
                    <a:pt x="2481821" y="1852129"/>
                  </a:lnTo>
                  <a:lnTo>
                    <a:pt x="2463901" y="1867471"/>
                  </a:lnTo>
                  <a:lnTo>
                    <a:pt x="372681" y="96977"/>
                  </a:lnTo>
                  <a:lnTo>
                    <a:pt x="346494" y="74815"/>
                  </a:lnTo>
                  <a:lnTo>
                    <a:pt x="323430" y="55283"/>
                  </a:lnTo>
                  <a:lnTo>
                    <a:pt x="88353" y="74815"/>
                  </a:lnTo>
                  <a:lnTo>
                    <a:pt x="0" y="0"/>
                  </a:lnTo>
                  <a:lnTo>
                    <a:pt x="0" y="52984"/>
                  </a:lnTo>
                  <a:lnTo>
                    <a:pt x="75018" y="116509"/>
                  </a:lnTo>
                  <a:lnTo>
                    <a:pt x="310108" y="96977"/>
                  </a:lnTo>
                  <a:lnTo>
                    <a:pt x="2437777" y="1898319"/>
                  </a:lnTo>
                  <a:lnTo>
                    <a:pt x="2425598" y="1918538"/>
                  </a:lnTo>
                  <a:lnTo>
                    <a:pt x="2416111" y="1960054"/>
                  </a:lnTo>
                  <a:lnTo>
                    <a:pt x="2419604" y="2002116"/>
                  </a:lnTo>
                  <a:lnTo>
                    <a:pt x="2435809" y="2041512"/>
                  </a:lnTo>
                  <a:lnTo>
                    <a:pt x="2464460" y="2074989"/>
                  </a:lnTo>
                  <a:lnTo>
                    <a:pt x="2502217" y="2097735"/>
                  </a:lnTo>
                  <a:lnTo>
                    <a:pt x="2543746" y="2107222"/>
                  </a:lnTo>
                  <a:lnTo>
                    <a:pt x="2585809" y="2103729"/>
                  </a:lnTo>
                  <a:lnTo>
                    <a:pt x="2625191" y="2087511"/>
                  </a:lnTo>
                  <a:lnTo>
                    <a:pt x="2639974" y="2074862"/>
                  </a:lnTo>
                  <a:lnTo>
                    <a:pt x="2658681" y="2058860"/>
                  </a:lnTo>
                  <a:lnTo>
                    <a:pt x="2681414" y="2021103"/>
                  </a:lnTo>
                  <a:lnTo>
                    <a:pt x="2690914" y="1979587"/>
                  </a:lnTo>
                  <a:close/>
                </a:path>
              </a:pathLst>
            </a:custGeom>
            <a:solidFill>
              <a:srgbClr val="5B7BA1">
                <a:alpha val="50000"/>
              </a:srgbClr>
            </a:solidFill>
          </p:spPr>
          <p:txBody>
            <a:bodyPr wrap="square" lIns="0" tIns="0" rIns="0" bIns="0" rtlCol="0"/>
            <a:lstStyle/>
            <a:p>
              <a:endParaRPr sz="1092"/>
            </a:p>
          </p:txBody>
        </p:sp>
        <p:sp>
          <p:nvSpPr>
            <p:cNvPr id="292" name="object 292"/>
            <p:cNvSpPr/>
            <p:nvPr/>
          </p:nvSpPr>
          <p:spPr>
            <a:xfrm>
              <a:off x="0" y="9541643"/>
              <a:ext cx="2298700" cy="1767205"/>
            </a:xfrm>
            <a:custGeom>
              <a:avLst/>
              <a:gdLst/>
              <a:ahLst/>
              <a:cxnLst/>
              <a:rect l="l" t="t" r="r" b="b"/>
              <a:pathLst>
                <a:path w="2298700" h="1767204">
                  <a:moveTo>
                    <a:pt x="2298700" y="1766912"/>
                  </a:moveTo>
                  <a:lnTo>
                    <a:pt x="640016" y="362635"/>
                  </a:lnTo>
                  <a:lnTo>
                    <a:pt x="614527" y="341058"/>
                  </a:lnTo>
                  <a:lnTo>
                    <a:pt x="590765" y="320929"/>
                  </a:lnTo>
                  <a:lnTo>
                    <a:pt x="348564" y="341058"/>
                  </a:lnTo>
                  <a:lnTo>
                    <a:pt x="192468" y="208902"/>
                  </a:lnTo>
                  <a:lnTo>
                    <a:pt x="204647" y="188683"/>
                  </a:lnTo>
                  <a:lnTo>
                    <a:pt x="214134" y="147167"/>
                  </a:lnTo>
                  <a:lnTo>
                    <a:pt x="210642" y="105092"/>
                  </a:lnTo>
                  <a:lnTo>
                    <a:pt x="194437" y="65709"/>
                  </a:lnTo>
                  <a:lnTo>
                    <a:pt x="165887" y="32359"/>
                  </a:lnTo>
                  <a:lnTo>
                    <a:pt x="128028" y="9486"/>
                  </a:lnTo>
                  <a:lnTo>
                    <a:pt x="86512" y="0"/>
                  </a:lnTo>
                  <a:lnTo>
                    <a:pt x="44437" y="3492"/>
                  </a:lnTo>
                  <a:lnTo>
                    <a:pt x="5054" y="19710"/>
                  </a:lnTo>
                  <a:lnTo>
                    <a:pt x="0" y="24041"/>
                  </a:lnTo>
                  <a:lnTo>
                    <a:pt x="0" y="66319"/>
                  </a:lnTo>
                  <a:lnTo>
                    <a:pt x="29095" y="43332"/>
                  </a:lnTo>
                  <a:lnTo>
                    <a:pt x="68021" y="32359"/>
                  </a:lnTo>
                  <a:lnTo>
                    <a:pt x="108216" y="36753"/>
                  </a:lnTo>
                  <a:lnTo>
                    <a:pt x="144881" y="56921"/>
                  </a:lnTo>
                  <a:lnTo>
                    <a:pt x="170815" y="89750"/>
                  </a:lnTo>
                  <a:lnTo>
                    <a:pt x="181787" y="128676"/>
                  </a:lnTo>
                  <a:lnTo>
                    <a:pt x="177393" y="168871"/>
                  </a:lnTo>
                  <a:lnTo>
                    <a:pt x="167157" y="187477"/>
                  </a:lnTo>
                  <a:lnTo>
                    <a:pt x="84531" y="117500"/>
                  </a:lnTo>
                  <a:lnTo>
                    <a:pt x="58407" y="148361"/>
                  </a:lnTo>
                  <a:lnTo>
                    <a:pt x="141033" y="218325"/>
                  </a:lnTo>
                  <a:lnTo>
                    <a:pt x="124383" y="231470"/>
                  </a:lnTo>
                  <a:lnTo>
                    <a:pt x="85471" y="242443"/>
                  </a:lnTo>
                  <a:lnTo>
                    <a:pt x="45275" y="238048"/>
                  </a:lnTo>
                  <a:lnTo>
                    <a:pt x="28282" y="228701"/>
                  </a:lnTo>
                  <a:lnTo>
                    <a:pt x="8623" y="217893"/>
                  </a:lnTo>
                  <a:lnTo>
                    <a:pt x="0" y="206971"/>
                  </a:lnTo>
                  <a:lnTo>
                    <a:pt x="0" y="210578"/>
                  </a:lnTo>
                  <a:lnTo>
                    <a:pt x="0" y="249974"/>
                  </a:lnTo>
                  <a:lnTo>
                    <a:pt x="25463" y="265303"/>
                  </a:lnTo>
                  <a:lnTo>
                    <a:pt x="66979" y="274789"/>
                  </a:lnTo>
                  <a:lnTo>
                    <a:pt x="109042" y="271297"/>
                  </a:lnTo>
                  <a:lnTo>
                    <a:pt x="148424" y="255092"/>
                  </a:lnTo>
                  <a:lnTo>
                    <a:pt x="163207" y="242443"/>
                  </a:lnTo>
                  <a:lnTo>
                    <a:pt x="166344" y="239763"/>
                  </a:lnTo>
                  <a:lnTo>
                    <a:pt x="335229" y="382752"/>
                  </a:lnTo>
                  <a:lnTo>
                    <a:pt x="577430" y="362635"/>
                  </a:lnTo>
                  <a:lnTo>
                    <a:pt x="2236114" y="1766912"/>
                  </a:lnTo>
                  <a:lnTo>
                    <a:pt x="2298700" y="1766912"/>
                  </a:lnTo>
                  <a:close/>
                </a:path>
              </a:pathLst>
            </a:custGeom>
            <a:solidFill>
              <a:srgbClr val="6EC002">
                <a:alpha val="50000"/>
              </a:srgbClr>
            </a:solidFill>
          </p:spPr>
          <p:txBody>
            <a:bodyPr wrap="square" lIns="0" tIns="0" rIns="0" bIns="0" rtlCol="0"/>
            <a:lstStyle/>
            <a:p>
              <a:endParaRPr sz="1092"/>
            </a:p>
          </p:txBody>
        </p:sp>
        <p:sp>
          <p:nvSpPr>
            <p:cNvPr id="293" name="object 293"/>
            <p:cNvSpPr/>
            <p:nvPr/>
          </p:nvSpPr>
          <p:spPr>
            <a:xfrm>
              <a:off x="0" y="10656620"/>
              <a:ext cx="770255" cy="652145"/>
            </a:xfrm>
            <a:custGeom>
              <a:avLst/>
              <a:gdLst/>
              <a:ahLst/>
              <a:cxnLst/>
              <a:rect l="l" t="t" r="r" b="b"/>
              <a:pathLst>
                <a:path w="770255" h="652145">
                  <a:moveTo>
                    <a:pt x="0" y="0"/>
                  </a:moveTo>
                  <a:lnTo>
                    <a:pt x="0" y="52984"/>
                  </a:lnTo>
                  <a:lnTo>
                    <a:pt x="707455" y="651936"/>
                  </a:lnTo>
                  <a:lnTo>
                    <a:pt x="770034" y="651936"/>
                  </a:lnTo>
                  <a:lnTo>
                    <a:pt x="0" y="0"/>
                  </a:lnTo>
                  <a:close/>
                </a:path>
              </a:pathLst>
            </a:custGeom>
            <a:solidFill>
              <a:srgbClr val="ED4039">
                <a:alpha val="50000"/>
              </a:srgbClr>
            </a:solidFill>
          </p:spPr>
          <p:txBody>
            <a:bodyPr wrap="square" lIns="0" tIns="0" rIns="0" bIns="0" rtlCol="0"/>
            <a:lstStyle/>
            <a:p>
              <a:endParaRPr sz="1092"/>
            </a:p>
          </p:txBody>
        </p:sp>
        <p:sp>
          <p:nvSpPr>
            <p:cNvPr id="294" name="object 294"/>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295" name="object 295"/>
            <p:cNvSpPr/>
            <p:nvPr/>
          </p:nvSpPr>
          <p:spPr>
            <a:xfrm>
              <a:off x="1585582" y="9182982"/>
              <a:ext cx="2063750" cy="2125980"/>
            </a:xfrm>
            <a:custGeom>
              <a:avLst/>
              <a:gdLst/>
              <a:ahLst/>
              <a:cxnLst/>
              <a:rect l="l" t="t" r="r" b="b"/>
              <a:pathLst>
                <a:path w="2063750" h="2125979">
                  <a:moveTo>
                    <a:pt x="2063330" y="2125573"/>
                  </a:moveTo>
                  <a:lnTo>
                    <a:pt x="1325575" y="1500962"/>
                  </a:lnTo>
                  <a:lnTo>
                    <a:pt x="1291272" y="1087818"/>
                  </a:lnTo>
                  <a:lnTo>
                    <a:pt x="253123" y="208902"/>
                  </a:lnTo>
                  <a:lnTo>
                    <a:pt x="265303" y="188671"/>
                  </a:lnTo>
                  <a:lnTo>
                    <a:pt x="274802" y="147154"/>
                  </a:lnTo>
                  <a:lnTo>
                    <a:pt x="271310" y="105092"/>
                  </a:lnTo>
                  <a:lnTo>
                    <a:pt x="255092" y="65697"/>
                  </a:lnTo>
                  <a:lnTo>
                    <a:pt x="242443" y="50927"/>
                  </a:lnTo>
                  <a:lnTo>
                    <a:pt x="242443" y="128663"/>
                  </a:lnTo>
                  <a:lnTo>
                    <a:pt x="238036" y="168859"/>
                  </a:lnTo>
                  <a:lnTo>
                    <a:pt x="227799" y="187464"/>
                  </a:lnTo>
                  <a:lnTo>
                    <a:pt x="145199" y="117513"/>
                  </a:lnTo>
                  <a:lnTo>
                    <a:pt x="119062" y="148361"/>
                  </a:lnTo>
                  <a:lnTo>
                    <a:pt x="201676" y="218325"/>
                  </a:lnTo>
                  <a:lnTo>
                    <a:pt x="185039" y="231470"/>
                  </a:lnTo>
                  <a:lnTo>
                    <a:pt x="146126" y="242430"/>
                  </a:lnTo>
                  <a:lnTo>
                    <a:pt x="105918" y="238036"/>
                  </a:lnTo>
                  <a:lnTo>
                    <a:pt x="88938" y="228688"/>
                  </a:lnTo>
                  <a:lnTo>
                    <a:pt x="69265" y="217868"/>
                  </a:lnTo>
                  <a:lnTo>
                    <a:pt x="82042" y="228688"/>
                  </a:lnTo>
                  <a:lnTo>
                    <a:pt x="56476" y="207048"/>
                  </a:lnTo>
                  <a:lnTo>
                    <a:pt x="69265" y="217868"/>
                  </a:lnTo>
                  <a:lnTo>
                    <a:pt x="60706" y="207048"/>
                  </a:lnTo>
                  <a:lnTo>
                    <a:pt x="43319" y="185039"/>
                  </a:lnTo>
                  <a:lnTo>
                    <a:pt x="32346" y="146113"/>
                  </a:lnTo>
                  <a:lnTo>
                    <a:pt x="36753" y="105918"/>
                  </a:lnTo>
                  <a:lnTo>
                    <a:pt x="56921" y="69253"/>
                  </a:lnTo>
                  <a:lnTo>
                    <a:pt x="89750" y="43319"/>
                  </a:lnTo>
                  <a:lnTo>
                    <a:pt x="128676" y="32346"/>
                  </a:lnTo>
                  <a:lnTo>
                    <a:pt x="168871" y="36741"/>
                  </a:lnTo>
                  <a:lnTo>
                    <a:pt x="205536" y="56908"/>
                  </a:lnTo>
                  <a:lnTo>
                    <a:pt x="231470" y="89750"/>
                  </a:lnTo>
                  <a:lnTo>
                    <a:pt x="242443" y="128663"/>
                  </a:lnTo>
                  <a:lnTo>
                    <a:pt x="242443" y="50927"/>
                  </a:lnTo>
                  <a:lnTo>
                    <a:pt x="226542" y="32346"/>
                  </a:lnTo>
                  <a:lnTo>
                    <a:pt x="226441" y="32219"/>
                  </a:lnTo>
                  <a:lnTo>
                    <a:pt x="188683" y="9486"/>
                  </a:lnTo>
                  <a:lnTo>
                    <a:pt x="147167" y="0"/>
                  </a:lnTo>
                  <a:lnTo>
                    <a:pt x="105092" y="3492"/>
                  </a:lnTo>
                  <a:lnTo>
                    <a:pt x="65709" y="19697"/>
                  </a:lnTo>
                  <a:lnTo>
                    <a:pt x="32219" y="48361"/>
                  </a:lnTo>
                  <a:lnTo>
                    <a:pt x="9486" y="86106"/>
                  </a:lnTo>
                  <a:lnTo>
                    <a:pt x="0" y="127622"/>
                  </a:lnTo>
                  <a:lnTo>
                    <a:pt x="3492" y="169684"/>
                  </a:lnTo>
                  <a:lnTo>
                    <a:pt x="19697" y="209080"/>
                  </a:lnTo>
                  <a:lnTo>
                    <a:pt x="48361" y="242557"/>
                  </a:lnTo>
                  <a:lnTo>
                    <a:pt x="86106" y="265303"/>
                  </a:lnTo>
                  <a:lnTo>
                    <a:pt x="127635" y="274789"/>
                  </a:lnTo>
                  <a:lnTo>
                    <a:pt x="169697" y="271297"/>
                  </a:lnTo>
                  <a:lnTo>
                    <a:pt x="209080" y="255079"/>
                  </a:lnTo>
                  <a:lnTo>
                    <a:pt x="223862" y="242430"/>
                  </a:lnTo>
                  <a:lnTo>
                    <a:pt x="226999" y="239750"/>
                  </a:lnTo>
                  <a:lnTo>
                    <a:pt x="1252334" y="1107833"/>
                  </a:lnTo>
                  <a:lnTo>
                    <a:pt x="1286649" y="1520990"/>
                  </a:lnTo>
                  <a:lnTo>
                    <a:pt x="2000745" y="2125573"/>
                  </a:lnTo>
                  <a:lnTo>
                    <a:pt x="2063330" y="2125573"/>
                  </a:lnTo>
                  <a:close/>
                </a:path>
              </a:pathLst>
            </a:custGeom>
            <a:solidFill>
              <a:srgbClr val="FC9B0E">
                <a:alpha val="50000"/>
              </a:srgbClr>
            </a:solidFill>
          </p:spPr>
          <p:txBody>
            <a:bodyPr wrap="square" lIns="0" tIns="0" rIns="0" bIns="0" rtlCol="0"/>
            <a:lstStyle/>
            <a:p>
              <a:endParaRPr sz="1092"/>
            </a:p>
          </p:txBody>
        </p:sp>
        <p:sp>
          <p:nvSpPr>
            <p:cNvPr id="296" name="object 296"/>
            <p:cNvSpPr/>
            <p:nvPr/>
          </p:nvSpPr>
          <p:spPr>
            <a:xfrm>
              <a:off x="1617814" y="9939940"/>
              <a:ext cx="1623060" cy="1369060"/>
            </a:xfrm>
            <a:custGeom>
              <a:avLst/>
              <a:gdLst/>
              <a:ahLst/>
              <a:cxnLst/>
              <a:rect l="l" t="t" r="r" b="b"/>
              <a:pathLst>
                <a:path w="1623060" h="1369059">
                  <a:moveTo>
                    <a:pt x="1622945" y="1368615"/>
                  </a:moveTo>
                  <a:lnTo>
                    <a:pt x="253123" y="208889"/>
                  </a:lnTo>
                  <a:lnTo>
                    <a:pt x="265303" y="188683"/>
                  </a:lnTo>
                  <a:lnTo>
                    <a:pt x="274789" y="147167"/>
                  </a:lnTo>
                  <a:lnTo>
                    <a:pt x="271297" y="105105"/>
                  </a:lnTo>
                  <a:lnTo>
                    <a:pt x="255930" y="67741"/>
                  </a:lnTo>
                  <a:lnTo>
                    <a:pt x="255092" y="65709"/>
                  </a:lnTo>
                  <a:lnTo>
                    <a:pt x="242443" y="50939"/>
                  </a:lnTo>
                  <a:lnTo>
                    <a:pt x="242443" y="128676"/>
                  </a:lnTo>
                  <a:lnTo>
                    <a:pt x="238036" y="168871"/>
                  </a:lnTo>
                  <a:lnTo>
                    <a:pt x="227812" y="187452"/>
                  </a:lnTo>
                  <a:lnTo>
                    <a:pt x="145211" y="117513"/>
                  </a:lnTo>
                  <a:lnTo>
                    <a:pt x="119075" y="148386"/>
                  </a:lnTo>
                  <a:lnTo>
                    <a:pt x="201676" y="218325"/>
                  </a:lnTo>
                  <a:lnTo>
                    <a:pt x="185039" y="231470"/>
                  </a:lnTo>
                  <a:lnTo>
                    <a:pt x="146113" y="242443"/>
                  </a:lnTo>
                  <a:lnTo>
                    <a:pt x="105918" y="238048"/>
                  </a:lnTo>
                  <a:lnTo>
                    <a:pt x="69253" y="217881"/>
                  </a:lnTo>
                  <a:lnTo>
                    <a:pt x="43319" y="185039"/>
                  </a:lnTo>
                  <a:lnTo>
                    <a:pt x="32346" y="146126"/>
                  </a:lnTo>
                  <a:lnTo>
                    <a:pt x="36753" y="105930"/>
                  </a:lnTo>
                  <a:lnTo>
                    <a:pt x="56921" y="69265"/>
                  </a:lnTo>
                  <a:lnTo>
                    <a:pt x="89750" y="43319"/>
                  </a:lnTo>
                  <a:lnTo>
                    <a:pt x="128676" y="32359"/>
                  </a:lnTo>
                  <a:lnTo>
                    <a:pt x="168871" y="36753"/>
                  </a:lnTo>
                  <a:lnTo>
                    <a:pt x="205524" y="56921"/>
                  </a:lnTo>
                  <a:lnTo>
                    <a:pt x="231470" y="89750"/>
                  </a:lnTo>
                  <a:lnTo>
                    <a:pt x="242443" y="128676"/>
                  </a:lnTo>
                  <a:lnTo>
                    <a:pt x="242443" y="50939"/>
                  </a:lnTo>
                  <a:lnTo>
                    <a:pt x="238302" y="46101"/>
                  </a:lnTo>
                  <a:lnTo>
                    <a:pt x="226542" y="32359"/>
                  </a:lnTo>
                  <a:lnTo>
                    <a:pt x="226441" y="32232"/>
                  </a:lnTo>
                  <a:lnTo>
                    <a:pt x="188683" y="9486"/>
                  </a:lnTo>
                  <a:lnTo>
                    <a:pt x="147154" y="0"/>
                  </a:lnTo>
                  <a:lnTo>
                    <a:pt x="105092" y="3492"/>
                  </a:lnTo>
                  <a:lnTo>
                    <a:pt x="65709" y="19710"/>
                  </a:lnTo>
                  <a:lnTo>
                    <a:pt x="32219" y="48361"/>
                  </a:lnTo>
                  <a:lnTo>
                    <a:pt x="9486" y="86118"/>
                  </a:lnTo>
                  <a:lnTo>
                    <a:pt x="0" y="127635"/>
                  </a:lnTo>
                  <a:lnTo>
                    <a:pt x="3492" y="169697"/>
                  </a:lnTo>
                  <a:lnTo>
                    <a:pt x="19697" y="209092"/>
                  </a:lnTo>
                  <a:lnTo>
                    <a:pt x="48361" y="242570"/>
                  </a:lnTo>
                  <a:lnTo>
                    <a:pt x="86106" y="265303"/>
                  </a:lnTo>
                  <a:lnTo>
                    <a:pt x="127635" y="274789"/>
                  </a:lnTo>
                  <a:lnTo>
                    <a:pt x="169697" y="271297"/>
                  </a:lnTo>
                  <a:lnTo>
                    <a:pt x="209080" y="255092"/>
                  </a:lnTo>
                  <a:lnTo>
                    <a:pt x="223862" y="242443"/>
                  </a:lnTo>
                  <a:lnTo>
                    <a:pt x="226987" y="239763"/>
                  </a:lnTo>
                  <a:lnTo>
                    <a:pt x="1560347" y="1368615"/>
                  </a:lnTo>
                  <a:lnTo>
                    <a:pt x="1622945" y="1368615"/>
                  </a:lnTo>
                  <a:close/>
                </a:path>
              </a:pathLst>
            </a:custGeom>
            <a:solidFill>
              <a:srgbClr val="ED4039">
                <a:alpha val="50000"/>
              </a:srgbClr>
            </a:solidFill>
          </p:spPr>
          <p:txBody>
            <a:bodyPr wrap="square" lIns="0" tIns="0" rIns="0" bIns="0" rtlCol="0"/>
            <a:lstStyle/>
            <a:p>
              <a:endParaRPr sz="1092"/>
            </a:p>
          </p:txBody>
        </p:sp>
      </p:grpSp>
      <p:grpSp>
        <p:nvGrpSpPr>
          <p:cNvPr id="327" name="object 42">
            <a:extLst>
              <a:ext uri="{FF2B5EF4-FFF2-40B4-BE49-F238E27FC236}">
                <a16:creationId xmlns:a16="http://schemas.microsoft.com/office/drawing/2014/main" id="{CB227EAC-7AFD-48FF-A89D-A0F7D8A95A7E}"/>
              </a:ext>
            </a:extLst>
          </p:cNvPr>
          <p:cNvGrpSpPr/>
          <p:nvPr/>
        </p:nvGrpSpPr>
        <p:grpSpPr>
          <a:xfrm>
            <a:off x="1411876" y="4160802"/>
            <a:ext cx="5704732" cy="516756"/>
            <a:chOff x="2201386" y="2712178"/>
            <a:chExt cx="9407525" cy="852169"/>
          </a:xfrm>
        </p:grpSpPr>
        <p:pic>
          <p:nvPicPr>
            <p:cNvPr id="328" name="object 43">
              <a:extLst>
                <a:ext uri="{FF2B5EF4-FFF2-40B4-BE49-F238E27FC236}">
                  <a16:creationId xmlns:a16="http://schemas.microsoft.com/office/drawing/2014/main" id="{3481488F-3CC4-497C-809E-D8D3EFA3B74E}"/>
                </a:ext>
              </a:extLst>
            </p:cNvPr>
            <p:cNvPicPr/>
            <p:nvPr/>
          </p:nvPicPr>
          <p:blipFill>
            <a:blip r:embed="rId20" cstate="print"/>
            <a:stretch>
              <a:fillRect/>
            </a:stretch>
          </p:blipFill>
          <p:spPr>
            <a:xfrm>
              <a:off x="2202296" y="2826144"/>
              <a:ext cx="9387910" cy="737741"/>
            </a:xfrm>
            <a:prstGeom prst="rect">
              <a:avLst/>
            </a:prstGeom>
          </p:spPr>
        </p:pic>
        <p:sp>
          <p:nvSpPr>
            <p:cNvPr id="329" name="object 44">
              <a:extLst>
                <a:ext uri="{FF2B5EF4-FFF2-40B4-BE49-F238E27FC236}">
                  <a16:creationId xmlns:a16="http://schemas.microsoft.com/office/drawing/2014/main" id="{F3BDF106-9186-4E11-A02E-9FAB95764DBB}"/>
                </a:ext>
              </a:extLst>
            </p:cNvPr>
            <p:cNvSpPr/>
            <p:nvPr/>
          </p:nvSpPr>
          <p:spPr>
            <a:xfrm>
              <a:off x="2201386" y="3304573"/>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330" name="object 45">
              <a:extLst>
                <a:ext uri="{FF2B5EF4-FFF2-40B4-BE49-F238E27FC236}">
                  <a16:creationId xmlns:a16="http://schemas.microsoft.com/office/drawing/2014/main" id="{111FBBE5-76AF-46BE-A901-477D90BC1316}"/>
                </a:ext>
              </a:extLst>
            </p:cNvPr>
            <p:cNvSpPr/>
            <p:nvPr/>
          </p:nvSpPr>
          <p:spPr>
            <a:xfrm>
              <a:off x="2201391" y="2712181"/>
              <a:ext cx="9407525" cy="65405"/>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331" name="object 46">
              <a:extLst>
                <a:ext uri="{FF2B5EF4-FFF2-40B4-BE49-F238E27FC236}">
                  <a16:creationId xmlns:a16="http://schemas.microsoft.com/office/drawing/2014/main" id="{88DC489D-3428-4A16-A5A9-FEC7D48FCBF0}"/>
                </a:ext>
              </a:extLst>
            </p:cNvPr>
            <p:cNvSpPr/>
            <p:nvPr/>
          </p:nvSpPr>
          <p:spPr>
            <a:xfrm>
              <a:off x="2201388" y="277697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332" name="object 47">
              <a:extLst>
                <a:ext uri="{FF2B5EF4-FFF2-40B4-BE49-F238E27FC236}">
                  <a16:creationId xmlns:a16="http://schemas.microsoft.com/office/drawing/2014/main" id="{5ED91A4A-F542-432D-A77C-D7E82E4504E8}"/>
                </a:ext>
              </a:extLst>
            </p:cNvPr>
            <p:cNvSpPr/>
            <p:nvPr/>
          </p:nvSpPr>
          <p:spPr>
            <a:xfrm>
              <a:off x="2409666" y="271537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33" name="object 48">
              <a:extLst>
                <a:ext uri="{FF2B5EF4-FFF2-40B4-BE49-F238E27FC236}">
                  <a16:creationId xmlns:a16="http://schemas.microsoft.com/office/drawing/2014/main" id="{DA979AE2-8977-4E3B-879F-204AF7C55A85}"/>
                </a:ext>
              </a:extLst>
            </p:cNvPr>
            <p:cNvSpPr/>
            <p:nvPr/>
          </p:nvSpPr>
          <p:spPr>
            <a:xfrm>
              <a:off x="2409669" y="2715376"/>
              <a:ext cx="614045" cy="594995"/>
            </a:xfrm>
            <a:custGeom>
              <a:avLst/>
              <a:gdLst/>
              <a:ahLst/>
              <a:cxnLst/>
              <a:rect l="l" t="t" r="r" b="b"/>
              <a:pathLst>
                <a:path w="614044" h="594995">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401"/>
                  </a:lnTo>
                  <a:lnTo>
                    <a:pt x="433591" y="580321"/>
                  </a:lnTo>
                  <a:lnTo>
                    <a:pt x="475119" y="562275"/>
                  </a:lnTo>
                  <a:lnTo>
                    <a:pt x="511992" y="537936"/>
                  </a:lnTo>
                  <a:lnTo>
                    <a:pt x="543817" y="507977"/>
                  </a:lnTo>
                  <a:lnTo>
                    <a:pt x="570202" y="473072"/>
                  </a:lnTo>
                  <a:lnTo>
                    <a:pt x="590756" y="433895"/>
                  </a:lnTo>
                  <a:lnTo>
                    <a:pt x="605085" y="391118"/>
                  </a:lnTo>
                  <a:lnTo>
                    <a:pt x="612798" y="345416"/>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334" name="object 49">
              <a:extLst>
                <a:ext uri="{FF2B5EF4-FFF2-40B4-BE49-F238E27FC236}">
                  <a16:creationId xmlns:a16="http://schemas.microsoft.com/office/drawing/2014/main" id="{B2FBE09A-3EC1-412A-87D9-B78A4451CD6A}"/>
                </a:ext>
              </a:extLst>
            </p:cNvPr>
            <p:cNvSpPr/>
            <p:nvPr/>
          </p:nvSpPr>
          <p:spPr>
            <a:xfrm>
              <a:off x="2409666" y="2715372"/>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35" name="object 50">
              <a:extLst>
                <a:ext uri="{FF2B5EF4-FFF2-40B4-BE49-F238E27FC236}">
                  <a16:creationId xmlns:a16="http://schemas.microsoft.com/office/drawing/2014/main" id="{1F0C5361-0C06-4408-9D61-121A4315C3A0}"/>
                </a:ext>
              </a:extLst>
            </p:cNvPr>
            <p:cNvSpPr/>
            <p:nvPr/>
          </p:nvSpPr>
          <p:spPr>
            <a:xfrm>
              <a:off x="2409670" y="271536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36" name="object 51">
              <a:extLst>
                <a:ext uri="{FF2B5EF4-FFF2-40B4-BE49-F238E27FC236}">
                  <a16:creationId xmlns:a16="http://schemas.microsoft.com/office/drawing/2014/main" id="{057977A5-EE9B-414C-8E53-9686B83C2E7D}"/>
                </a:ext>
              </a:extLst>
            </p:cNvPr>
            <p:cNvSpPr/>
            <p:nvPr/>
          </p:nvSpPr>
          <p:spPr>
            <a:xfrm>
              <a:off x="2409672" y="2715375"/>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37" name="object 52">
              <a:extLst>
                <a:ext uri="{FF2B5EF4-FFF2-40B4-BE49-F238E27FC236}">
                  <a16:creationId xmlns:a16="http://schemas.microsoft.com/office/drawing/2014/main" id="{B52250C5-648A-45DE-9537-944E0BCFBE55}"/>
                </a:ext>
              </a:extLst>
            </p:cNvPr>
            <p:cNvSpPr/>
            <p:nvPr/>
          </p:nvSpPr>
          <p:spPr>
            <a:xfrm>
              <a:off x="2409664" y="2715371"/>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38" name="object 53">
              <a:extLst>
                <a:ext uri="{FF2B5EF4-FFF2-40B4-BE49-F238E27FC236}">
                  <a16:creationId xmlns:a16="http://schemas.microsoft.com/office/drawing/2014/main" id="{76E13659-91E6-4ED8-AE4B-5607B0D3297C}"/>
                </a:ext>
              </a:extLst>
            </p:cNvPr>
            <p:cNvSpPr/>
            <p:nvPr/>
          </p:nvSpPr>
          <p:spPr>
            <a:xfrm>
              <a:off x="2409672" y="271536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39" name="object 54">
              <a:extLst>
                <a:ext uri="{FF2B5EF4-FFF2-40B4-BE49-F238E27FC236}">
                  <a16:creationId xmlns:a16="http://schemas.microsoft.com/office/drawing/2014/main" id="{504A0E9E-1264-44B5-8185-326DD9CD278D}"/>
                </a:ext>
              </a:extLst>
            </p:cNvPr>
            <p:cNvSpPr/>
            <p:nvPr/>
          </p:nvSpPr>
          <p:spPr>
            <a:xfrm>
              <a:off x="2409664" y="2715373"/>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40" name="object 55">
              <a:extLst>
                <a:ext uri="{FF2B5EF4-FFF2-40B4-BE49-F238E27FC236}">
                  <a16:creationId xmlns:a16="http://schemas.microsoft.com/office/drawing/2014/main" id="{D55B60F0-74C2-478B-BD20-51A059660BCF}"/>
                </a:ext>
              </a:extLst>
            </p:cNvPr>
            <p:cNvSpPr/>
            <p:nvPr/>
          </p:nvSpPr>
          <p:spPr>
            <a:xfrm>
              <a:off x="2409667" y="2715370"/>
              <a:ext cx="591185" cy="567055"/>
            </a:xfrm>
            <a:custGeom>
              <a:avLst/>
              <a:gdLst/>
              <a:ahLst/>
              <a:cxnLst/>
              <a:rect l="l" t="t" r="r" b="b"/>
              <a:pathLst>
                <a:path w="591185" h="567054">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41" name="object 56">
              <a:extLst>
                <a:ext uri="{FF2B5EF4-FFF2-40B4-BE49-F238E27FC236}">
                  <a16:creationId xmlns:a16="http://schemas.microsoft.com/office/drawing/2014/main" id="{544B88BF-3066-4415-8E30-7A22DA2D9DB5}"/>
                </a:ext>
              </a:extLst>
            </p:cNvPr>
            <p:cNvSpPr/>
            <p:nvPr/>
          </p:nvSpPr>
          <p:spPr>
            <a:xfrm>
              <a:off x="2409664" y="271536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42" name="object 57">
              <a:extLst>
                <a:ext uri="{FF2B5EF4-FFF2-40B4-BE49-F238E27FC236}">
                  <a16:creationId xmlns:a16="http://schemas.microsoft.com/office/drawing/2014/main" id="{C9E40542-6698-4103-84F5-424D2CB3DA6E}"/>
                </a:ext>
              </a:extLst>
            </p:cNvPr>
            <p:cNvSpPr/>
            <p:nvPr/>
          </p:nvSpPr>
          <p:spPr>
            <a:xfrm>
              <a:off x="2409667" y="2715372"/>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43" name="object 58">
              <a:extLst>
                <a:ext uri="{FF2B5EF4-FFF2-40B4-BE49-F238E27FC236}">
                  <a16:creationId xmlns:a16="http://schemas.microsoft.com/office/drawing/2014/main" id="{13D36BB2-1C5B-42D1-92BB-7D0A91C37FA6}"/>
                </a:ext>
              </a:extLst>
            </p:cNvPr>
            <p:cNvSpPr/>
            <p:nvPr/>
          </p:nvSpPr>
          <p:spPr>
            <a:xfrm>
              <a:off x="2409671" y="271536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44" name="object 59">
              <a:extLst>
                <a:ext uri="{FF2B5EF4-FFF2-40B4-BE49-F238E27FC236}">
                  <a16:creationId xmlns:a16="http://schemas.microsoft.com/office/drawing/2014/main" id="{4FB5157A-0015-4BDB-931D-85CA66808B78}"/>
                </a:ext>
              </a:extLst>
            </p:cNvPr>
            <p:cNvSpPr/>
            <p:nvPr/>
          </p:nvSpPr>
          <p:spPr>
            <a:xfrm>
              <a:off x="2409673" y="271536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8"/>
                  </a:lnTo>
                  <a:lnTo>
                    <a:pt x="439776" y="516327"/>
                  </a:lnTo>
                  <a:lnTo>
                    <a:pt x="477140" y="491024"/>
                  </a:lnTo>
                  <a:lnTo>
                    <a:pt x="509517" y="459997"/>
                  </a:lnTo>
                  <a:lnTo>
                    <a:pt x="536356" y="423957"/>
                  </a:lnTo>
                  <a:lnTo>
                    <a:pt x="557106" y="383610"/>
                  </a:lnTo>
                  <a:lnTo>
                    <a:pt x="571216" y="339667"/>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45" name="object 60">
              <a:extLst>
                <a:ext uri="{FF2B5EF4-FFF2-40B4-BE49-F238E27FC236}">
                  <a16:creationId xmlns:a16="http://schemas.microsoft.com/office/drawing/2014/main" id="{633A2AD2-9314-4735-9D23-A4E665CC96F7}"/>
                </a:ext>
              </a:extLst>
            </p:cNvPr>
            <p:cNvSpPr/>
            <p:nvPr/>
          </p:nvSpPr>
          <p:spPr>
            <a:xfrm>
              <a:off x="2409671" y="2715371"/>
              <a:ext cx="575310" cy="547370"/>
            </a:xfrm>
            <a:custGeom>
              <a:avLst/>
              <a:gdLst/>
              <a:ahLst/>
              <a:cxnLst/>
              <a:rect l="l" t="t" r="r" b="b"/>
              <a:pathLst>
                <a:path w="575310" h="547370">
                  <a:moveTo>
                    <a:pt x="555721" y="0"/>
                  </a:moveTo>
                  <a:lnTo>
                    <a:pt x="0" y="0"/>
                  </a:lnTo>
                  <a:lnTo>
                    <a:pt x="0" y="242390"/>
                  </a:lnTo>
                  <a:lnTo>
                    <a:pt x="3922" y="290669"/>
                  </a:lnTo>
                  <a:lnTo>
                    <a:pt x="15279" y="336829"/>
                  </a:lnTo>
                  <a:lnTo>
                    <a:pt x="33458" y="380178"/>
                  </a:lnTo>
                  <a:lnTo>
                    <a:pt x="57843" y="420025"/>
                  </a:lnTo>
                  <a:lnTo>
                    <a:pt x="87821" y="455677"/>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46" name="object 61">
              <a:extLst>
                <a:ext uri="{FF2B5EF4-FFF2-40B4-BE49-F238E27FC236}">
                  <a16:creationId xmlns:a16="http://schemas.microsoft.com/office/drawing/2014/main" id="{476D6C27-2C29-421C-B93A-2F2589CB8703}"/>
                </a:ext>
              </a:extLst>
            </p:cNvPr>
            <p:cNvSpPr/>
            <p:nvPr/>
          </p:nvSpPr>
          <p:spPr>
            <a:xfrm>
              <a:off x="2409673" y="271536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47" name="object 62">
              <a:extLst>
                <a:ext uri="{FF2B5EF4-FFF2-40B4-BE49-F238E27FC236}">
                  <a16:creationId xmlns:a16="http://schemas.microsoft.com/office/drawing/2014/main" id="{8C079B0B-4A07-47DB-8DEF-E2D59AD2912C}"/>
                </a:ext>
              </a:extLst>
            </p:cNvPr>
            <p:cNvSpPr/>
            <p:nvPr/>
          </p:nvSpPr>
          <p:spPr>
            <a:xfrm>
              <a:off x="2409665" y="271537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48" name="object 63">
              <a:extLst>
                <a:ext uri="{FF2B5EF4-FFF2-40B4-BE49-F238E27FC236}">
                  <a16:creationId xmlns:a16="http://schemas.microsoft.com/office/drawing/2014/main" id="{9A30B475-762A-47A6-8B6E-23B746759CE6}"/>
                </a:ext>
              </a:extLst>
            </p:cNvPr>
            <p:cNvSpPr/>
            <p:nvPr/>
          </p:nvSpPr>
          <p:spPr>
            <a:xfrm>
              <a:off x="2409674" y="2715370"/>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49" name="object 64">
              <a:extLst>
                <a:ext uri="{FF2B5EF4-FFF2-40B4-BE49-F238E27FC236}">
                  <a16:creationId xmlns:a16="http://schemas.microsoft.com/office/drawing/2014/main" id="{5399CED9-897F-4AB6-816B-3C3EB3D29BC2}"/>
                </a:ext>
              </a:extLst>
            </p:cNvPr>
            <p:cNvSpPr/>
            <p:nvPr/>
          </p:nvSpPr>
          <p:spPr>
            <a:xfrm>
              <a:off x="2409665" y="2715367"/>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50" name="object 65">
              <a:extLst>
                <a:ext uri="{FF2B5EF4-FFF2-40B4-BE49-F238E27FC236}">
                  <a16:creationId xmlns:a16="http://schemas.microsoft.com/office/drawing/2014/main" id="{95EEF624-B50E-4498-9F12-69FF11B83F9D}"/>
                </a:ext>
              </a:extLst>
            </p:cNvPr>
            <p:cNvSpPr/>
            <p:nvPr/>
          </p:nvSpPr>
          <p:spPr>
            <a:xfrm>
              <a:off x="2409669" y="271537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51" name="object 66">
              <a:extLst>
                <a:ext uri="{FF2B5EF4-FFF2-40B4-BE49-F238E27FC236}">
                  <a16:creationId xmlns:a16="http://schemas.microsoft.com/office/drawing/2014/main" id="{394E9CFC-8506-43E1-A52F-3B1E542B4211}"/>
                </a:ext>
              </a:extLst>
            </p:cNvPr>
            <p:cNvSpPr/>
            <p:nvPr/>
          </p:nvSpPr>
          <p:spPr>
            <a:xfrm>
              <a:off x="2409672" y="2715369"/>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52" name="object 67">
              <a:extLst>
                <a:ext uri="{FF2B5EF4-FFF2-40B4-BE49-F238E27FC236}">
                  <a16:creationId xmlns:a16="http://schemas.microsoft.com/office/drawing/2014/main" id="{01A7C67C-9417-42F4-8A64-2F03A72A87A8}"/>
                </a:ext>
              </a:extLst>
            </p:cNvPr>
            <p:cNvSpPr/>
            <p:nvPr/>
          </p:nvSpPr>
          <p:spPr>
            <a:xfrm>
              <a:off x="2409669" y="2715366"/>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53" name="object 68">
              <a:extLst>
                <a:ext uri="{FF2B5EF4-FFF2-40B4-BE49-F238E27FC236}">
                  <a16:creationId xmlns:a16="http://schemas.microsoft.com/office/drawing/2014/main" id="{7421B170-1644-42A1-A5E9-EC69F864C67C}"/>
                </a:ext>
              </a:extLst>
            </p:cNvPr>
            <p:cNvSpPr/>
            <p:nvPr/>
          </p:nvSpPr>
          <p:spPr>
            <a:xfrm>
              <a:off x="2406751" y="271217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354" name="object 69">
            <a:extLst>
              <a:ext uri="{FF2B5EF4-FFF2-40B4-BE49-F238E27FC236}">
                <a16:creationId xmlns:a16="http://schemas.microsoft.com/office/drawing/2014/main" id="{1BF7D6FD-AB40-47C4-9A0E-F07E2EFEC5BC}"/>
              </a:ext>
            </a:extLst>
          </p:cNvPr>
          <p:cNvSpPr txBox="1"/>
          <p:nvPr/>
        </p:nvSpPr>
        <p:spPr>
          <a:xfrm>
            <a:off x="1655659" y="4182937"/>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5</a:t>
            </a:r>
            <a:endParaRPr sz="1273" dirty="0">
              <a:latin typeface="Tahoma"/>
              <a:cs typeface="Tahoma"/>
            </a:endParaRPr>
          </a:p>
        </p:txBody>
      </p:sp>
      <p:sp>
        <p:nvSpPr>
          <p:cNvPr id="355" name="object 70">
            <a:extLst>
              <a:ext uri="{FF2B5EF4-FFF2-40B4-BE49-F238E27FC236}">
                <a16:creationId xmlns:a16="http://schemas.microsoft.com/office/drawing/2014/main" id="{1618D341-4A42-42FE-B05B-0E3BBF10D27B}"/>
              </a:ext>
            </a:extLst>
          </p:cNvPr>
          <p:cNvSpPr txBox="1"/>
          <p:nvPr/>
        </p:nvSpPr>
        <p:spPr>
          <a:xfrm>
            <a:off x="1987666" y="4243935"/>
            <a:ext cx="177052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Create DB Context</a:t>
            </a:r>
          </a:p>
        </p:txBody>
      </p:sp>
      <p:grpSp>
        <p:nvGrpSpPr>
          <p:cNvPr id="356" name="object 71">
            <a:extLst>
              <a:ext uri="{FF2B5EF4-FFF2-40B4-BE49-F238E27FC236}">
                <a16:creationId xmlns:a16="http://schemas.microsoft.com/office/drawing/2014/main" id="{B972F2FB-7C61-41E1-85D4-210F1A373D83}"/>
              </a:ext>
            </a:extLst>
          </p:cNvPr>
          <p:cNvGrpSpPr/>
          <p:nvPr/>
        </p:nvGrpSpPr>
        <p:grpSpPr>
          <a:xfrm>
            <a:off x="1411876" y="4735437"/>
            <a:ext cx="5704735" cy="516476"/>
            <a:chOff x="2201386" y="3659793"/>
            <a:chExt cx="9407530" cy="851707"/>
          </a:xfrm>
        </p:grpSpPr>
        <p:pic>
          <p:nvPicPr>
            <p:cNvPr id="357" name="object 72">
              <a:extLst>
                <a:ext uri="{FF2B5EF4-FFF2-40B4-BE49-F238E27FC236}">
                  <a16:creationId xmlns:a16="http://schemas.microsoft.com/office/drawing/2014/main" id="{CD1DCB04-254F-46A2-8B64-AC48D5ADE048}"/>
                </a:ext>
              </a:extLst>
            </p:cNvPr>
            <p:cNvPicPr/>
            <p:nvPr/>
          </p:nvPicPr>
          <p:blipFill>
            <a:blip r:embed="rId21" cstate="print"/>
            <a:stretch>
              <a:fillRect/>
            </a:stretch>
          </p:blipFill>
          <p:spPr>
            <a:xfrm>
              <a:off x="2202296" y="3773759"/>
              <a:ext cx="9387910" cy="737741"/>
            </a:xfrm>
            <a:prstGeom prst="rect">
              <a:avLst/>
            </a:prstGeom>
          </p:spPr>
        </p:pic>
        <p:sp>
          <p:nvSpPr>
            <p:cNvPr id="358" name="object 73">
              <a:extLst>
                <a:ext uri="{FF2B5EF4-FFF2-40B4-BE49-F238E27FC236}">
                  <a16:creationId xmlns:a16="http://schemas.microsoft.com/office/drawing/2014/main" id="{E0F0A1ED-2EF8-4BE8-944D-2F32A7A48D3A}"/>
                </a:ext>
              </a:extLst>
            </p:cNvPr>
            <p:cNvSpPr/>
            <p:nvPr/>
          </p:nvSpPr>
          <p:spPr>
            <a:xfrm>
              <a:off x="2201386" y="4252188"/>
              <a:ext cx="9407525" cy="65405"/>
            </a:xfrm>
            <a:custGeom>
              <a:avLst/>
              <a:gdLst/>
              <a:ahLst/>
              <a:cxnLst/>
              <a:rect l="l" t="t" r="r" b="b"/>
              <a:pathLst>
                <a:path w="9407525" h="65404">
                  <a:moveTo>
                    <a:pt x="9407022" y="0"/>
                  </a:moveTo>
                  <a:lnTo>
                    <a:pt x="0" y="0"/>
                  </a:lnTo>
                  <a:lnTo>
                    <a:pt x="0" y="6827"/>
                  </a:lnTo>
                  <a:lnTo>
                    <a:pt x="4555" y="29392"/>
                  </a:lnTo>
                  <a:lnTo>
                    <a:pt x="16979" y="47817"/>
                  </a:lnTo>
                  <a:lnTo>
                    <a:pt x="35405" y="60239"/>
                  </a:lnTo>
                  <a:lnTo>
                    <a:pt x="57966" y="64793"/>
                  </a:lnTo>
                  <a:lnTo>
                    <a:pt x="9349066" y="64793"/>
                  </a:lnTo>
                  <a:lnTo>
                    <a:pt x="9371625" y="60239"/>
                  </a:lnTo>
                  <a:lnTo>
                    <a:pt x="9390047" y="47817"/>
                  </a:lnTo>
                  <a:lnTo>
                    <a:pt x="9402468" y="29392"/>
                  </a:lnTo>
                  <a:lnTo>
                    <a:pt x="9407022" y="6827"/>
                  </a:lnTo>
                  <a:lnTo>
                    <a:pt x="9407022" y="0"/>
                  </a:lnTo>
                  <a:close/>
                </a:path>
              </a:pathLst>
            </a:custGeom>
            <a:solidFill>
              <a:srgbClr val="11110E"/>
            </a:solidFill>
          </p:spPr>
          <p:txBody>
            <a:bodyPr wrap="square" lIns="0" tIns="0" rIns="0" bIns="0" rtlCol="0"/>
            <a:lstStyle/>
            <a:p>
              <a:endParaRPr sz="1092"/>
            </a:p>
          </p:txBody>
        </p:sp>
        <p:sp>
          <p:nvSpPr>
            <p:cNvPr id="359" name="object 74">
              <a:extLst>
                <a:ext uri="{FF2B5EF4-FFF2-40B4-BE49-F238E27FC236}">
                  <a16:creationId xmlns:a16="http://schemas.microsoft.com/office/drawing/2014/main" id="{2D113324-C0BF-4865-A1A6-D3FDAAC7135D}"/>
                </a:ext>
              </a:extLst>
            </p:cNvPr>
            <p:cNvSpPr/>
            <p:nvPr/>
          </p:nvSpPr>
          <p:spPr>
            <a:xfrm>
              <a:off x="2201391" y="3659796"/>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360" name="object 75">
              <a:extLst>
                <a:ext uri="{FF2B5EF4-FFF2-40B4-BE49-F238E27FC236}">
                  <a16:creationId xmlns:a16="http://schemas.microsoft.com/office/drawing/2014/main" id="{A78DE1A7-E0E4-4192-95DB-3E05504B2A4A}"/>
                </a:ext>
              </a:extLst>
            </p:cNvPr>
            <p:cNvSpPr/>
            <p:nvPr/>
          </p:nvSpPr>
          <p:spPr>
            <a:xfrm>
              <a:off x="2201388" y="3724588"/>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dirty="0"/>
            </a:p>
          </p:txBody>
        </p:sp>
        <p:sp>
          <p:nvSpPr>
            <p:cNvPr id="361" name="object 76">
              <a:extLst>
                <a:ext uri="{FF2B5EF4-FFF2-40B4-BE49-F238E27FC236}">
                  <a16:creationId xmlns:a16="http://schemas.microsoft.com/office/drawing/2014/main" id="{0AB5CC2E-39A0-4263-B53E-70E92E3427D1}"/>
                </a:ext>
              </a:extLst>
            </p:cNvPr>
            <p:cNvSpPr/>
            <p:nvPr/>
          </p:nvSpPr>
          <p:spPr>
            <a:xfrm>
              <a:off x="2409666" y="366298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362" name="object 77">
              <a:extLst>
                <a:ext uri="{FF2B5EF4-FFF2-40B4-BE49-F238E27FC236}">
                  <a16:creationId xmlns:a16="http://schemas.microsoft.com/office/drawing/2014/main" id="{0496AEF3-6FAE-486B-9002-FB7FDC05EEC3}"/>
                </a:ext>
              </a:extLst>
            </p:cNvPr>
            <p:cNvSpPr/>
            <p:nvPr/>
          </p:nvSpPr>
          <p:spPr>
            <a:xfrm>
              <a:off x="2409669" y="3662981"/>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363" name="object 78">
              <a:extLst>
                <a:ext uri="{FF2B5EF4-FFF2-40B4-BE49-F238E27FC236}">
                  <a16:creationId xmlns:a16="http://schemas.microsoft.com/office/drawing/2014/main" id="{A0E49730-240E-4860-8EE8-D83E16746B8F}"/>
                </a:ext>
              </a:extLst>
            </p:cNvPr>
            <p:cNvSpPr/>
            <p:nvPr/>
          </p:nvSpPr>
          <p:spPr>
            <a:xfrm>
              <a:off x="2409666" y="366298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364" name="object 79">
              <a:extLst>
                <a:ext uri="{FF2B5EF4-FFF2-40B4-BE49-F238E27FC236}">
                  <a16:creationId xmlns:a16="http://schemas.microsoft.com/office/drawing/2014/main" id="{E1253490-B5BB-49B3-BC08-9C8F0F51D593}"/>
                </a:ext>
              </a:extLst>
            </p:cNvPr>
            <p:cNvSpPr/>
            <p:nvPr/>
          </p:nvSpPr>
          <p:spPr>
            <a:xfrm>
              <a:off x="2409670" y="366298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365" name="object 80">
              <a:extLst>
                <a:ext uri="{FF2B5EF4-FFF2-40B4-BE49-F238E27FC236}">
                  <a16:creationId xmlns:a16="http://schemas.microsoft.com/office/drawing/2014/main" id="{6087ADB8-0AA7-4AEF-A664-38395411E0FF}"/>
                </a:ext>
              </a:extLst>
            </p:cNvPr>
            <p:cNvSpPr/>
            <p:nvPr/>
          </p:nvSpPr>
          <p:spPr>
            <a:xfrm>
              <a:off x="2409672" y="3662991"/>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366" name="object 81">
              <a:extLst>
                <a:ext uri="{FF2B5EF4-FFF2-40B4-BE49-F238E27FC236}">
                  <a16:creationId xmlns:a16="http://schemas.microsoft.com/office/drawing/2014/main" id="{4A1F061B-E7DC-4596-9809-26B261FF96B3}"/>
                </a:ext>
              </a:extLst>
            </p:cNvPr>
            <p:cNvSpPr/>
            <p:nvPr/>
          </p:nvSpPr>
          <p:spPr>
            <a:xfrm>
              <a:off x="2409664" y="3662986"/>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367" name="object 82">
              <a:extLst>
                <a:ext uri="{FF2B5EF4-FFF2-40B4-BE49-F238E27FC236}">
                  <a16:creationId xmlns:a16="http://schemas.microsoft.com/office/drawing/2014/main" id="{3885CABF-F6C3-4337-8C7A-7933D783B83F}"/>
                </a:ext>
              </a:extLst>
            </p:cNvPr>
            <p:cNvSpPr/>
            <p:nvPr/>
          </p:nvSpPr>
          <p:spPr>
            <a:xfrm>
              <a:off x="2409672" y="3662983"/>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368" name="object 83">
              <a:extLst>
                <a:ext uri="{FF2B5EF4-FFF2-40B4-BE49-F238E27FC236}">
                  <a16:creationId xmlns:a16="http://schemas.microsoft.com/office/drawing/2014/main" id="{B2059BCA-D864-4412-9927-68EEB42B227B}"/>
                </a:ext>
              </a:extLst>
            </p:cNvPr>
            <p:cNvSpPr/>
            <p:nvPr/>
          </p:nvSpPr>
          <p:spPr>
            <a:xfrm>
              <a:off x="2409664" y="3662990"/>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369" name="object 84">
              <a:extLst>
                <a:ext uri="{FF2B5EF4-FFF2-40B4-BE49-F238E27FC236}">
                  <a16:creationId xmlns:a16="http://schemas.microsoft.com/office/drawing/2014/main" id="{0681FE82-DDD1-4D9A-AB36-0021082DC4D1}"/>
                </a:ext>
              </a:extLst>
            </p:cNvPr>
            <p:cNvSpPr/>
            <p:nvPr/>
          </p:nvSpPr>
          <p:spPr>
            <a:xfrm>
              <a:off x="2409667" y="3662985"/>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370" name="object 85">
              <a:extLst>
                <a:ext uri="{FF2B5EF4-FFF2-40B4-BE49-F238E27FC236}">
                  <a16:creationId xmlns:a16="http://schemas.microsoft.com/office/drawing/2014/main" id="{76673AE5-4A7D-4672-9DDE-3A66D919AC77}"/>
                </a:ext>
              </a:extLst>
            </p:cNvPr>
            <p:cNvSpPr/>
            <p:nvPr/>
          </p:nvSpPr>
          <p:spPr>
            <a:xfrm>
              <a:off x="2409664" y="3662982"/>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371" name="object 86">
              <a:extLst>
                <a:ext uri="{FF2B5EF4-FFF2-40B4-BE49-F238E27FC236}">
                  <a16:creationId xmlns:a16="http://schemas.microsoft.com/office/drawing/2014/main" id="{1F89DE1B-7A58-46A0-83F0-13705568DE93}"/>
                </a:ext>
              </a:extLst>
            </p:cNvPr>
            <p:cNvSpPr/>
            <p:nvPr/>
          </p:nvSpPr>
          <p:spPr>
            <a:xfrm>
              <a:off x="2409667" y="3662990"/>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372" name="object 87">
              <a:extLst>
                <a:ext uri="{FF2B5EF4-FFF2-40B4-BE49-F238E27FC236}">
                  <a16:creationId xmlns:a16="http://schemas.microsoft.com/office/drawing/2014/main" id="{143536A5-09BA-4C5B-8F04-902BE6BC5B27}"/>
                </a:ext>
              </a:extLst>
            </p:cNvPr>
            <p:cNvSpPr/>
            <p:nvPr/>
          </p:nvSpPr>
          <p:spPr>
            <a:xfrm>
              <a:off x="2409671" y="366298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373" name="object 88">
              <a:extLst>
                <a:ext uri="{FF2B5EF4-FFF2-40B4-BE49-F238E27FC236}">
                  <a16:creationId xmlns:a16="http://schemas.microsoft.com/office/drawing/2014/main" id="{0DEC97E7-750B-4B9C-9844-565689C26C85}"/>
                </a:ext>
              </a:extLst>
            </p:cNvPr>
            <p:cNvSpPr/>
            <p:nvPr/>
          </p:nvSpPr>
          <p:spPr>
            <a:xfrm>
              <a:off x="2409673" y="3662981"/>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1"/>
                  </a:lnTo>
                  <a:lnTo>
                    <a:pt x="536356" y="423961"/>
                  </a:lnTo>
                  <a:lnTo>
                    <a:pt x="557106" y="383615"/>
                  </a:lnTo>
                  <a:lnTo>
                    <a:pt x="571216" y="339671"/>
                  </a:lnTo>
                  <a:lnTo>
                    <a:pt x="578135" y="292838"/>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374" name="object 89">
              <a:extLst>
                <a:ext uri="{FF2B5EF4-FFF2-40B4-BE49-F238E27FC236}">
                  <a16:creationId xmlns:a16="http://schemas.microsoft.com/office/drawing/2014/main" id="{224B1FDA-7193-455D-8F27-9F472663DEA8}"/>
                </a:ext>
              </a:extLst>
            </p:cNvPr>
            <p:cNvSpPr/>
            <p:nvPr/>
          </p:nvSpPr>
          <p:spPr>
            <a:xfrm>
              <a:off x="2409671" y="3662988"/>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375" name="object 90">
              <a:extLst>
                <a:ext uri="{FF2B5EF4-FFF2-40B4-BE49-F238E27FC236}">
                  <a16:creationId xmlns:a16="http://schemas.microsoft.com/office/drawing/2014/main" id="{264F6175-1FEE-40B7-B458-BA4BC0271561}"/>
                </a:ext>
              </a:extLst>
            </p:cNvPr>
            <p:cNvSpPr/>
            <p:nvPr/>
          </p:nvSpPr>
          <p:spPr>
            <a:xfrm>
              <a:off x="2409673" y="366298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376" name="object 91">
              <a:extLst>
                <a:ext uri="{FF2B5EF4-FFF2-40B4-BE49-F238E27FC236}">
                  <a16:creationId xmlns:a16="http://schemas.microsoft.com/office/drawing/2014/main" id="{AE68B8F2-0868-415C-94B5-6DFC480DF5ED}"/>
                </a:ext>
              </a:extLst>
            </p:cNvPr>
            <p:cNvSpPr/>
            <p:nvPr/>
          </p:nvSpPr>
          <p:spPr>
            <a:xfrm>
              <a:off x="2409665" y="3662991"/>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377" name="object 92">
              <a:extLst>
                <a:ext uri="{FF2B5EF4-FFF2-40B4-BE49-F238E27FC236}">
                  <a16:creationId xmlns:a16="http://schemas.microsoft.com/office/drawing/2014/main" id="{BF93574F-EE10-4228-A96E-CF3476478F1A}"/>
                </a:ext>
              </a:extLst>
            </p:cNvPr>
            <p:cNvSpPr/>
            <p:nvPr/>
          </p:nvSpPr>
          <p:spPr>
            <a:xfrm>
              <a:off x="2409674" y="3662987"/>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378" name="object 93">
              <a:extLst>
                <a:ext uri="{FF2B5EF4-FFF2-40B4-BE49-F238E27FC236}">
                  <a16:creationId xmlns:a16="http://schemas.microsoft.com/office/drawing/2014/main" id="{55946DB6-2336-4B80-AC29-BBB74680288F}"/>
                </a:ext>
              </a:extLst>
            </p:cNvPr>
            <p:cNvSpPr/>
            <p:nvPr/>
          </p:nvSpPr>
          <p:spPr>
            <a:xfrm>
              <a:off x="2409665" y="3662982"/>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379" name="object 94">
              <a:extLst>
                <a:ext uri="{FF2B5EF4-FFF2-40B4-BE49-F238E27FC236}">
                  <a16:creationId xmlns:a16="http://schemas.microsoft.com/office/drawing/2014/main" id="{086EE569-365A-41C1-9B8A-2C69C771971F}"/>
                </a:ext>
              </a:extLst>
            </p:cNvPr>
            <p:cNvSpPr/>
            <p:nvPr/>
          </p:nvSpPr>
          <p:spPr>
            <a:xfrm>
              <a:off x="2409669" y="3662990"/>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380" name="object 95">
              <a:extLst>
                <a:ext uri="{FF2B5EF4-FFF2-40B4-BE49-F238E27FC236}">
                  <a16:creationId xmlns:a16="http://schemas.microsoft.com/office/drawing/2014/main" id="{013F7639-3D59-4512-B2B0-80B4E9D28364}"/>
                </a:ext>
              </a:extLst>
            </p:cNvPr>
            <p:cNvSpPr/>
            <p:nvPr/>
          </p:nvSpPr>
          <p:spPr>
            <a:xfrm>
              <a:off x="2409672" y="366298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381" name="object 96">
              <a:extLst>
                <a:ext uri="{FF2B5EF4-FFF2-40B4-BE49-F238E27FC236}">
                  <a16:creationId xmlns:a16="http://schemas.microsoft.com/office/drawing/2014/main" id="{8EB9C4C3-0CE4-4426-B983-F812FA6BAE44}"/>
                </a:ext>
              </a:extLst>
            </p:cNvPr>
            <p:cNvSpPr/>
            <p:nvPr/>
          </p:nvSpPr>
          <p:spPr>
            <a:xfrm>
              <a:off x="2409669" y="3662981"/>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382" name="object 97">
              <a:extLst>
                <a:ext uri="{FF2B5EF4-FFF2-40B4-BE49-F238E27FC236}">
                  <a16:creationId xmlns:a16="http://schemas.microsoft.com/office/drawing/2014/main" id="{13E3C12C-F21F-483E-BD62-FC95F9A457D1}"/>
                </a:ext>
              </a:extLst>
            </p:cNvPr>
            <p:cNvSpPr/>
            <p:nvPr/>
          </p:nvSpPr>
          <p:spPr>
            <a:xfrm>
              <a:off x="2406751" y="365979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383" name="object 98">
            <a:extLst>
              <a:ext uri="{FF2B5EF4-FFF2-40B4-BE49-F238E27FC236}">
                <a16:creationId xmlns:a16="http://schemas.microsoft.com/office/drawing/2014/main" id="{D62060A7-FB14-4C48-91BC-D4FEC9727DFB}"/>
              </a:ext>
            </a:extLst>
          </p:cNvPr>
          <p:cNvSpPr txBox="1"/>
          <p:nvPr/>
        </p:nvSpPr>
        <p:spPr>
          <a:xfrm>
            <a:off x="1655659" y="4757570"/>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6</a:t>
            </a:r>
            <a:endParaRPr sz="1273" dirty="0">
              <a:latin typeface="Tahoma"/>
              <a:cs typeface="Tahoma"/>
            </a:endParaRPr>
          </a:p>
        </p:txBody>
      </p:sp>
      <p:sp>
        <p:nvSpPr>
          <p:cNvPr id="384" name="object 99">
            <a:extLst>
              <a:ext uri="{FF2B5EF4-FFF2-40B4-BE49-F238E27FC236}">
                <a16:creationId xmlns:a16="http://schemas.microsoft.com/office/drawing/2014/main" id="{B07487E1-4693-4AA3-9A3B-D907B8E83EEF}"/>
              </a:ext>
            </a:extLst>
          </p:cNvPr>
          <p:cNvSpPr txBox="1"/>
          <p:nvPr/>
        </p:nvSpPr>
        <p:spPr>
          <a:xfrm>
            <a:off x="1987666" y="4818567"/>
            <a:ext cx="4391752"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Create Domain Layer (Database First)</a:t>
            </a:r>
          </a:p>
        </p:txBody>
      </p:sp>
      <p:sp>
        <p:nvSpPr>
          <p:cNvPr id="412" name="object 127">
            <a:extLst>
              <a:ext uri="{FF2B5EF4-FFF2-40B4-BE49-F238E27FC236}">
                <a16:creationId xmlns:a16="http://schemas.microsoft.com/office/drawing/2014/main" id="{6771BCDE-7703-4BFC-8007-F5E4F5800118}"/>
              </a:ext>
            </a:extLst>
          </p:cNvPr>
          <p:cNvSpPr txBox="1"/>
          <p:nvPr/>
        </p:nvSpPr>
        <p:spPr>
          <a:xfrm>
            <a:off x="1655656" y="379757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4</a:t>
            </a:r>
            <a:endParaRPr sz="1273">
              <a:latin typeface="Tahoma"/>
              <a:cs typeface="Tahoma"/>
            </a:endParaRPr>
          </a:p>
        </p:txBody>
      </p:sp>
      <p:sp>
        <p:nvSpPr>
          <p:cNvPr id="501" name="object 243">
            <a:extLst>
              <a:ext uri="{FF2B5EF4-FFF2-40B4-BE49-F238E27FC236}">
                <a16:creationId xmlns:a16="http://schemas.microsoft.com/office/drawing/2014/main" id="{4C071A6B-78D2-457B-A77F-4728BEBC052D}"/>
              </a:ext>
            </a:extLst>
          </p:cNvPr>
          <p:cNvSpPr txBox="1"/>
          <p:nvPr/>
        </p:nvSpPr>
        <p:spPr>
          <a:xfrm>
            <a:off x="1595761" y="5391776"/>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8</a:t>
            </a:r>
            <a:endParaRPr sz="1273" dirty="0">
              <a:latin typeface="Tahoma"/>
              <a:cs typeface="Tahoma"/>
            </a:endParaRPr>
          </a:p>
        </p:txBody>
      </p:sp>
      <p:sp>
        <p:nvSpPr>
          <p:cNvPr id="533" name="object 214">
            <a:extLst>
              <a:ext uri="{FF2B5EF4-FFF2-40B4-BE49-F238E27FC236}">
                <a16:creationId xmlns:a16="http://schemas.microsoft.com/office/drawing/2014/main" id="{D5541ECC-91CC-4CA9-837D-873CDF9B8BFB}"/>
              </a:ext>
            </a:extLst>
          </p:cNvPr>
          <p:cNvSpPr txBox="1"/>
          <p:nvPr/>
        </p:nvSpPr>
        <p:spPr>
          <a:xfrm>
            <a:off x="1587066" y="5422086"/>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8</a:t>
            </a:r>
            <a:endParaRPr sz="1273" dirty="0">
              <a:latin typeface="Tahoma"/>
              <a:cs typeface="Tahoma"/>
            </a:endParaRPr>
          </a:p>
        </p:txBody>
      </p:sp>
      <p:sp>
        <p:nvSpPr>
          <p:cNvPr id="562" name="object 214">
            <a:extLst>
              <a:ext uri="{FF2B5EF4-FFF2-40B4-BE49-F238E27FC236}">
                <a16:creationId xmlns:a16="http://schemas.microsoft.com/office/drawing/2014/main" id="{31ED1643-9635-48FB-ADA0-78F3920536C9}"/>
              </a:ext>
            </a:extLst>
          </p:cNvPr>
          <p:cNvSpPr txBox="1"/>
          <p:nvPr/>
        </p:nvSpPr>
        <p:spPr>
          <a:xfrm>
            <a:off x="1597893" y="6044739"/>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9</a:t>
            </a:r>
            <a:endParaRPr sz="1273" dirty="0">
              <a:latin typeface="Tahoma"/>
              <a:cs typeface="Tahoma"/>
            </a:endParaRPr>
          </a:p>
        </p:txBody>
      </p:sp>
      <p:grpSp>
        <p:nvGrpSpPr>
          <p:cNvPr id="437" name="object 15">
            <a:extLst>
              <a:ext uri="{FF2B5EF4-FFF2-40B4-BE49-F238E27FC236}">
                <a16:creationId xmlns:a16="http://schemas.microsoft.com/office/drawing/2014/main" id="{2704273F-96CA-4C20-8B3C-F6CFEA5D2181}"/>
              </a:ext>
            </a:extLst>
          </p:cNvPr>
          <p:cNvGrpSpPr/>
          <p:nvPr/>
        </p:nvGrpSpPr>
        <p:grpSpPr>
          <a:xfrm>
            <a:off x="1435385" y="1740071"/>
            <a:ext cx="5704732" cy="398542"/>
            <a:chOff x="2201386" y="1764563"/>
            <a:chExt cx="9407525" cy="657225"/>
          </a:xfrm>
        </p:grpSpPr>
        <p:sp>
          <p:nvSpPr>
            <p:cNvPr id="438" name="object 16">
              <a:extLst>
                <a:ext uri="{FF2B5EF4-FFF2-40B4-BE49-F238E27FC236}">
                  <a16:creationId xmlns:a16="http://schemas.microsoft.com/office/drawing/2014/main" id="{2AE794CB-96B1-451D-A9EE-37AD4ACB05F2}"/>
                </a:ext>
              </a:extLst>
            </p:cNvPr>
            <p:cNvSpPr/>
            <p:nvPr/>
          </p:nvSpPr>
          <p:spPr>
            <a:xfrm>
              <a:off x="2201386" y="2356958"/>
              <a:ext cx="9407525" cy="65405"/>
            </a:xfrm>
            <a:custGeom>
              <a:avLst/>
              <a:gdLst/>
              <a:ahLst/>
              <a:cxnLst/>
              <a:rect l="l" t="t" r="r" b="b"/>
              <a:pathLst>
                <a:path w="9407525" h="65405">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439" name="object 17">
              <a:extLst>
                <a:ext uri="{FF2B5EF4-FFF2-40B4-BE49-F238E27FC236}">
                  <a16:creationId xmlns:a16="http://schemas.microsoft.com/office/drawing/2014/main" id="{DDAB8DDC-3A89-48BD-96DC-7E9E15903794}"/>
                </a:ext>
              </a:extLst>
            </p:cNvPr>
            <p:cNvSpPr/>
            <p:nvPr/>
          </p:nvSpPr>
          <p:spPr>
            <a:xfrm>
              <a:off x="2201388" y="1829357"/>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440" name="object 18">
              <a:extLst>
                <a:ext uri="{FF2B5EF4-FFF2-40B4-BE49-F238E27FC236}">
                  <a16:creationId xmlns:a16="http://schemas.microsoft.com/office/drawing/2014/main" id="{E7635F9E-37B6-4D04-84A3-8740F648A83F}"/>
                </a:ext>
              </a:extLst>
            </p:cNvPr>
            <p:cNvSpPr/>
            <p:nvPr/>
          </p:nvSpPr>
          <p:spPr>
            <a:xfrm>
              <a:off x="2409666" y="176775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442" name="object 19">
              <a:extLst>
                <a:ext uri="{FF2B5EF4-FFF2-40B4-BE49-F238E27FC236}">
                  <a16:creationId xmlns:a16="http://schemas.microsoft.com/office/drawing/2014/main" id="{814B6487-9C55-4831-AFB3-0B7A8096153B}"/>
                </a:ext>
              </a:extLst>
            </p:cNvPr>
            <p:cNvSpPr/>
            <p:nvPr/>
          </p:nvSpPr>
          <p:spPr>
            <a:xfrm>
              <a:off x="2409669" y="1767760"/>
              <a:ext cx="614045" cy="594995"/>
            </a:xfrm>
            <a:custGeom>
              <a:avLst/>
              <a:gdLst/>
              <a:ahLst/>
              <a:cxnLst/>
              <a:rect l="l" t="t" r="r" b="b"/>
              <a:pathLst>
                <a:path w="614044" h="594994">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398"/>
                  </a:lnTo>
                  <a:lnTo>
                    <a:pt x="433591" y="580318"/>
                  </a:lnTo>
                  <a:lnTo>
                    <a:pt x="475119" y="562271"/>
                  </a:lnTo>
                  <a:lnTo>
                    <a:pt x="511992" y="537932"/>
                  </a:lnTo>
                  <a:lnTo>
                    <a:pt x="543817" y="507973"/>
                  </a:lnTo>
                  <a:lnTo>
                    <a:pt x="570202" y="473069"/>
                  </a:lnTo>
                  <a:lnTo>
                    <a:pt x="590756" y="433892"/>
                  </a:lnTo>
                  <a:lnTo>
                    <a:pt x="605085" y="391117"/>
                  </a:lnTo>
                  <a:lnTo>
                    <a:pt x="612798" y="345415"/>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443" name="object 20">
              <a:extLst>
                <a:ext uri="{FF2B5EF4-FFF2-40B4-BE49-F238E27FC236}">
                  <a16:creationId xmlns:a16="http://schemas.microsoft.com/office/drawing/2014/main" id="{2B4E5A41-80CD-41B9-B73A-F376444210CC}"/>
                </a:ext>
              </a:extLst>
            </p:cNvPr>
            <p:cNvSpPr/>
            <p:nvPr/>
          </p:nvSpPr>
          <p:spPr>
            <a:xfrm>
              <a:off x="2409666" y="176775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444" name="object 21">
              <a:extLst>
                <a:ext uri="{FF2B5EF4-FFF2-40B4-BE49-F238E27FC236}">
                  <a16:creationId xmlns:a16="http://schemas.microsoft.com/office/drawing/2014/main" id="{00016DD3-2AD1-439E-8C5C-507F8B7D02DB}"/>
                </a:ext>
              </a:extLst>
            </p:cNvPr>
            <p:cNvSpPr/>
            <p:nvPr/>
          </p:nvSpPr>
          <p:spPr>
            <a:xfrm>
              <a:off x="2409670" y="176775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445" name="object 22">
              <a:extLst>
                <a:ext uri="{FF2B5EF4-FFF2-40B4-BE49-F238E27FC236}">
                  <a16:creationId xmlns:a16="http://schemas.microsoft.com/office/drawing/2014/main" id="{97D3C1AA-071D-4A57-A3CD-38D9716E7302}"/>
                </a:ext>
              </a:extLst>
            </p:cNvPr>
            <p:cNvSpPr/>
            <p:nvPr/>
          </p:nvSpPr>
          <p:spPr>
            <a:xfrm>
              <a:off x="2409672" y="1767759"/>
              <a:ext cx="604520" cy="582930"/>
            </a:xfrm>
            <a:custGeom>
              <a:avLst/>
              <a:gdLst/>
              <a:ahLst/>
              <a:cxnLst/>
              <a:rect l="l" t="t" r="r" b="b"/>
              <a:pathLst>
                <a:path w="604519" h="582930">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446" name="object 23">
              <a:extLst>
                <a:ext uri="{FF2B5EF4-FFF2-40B4-BE49-F238E27FC236}">
                  <a16:creationId xmlns:a16="http://schemas.microsoft.com/office/drawing/2014/main" id="{B9FDFC3A-6304-4BD4-A556-530BD25D615D}"/>
                </a:ext>
              </a:extLst>
            </p:cNvPr>
            <p:cNvSpPr/>
            <p:nvPr/>
          </p:nvSpPr>
          <p:spPr>
            <a:xfrm>
              <a:off x="2409664" y="1767756"/>
              <a:ext cx="601345" cy="579120"/>
            </a:xfrm>
            <a:custGeom>
              <a:avLst/>
              <a:gdLst/>
              <a:ahLst/>
              <a:cxnLst/>
              <a:rect l="l" t="t" r="r" b="b"/>
              <a:pathLst>
                <a:path w="601344" h="579119">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447" name="object 24">
              <a:extLst>
                <a:ext uri="{FF2B5EF4-FFF2-40B4-BE49-F238E27FC236}">
                  <a16:creationId xmlns:a16="http://schemas.microsoft.com/office/drawing/2014/main" id="{BB9EB6B0-D3F2-4C00-A59B-39CF15CD52C8}"/>
                </a:ext>
              </a:extLst>
            </p:cNvPr>
            <p:cNvSpPr/>
            <p:nvPr/>
          </p:nvSpPr>
          <p:spPr>
            <a:xfrm>
              <a:off x="2409672" y="1767751"/>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448" name="object 25">
              <a:extLst>
                <a:ext uri="{FF2B5EF4-FFF2-40B4-BE49-F238E27FC236}">
                  <a16:creationId xmlns:a16="http://schemas.microsoft.com/office/drawing/2014/main" id="{AB138E5A-64C6-4FE1-AF9D-F144F54B466B}"/>
                </a:ext>
              </a:extLst>
            </p:cNvPr>
            <p:cNvSpPr/>
            <p:nvPr/>
          </p:nvSpPr>
          <p:spPr>
            <a:xfrm>
              <a:off x="2409664" y="1767758"/>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449" name="object 26">
              <a:extLst>
                <a:ext uri="{FF2B5EF4-FFF2-40B4-BE49-F238E27FC236}">
                  <a16:creationId xmlns:a16="http://schemas.microsoft.com/office/drawing/2014/main" id="{D42D492B-132F-4B43-B550-A83B9C35DD6F}"/>
                </a:ext>
              </a:extLst>
            </p:cNvPr>
            <p:cNvSpPr/>
            <p:nvPr/>
          </p:nvSpPr>
          <p:spPr>
            <a:xfrm>
              <a:off x="2409667" y="1767755"/>
              <a:ext cx="591185" cy="567055"/>
            </a:xfrm>
            <a:custGeom>
              <a:avLst/>
              <a:gdLst/>
              <a:ahLst/>
              <a:cxnLst/>
              <a:rect l="l" t="t" r="r" b="b"/>
              <a:pathLst>
                <a:path w="591185" h="567055">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450" name="object 27">
              <a:extLst>
                <a:ext uri="{FF2B5EF4-FFF2-40B4-BE49-F238E27FC236}">
                  <a16:creationId xmlns:a16="http://schemas.microsoft.com/office/drawing/2014/main" id="{372DFE4C-CF73-4B89-8656-322A6F887DD4}"/>
                </a:ext>
              </a:extLst>
            </p:cNvPr>
            <p:cNvSpPr/>
            <p:nvPr/>
          </p:nvSpPr>
          <p:spPr>
            <a:xfrm>
              <a:off x="2409664" y="1767761"/>
              <a:ext cx="588010" cy="563245"/>
            </a:xfrm>
            <a:custGeom>
              <a:avLst/>
              <a:gdLst/>
              <a:ahLst/>
              <a:cxnLst/>
              <a:rect l="l" t="t" r="r" b="b"/>
              <a:pathLst>
                <a:path w="588010" h="563244">
                  <a:moveTo>
                    <a:pt x="555637" y="0"/>
                  </a:moveTo>
                  <a:lnTo>
                    <a:pt x="0" y="0"/>
                  </a:lnTo>
                  <a:lnTo>
                    <a:pt x="0" y="243270"/>
                  </a:lnTo>
                  <a:lnTo>
                    <a:pt x="3384" y="288893"/>
                  </a:lnTo>
                  <a:lnTo>
                    <a:pt x="13217" y="332915"/>
                  </a:lnTo>
                  <a:lnTo>
                    <a:pt x="29020" y="374765"/>
                  </a:lnTo>
                  <a:lnTo>
                    <a:pt x="50312" y="413871"/>
                  </a:lnTo>
                  <a:lnTo>
                    <a:pt x="76615" y="449662"/>
                  </a:lnTo>
                  <a:lnTo>
                    <a:pt x="107449" y="481567"/>
                  </a:lnTo>
                  <a:lnTo>
                    <a:pt x="142334" y="509015"/>
                  </a:lnTo>
                  <a:lnTo>
                    <a:pt x="180790" y="531434"/>
                  </a:lnTo>
                  <a:lnTo>
                    <a:pt x="222339" y="548254"/>
                  </a:lnTo>
                  <a:lnTo>
                    <a:pt x="266501" y="558903"/>
                  </a:lnTo>
                  <a:lnTo>
                    <a:pt x="312796" y="562810"/>
                  </a:lnTo>
                  <a:lnTo>
                    <a:pt x="358840" y="559548"/>
                  </a:lnTo>
                  <a:lnTo>
                    <a:pt x="401855" y="549447"/>
                  </a:lnTo>
                  <a:lnTo>
                    <a:pt x="441435" y="533077"/>
                  </a:lnTo>
                  <a:lnTo>
                    <a:pt x="477169" y="511010"/>
                  </a:lnTo>
                  <a:lnTo>
                    <a:pt x="508651" y="483815"/>
                  </a:lnTo>
                  <a:lnTo>
                    <a:pt x="535472" y="452064"/>
                  </a:lnTo>
                  <a:lnTo>
                    <a:pt x="557223" y="416328"/>
                  </a:lnTo>
                  <a:lnTo>
                    <a:pt x="573498" y="377177"/>
                  </a:lnTo>
                  <a:lnTo>
                    <a:pt x="583886" y="335182"/>
                  </a:lnTo>
                  <a:lnTo>
                    <a:pt x="587981" y="290915"/>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451" name="object 28">
              <a:extLst>
                <a:ext uri="{FF2B5EF4-FFF2-40B4-BE49-F238E27FC236}">
                  <a16:creationId xmlns:a16="http://schemas.microsoft.com/office/drawing/2014/main" id="{81FA2553-11F2-4169-8C30-EA0D073823FC}"/>
                </a:ext>
              </a:extLst>
            </p:cNvPr>
            <p:cNvSpPr/>
            <p:nvPr/>
          </p:nvSpPr>
          <p:spPr>
            <a:xfrm>
              <a:off x="2409667" y="1767757"/>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452" name="object 29">
              <a:extLst>
                <a:ext uri="{FF2B5EF4-FFF2-40B4-BE49-F238E27FC236}">
                  <a16:creationId xmlns:a16="http://schemas.microsoft.com/office/drawing/2014/main" id="{CDA47A0E-F910-47FB-BAB6-7C075E5212DE}"/>
                </a:ext>
              </a:extLst>
            </p:cNvPr>
            <p:cNvSpPr/>
            <p:nvPr/>
          </p:nvSpPr>
          <p:spPr>
            <a:xfrm>
              <a:off x="2409671" y="176775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453" name="object 30">
              <a:extLst>
                <a:ext uri="{FF2B5EF4-FFF2-40B4-BE49-F238E27FC236}">
                  <a16:creationId xmlns:a16="http://schemas.microsoft.com/office/drawing/2014/main" id="{3A76F1B4-E855-41E1-9CA0-01E2472067A7}"/>
                </a:ext>
              </a:extLst>
            </p:cNvPr>
            <p:cNvSpPr/>
            <p:nvPr/>
          </p:nvSpPr>
          <p:spPr>
            <a:xfrm>
              <a:off x="2409673" y="1767760"/>
              <a:ext cx="578485" cy="551180"/>
            </a:xfrm>
            <a:custGeom>
              <a:avLst/>
              <a:gdLst/>
              <a:ahLst/>
              <a:cxnLst/>
              <a:rect l="l" t="t" r="r" b="b"/>
              <a:pathLst>
                <a:path w="578485" h="551180">
                  <a:moveTo>
                    <a:pt x="555689" y="0"/>
                  </a:moveTo>
                  <a:lnTo>
                    <a:pt x="0" y="0"/>
                  </a:lnTo>
                  <a:lnTo>
                    <a:pt x="0" y="242599"/>
                  </a:lnTo>
                  <a:lnTo>
                    <a:pt x="3963" y="291337"/>
                  </a:lnTo>
                  <a:lnTo>
                    <a:pt x="15438" y="337984"/>
                  </a:lnTo>
                  <a:lnTo>
                    <a:pt x="33806" y="381831"/>
                  </a:lnTo>
                  <a:lnTo>
                    <a:pt x="58446" y="422168"/>
                  </a:lnTo>
                  <a:lnTo>
                    <a:pt x="88739" y="458288"/>
                  </a:lnTo>
                  <a:lnTo>
                    <a:pt x="124063" y="489480"/>
                  </a:lnTo>
                  <a:lnTo>
                    <a:pt x="163800" y="515037"/>
                  </a:lnTo>
                  <a:lnTo>
                    <a:pt x="207328" y="534248"/>
                  </a:lnTo>
                  <a:lnTo>
                    <a:pt x="254027" y="546405"/>
                  </a:lnTo>
                  <a:lnTo>
                    <a:pt x="303278" y="550799"/>
                  </a:lnTo>
                  <a:lnTo>
                    <a:pt x="352294" y="546918"/>
                  </a:lnTo>
                  <a:lnTo>
                    <a:pt x="397977" y="535189"/>
                  </a:lnTo>
                  <a:lnTo>
                    <a:pt x="439776" y="516318"/>
                  </a:lnTo>
                  <a:lnTo>
                    <a:pt x="477140" y="491017"/>
                  </a:lnTo>
                  <a:lnTo>
                    <a:pt x="509517" y="459992"/>
                  </a:lnTo>
                  <a:lnTo>
                    <a:pt x="536356" y="423953"/>
                  </a:lnTo>
                  <a:lnTo>
                    <a:pt x="557106" y="383608"/>
                  </a:lnTo>
                  <a:lnTo>
                    <a:pt x="571216" y="339666"/>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454" name="object 31">
              <a:extLst>
                <a:ext uri="{FF2B5EF4-FFF2-40B4-BE49-F238E27FC236}">
                  <a16:creationId xmlns:a16="http://schemas.microsoft.com/office/drawing/2014/main" id="{A4700B2E-C117-439E-93AF-C75CCF60D51F}"/>
                </a:ext>
              </a:extLst>
            </p:cNvPr>
            <p:cNvSpPr/>
            <p:nvPr/>
          </p:nvSpPr>
          <p:spPr>
            <a:xfrm>
              <a:off x="2409671" y="1767756"/>
              <a:ext cx="575310" cy="547370"/>
            </a:xfrm>
            <a:custGeom>
              <a:avLst/>
              <a:gdLst/>
              <a:ahLst/>
              <a:cxnLst/>
              <a:rect l="l" t="t" r="r" b="b"/>
              <a:pathLst>
                <a:path w="575310" h="547369">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455" name="object 32">
              <a:extLst>
                <a:ext uri="{FF2B5EF4-FFF2-40B4-BE49-F238E27FC236}">
                  <a16:creationId xmlns:a16="http://schemas.microsoft.com/office/drawing/2014/main" id="{CBFC18BF-1E9C-439F-B743-C1418312B408}"/>
                </a:ext>
              </a:extLst>
            </p:cNvPr>
            <p:cNvSpPr/>
            <p:nvPr/>
          </p:nvSpPr>
          <p:spPr>
            <a:xfrm>
              <a:off x="2409673" y="176775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456" name="object 33">
              <a:extLst>
                <a:ext uri="{FF2B5EF4-FFF2-40B4-BE49-F238E27FC236}">
                  <a16:creationId xmlns:a16="http://schemas.microsoft.com/office/drawing/2014/main" id="{E0A37C71-2022-47B7-9E49-F4D4D9BDFD63}"/>
                </a:ext>
              </a:extLst>
            </p:cNvPr>
            <p:cNvSpPr/>
            <p:nvPr/>
          </p:nvSpPr>
          <p:spPr>
            <a:xfrm>
              <a:off x="2409665" y="1767759"/>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457" name="object 34">
              <a:extLst>
                <a:ext uri="{FF2B5EF4-FFF2-40B4-BE49-F238E27FC236}">
                  <a16:creationId xmlns:a16="http://schemas.microsoft.com/office/drawing/2014/main" id="{8F0D7FEF-06FF-4238-B6DB-F22DA30817F2}"/>
                </a:ext>
              </a:extLst>
            </p:cNvPr>
            <p:cNvSpPr/>
            <p:nvPr/>
          </p:nvSpPr>
          <p:spPr>
            <a:xfrm>
              <a:off x="2409674" y="1767755"/>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458" name="object 35">
              <a:extLst>
                <a:ext uri="{FF2B5EF4-FFF2-40B4-BE49-F238E27FC236}">
                  <a16:creationId xmlns:a16="http://schemas.microsoft.com/office/drawing/2014/main" id="{1FEB94EF-A9C9-4658-BC5A-CBC845F5D20B}"/>
                </a:ext>
              </a:extLst>
            </p:cNvPr>
            <p:cNvSpPr/>
            <p:nvPr/>
          </p:nvSpPr>
          <p:spPr>
            <a:xfrm>
              <a:off x="2409665" y="1767752"/>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459" name="object 36">
              <a:extLst>
                <a:ext uri="{FF2B5EF4-FFF2-40B4-BE49-F238E27FC236}">
                  <a16:creationId xmlns:a16="http://schemas.microsoft.com/office/drawing/2014/main" id="{987A37C5-ABEF-48D0-8170-C3D17CB4294D}"/>
                </a:ext>
              </a:extLst>
            </p:cNvPr>
            <p:cNvSpPr/>
            <p:nvPr/>
          </p:nvSpPr>
          <p:spPr>
            <a:xfrm>
              <a:off x="2409669" y="1767758"/>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460" name="object 37">
              <a:extLst>
                <a:ext uri="{FF2B5EF4-FFF2-40B4-BE49-F238E27FC236}">
                  <a16:creationId xmlns:a16="http://schemas.microsoft.com/office/drawing/2014/main" id="{8CCAA0E3-A907-416F-A362-8F6BFA1D0367}"/>
                </a:ext>
              </a:extLst>
            </p:cNvPr>
            <p:cNvSpPr/>
            <p:nvPr/>
          </p:nvSpPr>
          <p:spPr>
            <a:xfrm>
              <a:off x="2409672" y="176775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461" name="object 38">
              <a:extLst>
                <a:ext uri="{FF2B5EF4-FFF2-40B4-BE49-F238E27FC236}">
                  <a16:creationId xmlns:a16="http://schemas.microsoft.com/office/drawing/2014/main" id="{E0E2502A-E990-4EAB-A54C-E5E882C68ED1}"/>
                </a:ext>
              </a:extLst>
            </p:cNvPr>
            <p:cNvSpPr/>
            <p:nvPr/>
          </p:nvSpPr>
          <p:spPr>
            <a:xfrm>
              <a:off x="2409669" y="1767751"/>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462" name="object 39">
              <a:extLst>
                <a:ext uri="{FF2B5EF4-FFF2-40B4-BE49-F238E27FC236}">
                  <a16:creationId xmlns:a16="http://schemas.microsoft.com/office/drawing/2014/main" id="{DEAB5BB8-B002-4F03-ABA2-196DFC905FDD}"/>
                </a:ext>
              </a:extLst>
            </p:cNvPr>
            <p:cNvSpPr/>
            <p:nvPr/>
          </p:nvSpPr>
          <p:spPr>
            <a:xfrm>
              <a:off x="2406751" y="176456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dirty="0"/>
            </a:p>
          </p:txBody>
        </p:sp>
      </p:grpSp>
      <p:sp>
        <p:nvSpPr>
          <p:cNvPr id="463" name="object 40">
            <a:extLst>
              <a:ext uri="{FF2B5EF4-FFF2-40B4-BE49-F238E27FC236}">
                <a16:creationId xmlns:a16="http://schemas.microsoft.com/office/drawing/2014/main" id="{C3E000C5-4FE6-4873-82ED-2AF5A4652562}"/>
              </a:ext>
            </a:extLst>
          </p:cNvPr>
          <p:cNvSpPr txBox="1"/>
          <p:nvPr/>
        </p:nvSpPr>
        <p:spPr>
          <a:xfrm>
            <a:off x="1679168" y="1762204"/>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1</a:t>
            </a:r>
            <a:endParaRPr sz="1273" dirty="0">
              <a:latin typeface="Tahoma"/>
              <a:cs typeface="Tahoma"/>
            </a:endParaRPr>
          </a:p>
        </p:txBody>
      </p:sp>
      <p:sp>
        <p:nvSpPr>
          <p:cNvPr id="464" name="object 41">
            <a:extLst>
              <a:ext uri="{FF2B5EF4-FFF2-40B4-BE49-F238E27FC236}">
                <a16:creationId xmlns:a16="http://schemas.microsoft.com/office/drawing/2014/main" id="{59FA916D-D43B-47B5-99C1-ACD1F6D91B80}"/>
              </a:ext>
            </a:extLst>
          </p:cNvPr>
          <p:cNvSpPr txBox="1"/>
          <p:nvPr/>
        </p:nvSpPr>
        <p:spPr>
          <a:xfrm>
            <a:off x="2011175" y="1823202"/>
            <a:ext cx="225921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Overview of Onion Architecture</a:t>
            </a:r>
          </a:p>
        </p:txBody>
      </p:sp>
      <p:grpSp>
        <p:nvGrpSpPr>
          <p:cNvPr id="465" name="object 42">
            <a:extLst>
              <a:ext uri="{FF2B5EF4-FFF2-40B4-BE49-F238E27FC236}">
                <a16:creationId xmlns:a16="http://schemas.microsoft.com/office/drawing/2014/main" id="{9EEFD201-E695-4699-A48B-F6BBEB562A23}"/>
              </a:ext>
            </a:extLst>
          </p:cNvPr>
          <p:cNvGrpSpPr/>
          <p:nvPr/>
        </p:nvGrpSpPr>
        <p:grpSpPr>
          <a:xfrm>
            <a:off x="1435385" y="2314706"/>
            <a:ext cx="5704732" cy="516756"/>
            <a:chOff x="2201386" y="2712178"/>
            <a:chExt cx="9407525" cy="852169"/>
          </a:xfrm>
        </p:grpSpPr>
        <p:pic>
          <p:nvPicPr>
            <p:cNvPr id="466" name="object 43">
              <a:extLst>
                <a:ext uri="{FF2B5EF4-FFF2-40B4-BE49-F238E27FC236}">
                  <a16:creationId xmlns:a16="http://schemas.microsoft.com/office/drawing/2014/main" id="{D2CA0B6A-1461-4429-96E1-9A034CFBFB5B}"/>
                </a:ext>
              </a:extLst>
            </p:cNvPr>
            <p:cNvPicPr/>
            <p:nvPr/>
          </p:nvPicPr>
          <p:blipFill>
            <a:blip r:embed="rId20" cstate="print"/>
            <a:stretch>
              <a:fillRect/>
            </a:stretch>
          </p:blipFill>
          <p:spPr>
            <a:xfrm>
              <a:off x="2202296" y="2826144"/>
              <a:ext cx="9387910" cy="737741"/>
            </a:xfrm>
            <a:prstGeom prst="rect">
              <a:avLst/>
            </a:prstGeom>
          </p:spPr>
        </p:pic>
        <p:sp>
          <p:nvSpPr>
            <p:cNvPr id="467" name="object 44">
              <a:extLst>
                <a:ext uri="{FF2B5EF4-FFF2-40B4-BE49-F238E27FC236}">
                  <a16:creationId xmlns:a16="http://schemas.microsoft.com/office/drawing/2014/main" id="{EAA572CF-F235-4BDC-8E4E-8FB0276A9811}"/>
                </a:ext>
              </a:extLst>
            </p:cNvPr>
            <p:cNvSpPr/>
            <p:nvPr/>
          </p:nvSpPr>
          <p:spPr>
            <a:xfrm>
              <a:off x="2201386" y="3304573"/>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468" name="object 45">
              <a:extLst>
                <a:ext uri="{FF2B5EF4-FFF2-40B4-BE49-F238E27FC236}">
                  <a16:creationId xmlns:a16="http://schemas.microsoft.com/office/drawing/2014/main" id="{98A5B8ED-351E-46B4-8D03-6B106FCA016E}"/>
                </a:ext>
              </a:extLst>
            </p:cNvPr>
            <p:cNvSpPr/>
            <p:nvPr/>
          </p:nvSpPr>
          <p:spPr>
            <a:xfrm>
              <a:off x="2201391" y="2712181"/>
              <a:ext cx="9407525" cy="65405"/>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469" name="object 46">
              <a:extLst>
                <a:ext uri="{FF2B5EF4-FFF2-40B4-BE49-F238E27FC236}">
                  <a16:creationId xmlns:a16="http://schemas.microsoft.com/office/drawing/2014/main" id="{21191A81-EBC2-4B23-BDFF-302D3EBC6541}"/>
                </a:ext>
              </a:extLst>
            </p:cNvPr>
            <p:cNvSpPr/>
            <p:nvPr/>
          </p:nvSpPr>
          <p:spPr>
            <a:xfrm>
              <a:off x="2201388" y="277697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471" name="object 47">
              <a:extLst>
                <a:ext uri="{FF2B5EF4-FFF2-40B4-BE49-F238E27FC236}">
                  <a16:creationId xmlns:a16="http://schemas.microsoft.com/office/drawing/2014/main" id="{1647EEB1-49E5-440F-95AB-45861455C869}"/>
                </a:ext>
              </a:extLst>
            </p:cNvPr>
            <p:cNvSpPr/>
            <p:nvPr/>
          </p:nvSpPr>
          <p:spPr>
            <a:xfrm>
              <a:off x="2409666" y="271537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472" name="object 48">
              <a:extLst>
                <a:ext uri="{FF2B5EF4-FFF2-40B4-BE49-F238E27FC236}">
                  <a16:creationId xmlns:a16="http://schemas.microsoft.com/office/drawing/2014/main" id="{421A6603-776F-4C52-97F9-5F8DC68759DE}"/>
                </a:ext>
              </a:extLst>
            </p:cNvPr>
            <p:cNvSpPr/>
            <p:nvPr/>
          </p:nvSpPr>
          <p:spPr>
            <a:xfrm>
              <a:off x="2409669" y="2715376"/>
              <a:ext cx="614045" cy="594995"/>
            </a:xfrm>
            <a:custGeom>
              <a:avLst/>
              <a:gdLst/>
              <a:ahLst/>
              <a:cxnLst/>
              <a:rect l="l" t="t" r="r" b="b"/>
              <a:pathLst>
                <a:path w="614044" h="594995">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401"/>
                  </a:lnTo>
                  <a:lnTo>
                    <a:pt x="433591" y="580321"/>
                  </a:lnTo>
                  <a:lnTo>
                    <a:pt x="475119" y="562275"/>
                  </a:lnTo>
                  <a:lnTo>
                    <a:pt x="511992" y="537936"/>
                  </a:lnTo>
                  <a:lnTo>
                    <a:pt x="543817" y="507977"/>
                  </a:lnTo>
                  <a:lnTo>
                    <a:pt x="570202" y="473072"/>
                  </a:lnTo>
                  <a:lnTo>
                    <a:pt x="590756" y="433895"/>
                  </a:lnTo>
                  <a:lnTo>
                    <a:pt x="605085" y="391118"/>
                  </a:lnTo>
                  <a:lnTo>
                    <a:pt x="612798" y="345416"/>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473" name="object 49">
              <a:extLst>
                <a:ext uri="{FF2B5EF4-FFF2-40B4-BE49-F238E27FC236}">
                  <a16:creationId xmlns:a16="http://schemas.microsoft.com/office/drawing/2014/main" id="{CD1C793B-C8AB-4F6B-842B-6EC6201CB5C2}"/>
                </a:ext>
              </a:extLst>
            </p:cNvPr>
            <p:cNvSpPr/>
            <p:nvPr/>
          </p:nvSpPr>
          <p:spPr>
            <a:xfrm>
              <a:off x="2409666" y="2715372"/>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474" name="object 50">
              <a:extLst>
                <a:ext uri="{FF2B5EF4-FFF2-40B4-BE49-F238E27FC236}">
                  <a16:creationId xmlns:a16="http://schemas.microsoft.com/office/drawing/2014/main" id="{6A9E75AB-472A-4574-93C1-CAE46EAFAA89}"/>
                </a:ext>
              </a:extLst>
            </p:cNvPr>
            <p:cNvSpPr/>
            <p:nvPr/>
          </p:nvSpPr>
          <p:spPr>
            <a:xfrm>
              <a:off x="2409670" y="271536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475" name="object 51">
              <a:extLst>
                <a:ext uri="{FF2B5EF4-FFF2-40B4-BE49-F238E27FC236}">
                  <a16:creationId xmlns:a16="http://schemas.microsoft.com/office/drawing/2014/main" id="{0E7484BC-19E4-4D6A-8DE3-028C064D0C9B}"/>
                </a:ext>
              </a:extLst>
            </p:cNvPr>
            <p:cNvSpPr/>
            <p:nvPr/>
          </p:nvSpPr>
          <p:spPr>
            <a:xfrm>
              <a:off x="2409672" y="2715375"/>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476" name="object 52">
              <a:extLst>
                <a:ext uri="{FF2B5EF4-FFF2-40B4-BE49-F238E27FC236}">
                  <a16:creationId xmlns:a16="http://schemas.microsoft.com/office/drawing/2014/main" id="{437E1A93-EC15-4376-AECE-522551AE6F25}"/>
                </a:ext>
              </a:extLst>
            </p:cNvPr>
            <p:cNvSpPr/>
            <p:nvPr/>
          </p:nvSpPr>
          <p:spPr>
            <a:xfrm>
              <a:off x="2409664" y="2715371"/>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477" name="object 53">
              <a:extLst>
                <a:ext uri="{FF2B5EF4-FFF2-40B4-BE49-F238E27FC236}">
                  <a16:creationId xmlns:a16="http://schemas.microsoft.com/office/drawing/2014/main" id="{F1D28D02-F23C-45B5-AA56-3F0820CECEC4}"/>
                </a:ext>
              </a:extLst>
            </p:cNvPr>
            <p:cNvSpPr/>
            <p:nvPr/>
          </p:nvSpPr>
          <p:spPr>
            <a:xfrm>
              <a:off x="2409672" y="271536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478" name="object 54">
              <a:extLst>
                <a:ext uri="{FF2B5EF4-FFF2-40B4-BE49-F238E27FC236}">
                  <a16:creationId xmlns:a16="http://schemas.microsoft.com/office/drawing/2014/main" id="{E4AD8500-BEB0-485A-949F-4871003F31FA}"/>
                </a:ext>
              </a:extLst>
            </p:cNvPr>
            <p:cNvSpPr/>
            <p:nvPr/>
          </p:nvSpPr>
          <p:spPr>
            <a:xfrm>
              <a:off x="2409664" y="2715373"/>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479" name="object 55">
              <a:extLst>
                <a:ext uri="{FF2B5EF4-FFF2-40B4-BE49-F238E27FC236}">
                  <a16:creationId xmlns:a16="http://schemas.microsoft.com/office/drawing/2014/main" id="{E18B1E27-ED4F-416A-94E3-0998D3AE9D84}"/>
                </a:ext>
              </a:extLst>
            </p:cNvPr>
            <p:cNvSpPr/>
            <p:nvPr/>
          </p:nvSpPr>
          <p:spPr>
            <a:xfrm>
              <a:off x="2409667" y="2715370"/>
              <a:ext cx="591185" cy="567055"/>
            </a:xfrm>
            <a:custGeom>
              <a:avLst/>
              <a:gdLst/>
              <a:ahLst/>
              <a:cxnLst/>
              <a:rect l="l" t="t" r="r" b="b"/>
              <a:pathLst>
                <a:path w="591185" h="567054">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480" name="object 56">
              <a:extLst>
                <a:ext uri="{FF2B5EF4-FFF2-40B4-BE49-F238E27FC236}">
                  <a16:creationId xmlns:a16="http://schemas.microsoft.com/office/drawing/2014/main" id="{B8FD270F-92B0-43D7-8B4A-0EB6AA7AFFA2}"/>
                </a:ext>
              </a:extLst>
            </p:cNvPr>
            <p:cNvSpPr/>
            <p:nvPr/>
          </p:nvSpPr>
          <p:spPr>
            <a:xfrm>
              <a:off x="2409664" y="271536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481" name="object 57">
              <a:extLst>
                <a:ext uri="{FF2B5EF4-FFF2-40B4-BE49-F238E27FC236}">
                  <a16:creationId xmlns:a16="http://schemas.microsoft.com/office/drawing/2014/main" id="{E0EF1352-D491-4E0A-A725-A7CA50064B75}"/>
                </a:ext>
              </a:extLst>
            </p:cNvPr>
            <p:cNvSpPr/>
            <p:nvPr/>
          </p:nvSpPr>
          <p:spPr>
            <a:xfrm>
              <a:off x="2409667" y="2715372"/>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482" name="object 58">
              <a:extLst>
                <a:ext uri="{FF2B5EF4-FFF2-40B4-BE49-F238E27FC236}">
                  <a16:creationId xmlns:a16="http://schemas.microsoft.com/office/drawing/2014/main" id="{D446DA11-3697-4BCC-AC7F-B241C5980BA5}"/>
                </a:ext>
              </a:extLst>
            </p:cNvPr>
            <p:cNvSpPr/>
            <p:nvPr/>
          </p:nvSpPr>
          <p:spPr>
            <a:xfrm>
              <a:off x="2409671" y="271536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483" name="object 59">
              <a:extLst>
                <a:ext uri="{FF2B5EF4-FFF2-40B4-BE49-F238E27FC236}">
                  <a16:creationId xmlns:a16="http://schemas.microsoft.com/office/drawing/2014/main" id="{AB828CC4-DB0B-4F4A-BA2A-1C0CBA87EB11}"/>
                </a:ext>
              </a:extLst>
            </p:cNvPr>
            <p:cNvSpPr/>
            <p:nvPr/>
          </p:nvSpPr>
          <p:spPr>
            <a:xfrm>
              <a:off x="2409673" y="271536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8"/>
                  </a:lnTo>
                  <a:lnTo>
                    <a:pt x="439776" y="516327"/>
                  </a:lnTo>
                  <a:lnTo>
                    <a:pt x="477140" y="491024"/>
                  </a:lnTo>
                  <a:lnTo>
                    <a:pt x="509517" y="459997"/>
                  </a:lnTo>
                  <a:lnTo>
                    <a:pt x="536356" y="423957"/>
                  </a:lnTo>
                  <a:lnTo>
                    <a:pt x="557106" y="383610"/>
                  </a:lnTo>
                  <a:lnTo>
                    <a:pt x="571216" y="339667"/>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484" name="object 60">
              <a:extLst>
                <a:ext uri="{FF2B5EF4-FFF2-40B4-BE49-F238E27FC236}">
                  <a16:creationId xmlns:a16="http://schemas.microsoft.com/office/drawing/2014/main" id="{779B293C-FFD9-4147-9A60-6455E6A31B2E}"/>
                </a:ext>
              </a:extLst>
            </p:cNvPr>
            <p:cNvSpPr/>
            <p:nvPr/>
          </p:nvSpPr>
          <p:spPr>
            <a:xfrm>
              <a:off x="2409671" y="2715371"/>
              <a:ext cx="575310" cy="547370"/>
            </a:xfrm>
            <a:custGeom>
              <a:avLst/>
              <a:gdLst/>
              <a:ahLst/>
              <a:cxnLst/>
              <a:rect l="l" t="t" r="r" b="b"/>
              <a:pathLst>
                <a:path w="575310" h="547370">
                  <a:moveTo>
                    <a:pt x="555721" y="0"/>
                  </a:moveTo>
                  <a:lnTo>
                    <a:pt x="0" y="0"/>
                  </a:lnTo>
                  <a:lnTo>
                    <a:pt x="0" y="242390"/>
                  </a:lnTo>
                  <a:lnTo>
                    <a:pt x="3922" y="290669"/>
                  </a:lnTo>
                  <a:lnTo>
                    <a:pt x="15279" y="336829"/>
                  </a:lnTo>
                  <a:lnTo>
                    <a:pt x="33458" y="380178"/>
                  </a:lnTo>
                  <a:lnTo>
                    <a:pt x="57843" y="420025"/>
                  </a:lnTo>
                  <a:lnTo>
                    <a:pt x="87821" y="455677"/>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485" name="object 61">
              <a:extLst>
                <a:ext uri="{FF2B5EF4-FFF2-40B4-BE49-F238E27FC236}">
                  <a16:creationId xmlns:a16="http://schemas.microsoft.com/office/drawing/2014/main" id="{4F3F9309-C0F7-4190-8829-321E5CEFD19F}"/>
                </a:ext>
              </a:extLst>
            </p:cNvPr>
            <p:cNvSpPr/>
            <p:nvPr/>
          </p:nvSpPr>
          <p:spPr>
            <a:xfrm>
              <a:off x="2409673" y="271536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486" name="object 62">
              <a:extLst>
                <a:ext uri="{FF2B5EF4-FFF2-40B4-BE49-F238E27FC236}">
                  <a16:creationId xmlns:a16="http://schemas.microsoft.com/office/drawing/2014/main" id="{7049DF89-2D5F-401F-B9DD-BD378C6DCA0E}"/>
                </a:ext>
              </a:extLst>
            </p:cNvPr>
            <p:cNvSpPr/>
            <p:nvPr/>
          </p:nvSpPr>
          <p:spPr>
            <a:xfrm>
              <a:off x="2409665" y="271537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487" name="object 63">
              <a:extLst>
                <a:ext uri="{FF2B5EF4-FFF2-40B4-BE49-F238E27FC236}">
                  <a16:creationId xmlns:a16="http://schemas.microsoft.com/office/drawing/2014/main" id="{0A673ED3-0FD8-47F9-844D-6DEBF4ACC16B}"/>
                </a:ext>
              </a:extLst>
            </p:cNvPr>
            <p:cNvSpPr/>
            <p:nvPr/>
          </p:nvSpPr>
          <p:spPr>
            <a:xfrm>
              <a:off x="2409674" y="2715370"/>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488" name="object 64">
              <a:extLst>
                <a:ext uri="{FF2B5EF4-FFF2-40B4-BE49-F238E27FC236}">
                  <a16:creationId xmlns:a16="http://schemas.microsoft.com/office/drawing/2014/main" id="{589A4FA8-55F7-4E7D-9071-B8ED6BD9EF2A}"/>
                </a:ext>
              </a:extLst>
            </p:cNvPr>
            <p:cNvSpPr/>
            <p:nvPr/>
          </p:nvSpPr>
          <p:spPr>
            <a:xfrm>
              <a:off x="2409665" y="2715367"/>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489" name="object 65">
              <a:extLst>
                <a:ext uri="{FF2B5EF4-FFF2-40B4-BE49-F238E27FC236}">
                  <a16:creationId xmlns:a16="http://schemas.microsoft.com/office/drawing/2014/main" id="{6F8E5BEC-0D72-4F45-BA5E-0162729B5DA5}"/>
                </a:ext>
              </a:extLst>
            </p:cNvPr>
            <p:cNvSpPr/>
            <p:nvPr/>
          </p:nvSpPr>
          <p:spPr>
            <a:xfrm>
              <a:off x="2409669" y="271537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490" name="object 66">
              <a:extLst>
                <a:ext uri="{FF2B5EF4-FFF2-40B4-BE49-F238E27FC236}">
                  <a16:creationId xmlns:a16="http://schemas.microsoft.com/office/drawing/2014/main" id="{75D588AD-07A0-4C0C-B79A-800EB26FA1AD}"/>
                </a:ext>
              </a:extLst>
            </p:cNvPr>
            <p:cNvSpPr/>
            <p:nvPr/>
          </p:nvSpPr>
          <p:spPr>
            <a:xfrm>
              <a:off x="2409672" y="2715369"/>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491" name="object 67">
              <a:extLst>
                <a:ext uri="{FF2B5EF4-FFF2-40B4-BE49-F238E27FC236}">
                  <a16:creationId xmlns:a16="http://schemas.microsoft.com/office/drawing/2014/main" id="{98CD7458-E496-43C3-9B1A-1BF565D1A1CC}"/>
                </a:ext>
              </a:extLst>
            </p:cNvPr>
            <p:cNvSpPr/>
            <p:nvPr/>
          </p:nvSpPr>
          <p:spPr>
            <a:xfrm>
              <a:off x="2409669" y="2715366"/>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492" name="object 68">
              <a:extLst>
                <a:ext uri="{FF2B5EF4-FFF2-40B4-BE49-F238E27FC236}">
                  <a16:creationId xmlns:a16="http://schemas.microsoft.com/office/drawing/2014/main" id="{3687DA8B-B87A-4C19-9EE6-F19E0C894685}"/>
                </a:ext>
              </a:extLst>
            </p:cNvPr>
            <p:cNvSpPr/>
            <p:nvPr/>
          </p:nvSpPr>
          <p:spPr>
            <a:xfrm>
              <a:off x="2406751" y="271217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493" name="object 69">
            <a:extLst>
              <a:ext uri="{FF2B5EF4-FFF2-40B4-BE49-F238E27FC236}">
                <a16:creationId xmlns:a16="http://schemas.microsoft.com/office/drawing/2014/main" id="{6A3F1AF5-BA2B-4211-8208-BBDC0F72D76F}"/>
              </a:ext>
            </a:extLst>
          </p:cNvPr>
          <p:cNvSpPr txBox="1"/>
          <p:nvPr/>
        </p:nvSpPr>
        <p:spPr>
          <a:xfrm>
            <a:off x="1679168" y="233684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2</a:t>
            </a:r>
            <a:endParaRPr sz="1273" dirty="0">
              <a:latin typeface="Tahoma"/>
              <a:cs typeface="Tahoma"/>
            </a:endParaRPr>
          </a:p>
        </p:txBody>
      </p:sp>
      <p:sp>
        <p:nvSpPr>
          <p:cNvPr id="494" name="object 70">
            <a:extLst>
              <a:ext uri="{FF2B5EF4-FFF2-40B4-BE49-F238E27FC236}">
                <a16:creationId xmlns:a16="http://schemas.microsoft.com/office/drawing/2014/main" id="{6F25FD49-99D7-4DB0-96CD-0A754C688D9C}"/>
              </a:ext>
            </a:extLst>
          </p:cNvPr>
          <p:cNvSpPr txBox="1"/>
          <p:nvPr/>
        </p:nvSpPr>
        <p:spPr>
          <a:xfrm>
            <a:off x="2011175" y="2397839"/>
            <a:ext cx="233033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Layers of Onion Architecture</a:t>
            </a:r>
          </a:p>
        </p:txBody>
      </p:sp>
      <p:grpSp>
        <p:nvGrpSpPr>
          <p:cNvPr id="495" name="object 71">
            <a:extLst>
              <a:ext uri="{FF2B5EF4-FFF2-40B4-BE49-F238E27FC236}">
                <a16:creationId xmlns:a16="http://schemas.microsoft.com/office/drawing/2014/main" id="{B35F5744-95BE-427F-9F55-44EA5AE135B1}"/>
              </a:ext>
            </a:extLst>
          </p:cNvPr>
          <p:cNvGrpSpPr/>
          <p:nvPr/>
        </p:nvGrpSpPr>
        <p:grpSpPr>
          <a:xfrm>
            <a:off x="1435385" y="2889340"/>
            <a:ext cx="5704732" cy="516756"/>
            <a:chOff x="2201386" y="3659793"/>
            <a:chExt cx="9407525" cy="852169"/>
          </a:xfrm>
        </p:grpSpPr>
        <p:pic>
          <p:nvPicPr>
            <p:cNvPr id="496" name="object 72">
              <a:extLst>
                <a:ext uri="{FF2B5EF4-FFF2-40B4-BE49-F238E27FC236}">
                  <a16:creationId xmlns:a16="http://schemas.microsoft.com/office/drawing/2014/main" id="{A5E82FE3-CF8B-4191-AAB6-F65D3AAFC7A3}"/>
                </a:ext>
              </a:extLst>
            </p:cNvPr>
            <p:cNvPicPr/>
            <p:nvPr/>
          </p:nvPicPr>
          <p:blipFill>
            <a:blip r:embed="rId21" cstate="print"/>
            <a:stretch>
              <a:fillRect/>
            </a:stretch>
          </p:blipFill>
          <p:spPr>
            <a:xfrm>
              <a:off x="2202296" y="3773759"/>
              <a:ext cx="9387910" cy="737741"/>
            </a:xfrm>
            <a:prstGeom prst="rect">
              <a:avLst/>
            </a:prstGeom>
          </p:spPr>
        </p:pic>
        <p:sp>
          <p:nvSpPr>
            <p:cNvPr id="497" name="object 73">
              <a:extLst>
                <a:ext uri="{FF2B5EF4-FFF2-40B4-BE49-F238E27FC236}">
                  <a16:creationId xmlns:a16="http://schemas.microsoft.com/office/drawing/2014/main" id="{AD540EAB-84E7-4E9C-8A80-1955D84E161D}"/>
                </a:ext>
              </a:extLst>
            </p:cNvPr>
            <p:cNvSpPr/>
            <p:nvPr/>
          </p:nvSpPr>
          <p:spPr>
            <a:xfrm>
              <a:off x="2201386" y="4252188"/>
              <a:ext cx="9407525" cy="65405"/>
            </a:xfrm>
            <a:custGeom>
              <a:avLst/>
              <a:gdLst/>
              <a:ahLst/>
              <a:cxnLst/>
              <a:rect l="l" t="t" r="r" b="b"/>
              <a:pathLst>
                <a:path w="9407525" h="65404">
                  <a:moveTo>
                    <a:pt x="9407022" y="0"/>
                  </a:moveTo>
                  <a:lnTo>
                    <a:pt x="0" y="0"/>
                  </a:lnTo>
                  <a:lnTo>
                    <a:pt x="0" y="6827"/>
                  </a:lnTo>
                  <a:lnTo>
                    <a:pt x="4555" y="29392"/>
                  </a:lnTo>
                  <a:lnTo>
                    <a:pt x="16979" y="47817"/>
                  </a:lnTo>
                  <a:lnTo>
                    <a:pt x="35405" y="60239"/>
                  </a:lnTo>
                  <a:lnTo>
                    <a:pt x="57966" y="64793"/>
                  </a:lnTo>
                  <a:lnTo>
                    <a:pt x="9349066" y="64793"/>
                  </a:lnTo>
                  <a:lnTo>
                    <a:pt x="9371625" y="60239"/>
                  </a:lnTo>
                  <a:lnTo>
                    <a:pt x="9390047" y="47817"/>
                  </a:lnTo>
                  <a:lnTo>
                    <a:pt x="9402468" y="29392"/>
                  </a:lnTo>
                  <a:lnTo>
                    <a:pt x="9407022" y="6827"/>
                  </a:lnTo>
                  <a:lnTo>
                    <a:pt x="9407022" y="0"/>
                  </a:lnTo>
                  <a:close/>
                </a:path>
              </a:pathLst>
            </a:custGeom>
            <a:solidFill>
              <a:srgbClr val="11110E"/>
            </a:solidFill>
          </p:spPr>
          <p:txBody>
            <a:bodyPr wrap="square" lIns="0" tIns="0" rIns="0" bIns="0" rtlCol="0"/>
            <a:lstStyle/>
            <a:p>
              <a:endParaRPr sz="1092"/>
            </a:p>
          </p:txBody>
        </p:sp>
        <p:sp>
          <p:nvSpPr>
            <p:cNvPr id="498" name="object 74">
              <a:extLst>
                <a:ext uri="{FF2B5EF4-FFF2-40B4-BE49-F238E27FC236}">
                  <a16:creationId xmlns:a16="http://schemas.microsoft.com/office/drawing/2014/main" id="{4262792A-DE9D-4485-BEBD-3E6D572600A4}"/>
                </a:ext>
              </a:extLst>
            </p:cNvPr>
            <p:cNvSpPr/>
            <p:nvPr/>
          </p:nvSpPr>
          <p:spPr>
            <a:xfrm>
              <a:off x="2201391" y="3659796"/>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500" name="object 75">
              <a:extLst>
                <a:ext uri="{FF2B5EF4-FFF2-40B4-BE49-F238E27FC236}">
                  <a16:creationId xmlns:a16="http://schemas.microsoft.com/office/drawing/2014/main" id="{61C2FB1A-4CEF-439F-A2E8-0D8855F90D59}"/>
                </a:ext>
              </a:extLst>
            </p:cNvPr>
            <p:cNvSpPr/>
            <p:nvPr/>
          </p:nvSpPr>
          <p:spPr>
            <a:xfrm>
              <a:off x="2201388" y="3724588"/>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502" name="object 76">
              <a:extLst>
                <a:ext uri="{FF2B5EF4-FFF2-40B4-BE49-F238E27FC236}">
                  <a16:creationId xmlns:a16="http://schemas.microsoft.com/office/drawing/2014/main" id="{4BFFB67F-EB03-4DFD-9C34-F6433E36DD42}"/>
                </a:ext>
              </a:extLst>
            </p:cNvPr>
            <p:cNvSpPr/>
            <p:nvPr/>
          </p:nvSpPr>
          <p:spPr>
            <a:xfrm>
              <a:off x="2409666" y="366298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503" name="object 77">
              <a:extLst>
                <a:ext uri="{FF2B5EF4-FFF2-40B4-BE49-F238E27FC236}">
                  <a16:creationId xmlns:a16="http://schemas.microsoft.com/office/drawing/2014/main" id="{67673328-2CAF-4400-928B-1414CD7195E4}"/>
                </a:ext>
              </a:extLst>
            </p:cNvPr>
            <p:cNvSpPr/>
            <p:nvPr/>
          </p:nvSpPr>
          <p:spPr>
            <a:xfrm>
              <a:off x="2409669" y="3662981"/>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504" name="object 78">
              <a:extLst>
                <a:ext uri="{FF2B5EF4-FFF2-40B4-BE49-F238E27FC236}">
                  <a16:creationId xmlns:a16="http://schemas.microsoft.com/office/drawing/2014/main" id="{C69F956C-57A5-4F3D-9D1C-CF0B81FAAAD4}"/>
                </a:ext>
              </a:extLst>
            </p:cNvPr>
            <p:cNvSpPr/>
            <p:nvPr/>
          </p:nvSpPr>
          <p:spPr>
            <a:xfrm>
              <a:off x="2409666" y="366298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505" name="object 79">
              <a:extLst>
                <a:ext uri="{FF2B5EF4-FFF2-40B4-BE49-F238E27FC236}">
                  <a16:creationId xmlns:a16="http://schemas.microsoft.com/office/drawing/2014/main" id="{3709E880-B0C6-499F-A947-9C2F66A7FD8A}"/>
                </a:ext>
              </a:extLst>
            </p:cNvPr>
            <p:cNvSpPr/>
            <p:nvPr/>
          </p:nvSpPr>
          <p:spPr>
            <a:xfrm>
              <a:off x="2409670" y="366298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506" name="object 80">
              <a:extLst>
                <a:ext uri="{FF2B5EF4-FFF2-40B4-BE49-F238E27FC236}">
                  <a16:creationId xmlns:a16="http://schemas.microsoft.com/office/drawing/2014/main" id="{ED9F1BDC-CBBE-4F58-BBD1-51ABA5CF76A4}"/>
                </a:ext>
              </a:extLst>
            </p:cNvPr>
            <p:cNvSpPr/>
            <p:nvPr/>
          </p:nvSpPr>
          <p:spPr>
            <a:xfrm>
              <a:off x="2409672" y="3662991"/>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507" name="object 81">
              <a:extLst>
                <a:ext uri="{FF2B5EF4-FFF2-40B4-BE49-F238E27FC236}">
                  <a16:creationId xmlns:a16="http://schemas.microsoft.com/office/drawing/2014/main" id="{477819FB-F8E6-4655-92FF-928905E84DB5}"/>
                </a:ext>
              </a:extLst>
            </p:cNvPr>
            <p:cNvSpPr/>
            <p:nvPr/>
          </p:nvSpPr>
          <p:spPr>
            <a:xfrm>
              <a:off x="2409664" y="3662986"/>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508" name="object 82">
              <a:extLst>
                <a:ext uri="{FF2B5EF4-FFF2-40B4-BE49-F238E27FC236}">
                  <a16:creationId xmlns:a16="http://schemas.microsoft.com/office/drawing/2014/main" id="{2C9DDCD0-941E-4B5A-B286-97A4C2D0E8AE}"/>
                </a:ext>
              </a:extLst>
            </p:cNvPr>
            <p:cNvSpPr/>
            <p:nvPr/>
          </p:nvSpPr>
          <p:spPr>
            <a:xfrm>
              <a:off x="2409672" y="3662983"/>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509" name="object 83">
              <a:extLst>
                <a:ext uri="{FF2B5EF4-FFF2-40B4-BE49-F238E27FC236}">
                  <a16:creationId xmlns:a16="http://schemas.microsoft.com/office/drawing/2014/main" id="{C0D1BE8A-DD76-42E2-BC0C-B5EABCF9F54B}"/>
                </a:ext>
              </a:extLst>
            </p:cNvPr>
            <p:cNvSpPr/>
            <p:nvPr/>
          </p:nvSpPr>
          <p:spPr>
            <a:xfrm>
              <a:off x="2409664" y="3662990"/>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510" name="object 84">
              <a:extLst>
                <a:ext uri="{FF2B5EF4-FFF2-40B4-BE49-F238E27FC236}">
                  <a16:creationId xmlns:a16="http://schemas.microsoft.com/office/drawing/2014/main" id="{6602CA95-038F-4782-A3D0-CABE69E179D3}"/>
                </a:ext>
              </a:extLst>
            </p:cNvPr>
            <p:cNvSpPr/>
            <p:nvPr/>
          </p:nvSpPr>
          <p:spPr>
            <a:xfrm>
              <a:off x="2409667" y="3662985"/>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511" name="object 85">
              <a:extLst>
                <a:ext uri="{FF2B5EF4-FFF2-40B4-BE49-F238E27FC236}">
                  <a16:creationId xmlns:a16="http://schemas.microsoft.com/office/drawing/2014/main" id="{90A5755B-DB27-473E-B90B-706B3DEC0B27}"/>
                </a:ext>
              </a:extLst>
            </p:cNvPr>
            <p:cNvSpPr/>
            <p:nvPr/>
          </p:nvSpPr>
          <p:spPr>
            <a:xfrm>
              <a:off x="2409664" y="3662982"/>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512" name="object 86">
              <a:extLst>
                <a:ext uri="{FF2B5EF4-FFF2-40B4-BE49-F238E27FC236}">
                  <a16:creationId xmlns:a16="http://schemas.microsoft.com/office/drawing/2014/main" id="{CE99792D-0B38-4176-81B4-D1BA35ACE053}"/>
                </a:ext>
              </a:extLst>
            </p:cNvPr>
            <p:cNvSpPr/>
            <p:nvPr/>
          </p:nvSpPr>
          <p:spPr>
            <a:xfrm>
              <a:off x="2409667" y="3662990"/>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513" name="object 87">
              <a:extLst>
                <a:ext uri="{FF2B5EF4-FFF2-40B4-BE49-F238E27FC236}">
                  <a16:creationId xmlns:a16="http://schemas.microsoft.com/office/drawing/2014/main" id="{0E0CAECD-52D7-4A90-8B06-4F7DCF4E405F}"/>
                </a:ext>
              </a:extLst>
            </p:cNvPr>
            <p:cNvSpPr/>
            <p:nvPr/>
          </p:nvSpPr>
          <p:spPr>
            <a:xfrm>
              <a:off x="2409671" y="366298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514" name="object 88">
              <a:extLst>
                <a:ext uri="{FF2B5EF4-FFF2-40B4-BE49-F238E27FC236}">
                  <a16:creationId xmlns:a16="http://schemas.microsoft.com/office/drawing/2014/main" id="{1A90D4D4-ED9A-4520-BEC7-F3E966CBCB23}"/>
                </a:ext>
              </a:extLst>
            </p:cNvPr>
            <p:cNvSpPr/>
            <p:nvPr/>
          </p:nvSpPr>
          <p:spPr>
            <a:xfrm>
              <a:off x="2409673" y="3662981"/>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1"/>
                  </a:lnTo>
                  <a:lnTo>
                    <a:pt x="536356" y="423961"/>
                  </a:lnTo>
                  <a:lnTo>
                    <a:pt x="557106" y="383615"/>
                  </a:lnTo>
                  <a:lnTo>
                    <a:pt x="571216" y="339671"/>
                  </a:lnTo>
                  <a:lnTo>
                    <a:pt x="578135" y="292838"/>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515" name="object 89">
              <a:extLst>
                <a:ext uri="{FF2B5EF4-FFF2-40B4-BE49-F238E27FC236}">
                  <a16:creationId xmlns:a16="http://schemas.microsoft.com/office/drawing/2014/main" id="{3F5F13D5-67EF-4FFE-90B9-617A0E74DCDC}"/>
                </a:ext>
              </a:extLst>
            </p:cNvPr>
            <p:cNvSpPr/>
            <p:nvPr/>
          </p:nvSpPr>
          <p:spPr>
            <a:xfrm>
              <a:off x="2409671" y="3662988"/>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516" name="object 90">
              <a:extLst>
                <a:ext uri="{FF2B5EF4-FFF2-40B4-BE49-F238E27FC236}">
                  <a16:creationId xmlns:a16="http://schemas.microsoft.com/office/drawing/2014/main" id="{1526C7BA-C7B7-4B0B-A541-EACE019CBE84}"/>
                </a:ext>
              </a:extLst>
            </p:cNvPr>
            <p:cNvSpPr/>
            <p:nvPr/>
          </p:nvSpPr>
          <p:spPr>
            <a:xfrm>
              <a:off x="2409673" y="366298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517" name="object 91">
              <a:extLst>
                <a:ext uri="{FF2B5EF4-FFF2-40B4-BE49-F238E27FC236}">
                  <a16:creationId xmlns:a16="http://schemas.microsoft.com/office/drawing/2014/main" id="{15EB2A29-9219-4153-B2D2-945BAB50954E}"/>
                </a:ext>
              </a:extLst>
            </p:cNvPr>
            <p:cNvSpPr/>
            <p:nvPr/>
          </p:nvSpPr>
          <p:spPr>
            <a:xfrm>
              <a:off x="2409665" y="3662991"/>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518" name="object 92">
              <a:extLst>
                <a:ext uri="{FF2B5EF4-FFF2-40B4-BE49-F238E27FC236}">
                  <a16:creationId xmlns:a16="http://schemas.microsoft.com/office/drawing/2014/main" id="{DBFAA333-A902-4765-9E93-AD0341813940}"/>
                </a:ext>
              </a:extLst>
            </p:cNvPr>
            <p:cNvSpPr/>
            <p:nvPr/>
          </p:nvSpPr>
          <p:spPr>
            <a:xfrm>
              <a:off x="2409674" y="3662987"/>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519" name="object 93">
              <a:extLst>
                <a:ext uri="{FF2B5EF4-FFF2-40B4-BE49-F238E27FC236}">
                  <a16:creationId xmlns:a16="http://schemas.microsoft.com/office/drawing/2014/main" id="{9783A2EB-9D77-48F7-8DA8-D73F1206326E}"/>
                </a:ext>
              </a:extLst>
            </p:cNvPr>
            <p:cNvSpPr/>
            <p:nvPr/>
          </p:nvSpPr>
          <p:spPr>
            <a:xfrm>
              <a:off x="2409665" y="3662982"/>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520" name="object 94">
              <a:extLst>
                <a:ext uri="{FF2B5EF4-FFF2-40B4-BE49-F238E27FC236}">
                  <a16:creationId xmlns:a16="http://schemas.microsoft.com/office/drawing/2014/main" id="{5B5D2629-70B4-44BB-8025-87A522E76E3B}"/>
                </a:ext>
              </a:extLst>
            </p:cNvPr>
            <p:cNvSpPr/>
            <p:nvPr/>
          </p:nvSpPr>
          <p:spPr>
            <a:xfrm>
              <a:off x="2409669" y="3662990"/>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521" name="object 95">
              <a:extLst>
                <a:ext uri="{FF2B5EF4-FFF2-40B4-BE49-F238E27FC236}">
                  <a16:creationId xmlns:a16="http://schemas.microsoft.com/office/drawing/2014/main" id="{DC63B022-E2EB-48BF-9B0D-98E4235F4AD9}"/>
                </a:ext>
              </a:extLst>
            </p:cNvPr>
            <p:cNvSpPr/>
            <p:nvPr/>
          </p:nvSpPr>
          <p:spPr>
            <a:xfrm>
              <a:off x="2409672" y="366298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522" name="object 96">
              <a:extLst>
                <a:ext uri="{FF2B5EF4-FFF2-40B4-BE49-F238E27FC236}">
                  <a16:creationId xmlns:a16="http://schemas.microsoft.com/office/drawing/2014/main" id="{C89C8D42-219F-41C9-97C9-B26803A8105E}"/>
                </a:ext>
              </a:extLst>
            </p:cNvPr>
            <p:cNvSpPr/>
            <p:nvPr/>
          </p:nvSpPr>
          <p:spPr>
            <a:xfrm>
              <a:off x="2409669" y="3662981"/>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523" name="object 97">
              <a:extLst>
                <a:ext uri="{FF2B5EF4-FFF2-40B4-BE49-F238E27FC236}">
                  <a16:creationId xmlns:a16="http://schemas.microsoft.com/office/drawing/2014/main" id="{272DCCED-6C4E-4EDC-BF80-92591A6B8B5A}"/>
                </a:ext>
              </a:extLst>
            </p:cNvPr>
            <p:cNvSpPr/>
            <p:nvPr/>
          </p:nvSpPr>
          <p:spPr>
            <a:xfrm>
              <a:off x="2406751" y="365979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524" name="object 98">
            <a:extLst>
              <a:ext uri="{FF2B5EF4-FFF2-40B4-BE49-F238E27FC236}">
                <a16:creationId xmlns:a16="http://schemas.microsoft.com/office/drawing/2014/main" id="{C75B1066-0F3B-4B2F-BB3A-EC46A99B75A5}"/>
              </a:ext>
            </a:extLst>
          </p:cNvPr>
          <p:cNvSpPr txBox="1"/>
          <p:nvPr/>
        </p:nvSpPr>
        <p:spPr>
          <a:xfrm>
            <a:off x="1679168" y="2911474"/>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3</a:t>
            </a:r>
            <a:endParaRPr sz="1273">
              <a:latin typeface="Tahoma"/>
              <a:cs typeface="Tahoma"/>
            </a:endParaRPr>
          </a:p>
        </p:txBody>
      </p:sp>
      <p:sp>
        <p:nvSpPr>
          <p:cNvPr id="525" name="object 99">
            <a:extLst>
              <a:ext uri="{FF2B5EF4-FFF2-40B4-BE49-F238E27FC236}">
                <a16:creationId xmlns:a16="http://schemas.microsoft.com/office/drawing/2014/main" id="{1C47C8B0-B92A-414B-B0FD-EC02C5309B4A}"/>
              </a:ext>
            </a:extLst>
          </p:cNvPr>
          <p:cNvSpPr txBox="1"/>
          <p:nvPr/>
        </p:nvSpPr>
        <p:spPr>
          <a:xfrm>
            <a:off x="2011175" y="2972471"/>
            <a:ext cx="4391752"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Benefits of Onion Architecture</a:t>
            </a:r>
          </a:p>
        </p:txBody>
      </p:sp>
      <p:grpSp>
        <p:nvGrpSpPr>
          <p:cNvPr id="526" name="object 71">
            <a:extLst>
              <a:ext uri="{FF2B5EF4-FFF2-40B4-BE49-F238E27FC236}">
                <a16:creationId xmlns:a16="http://schemas.microsoft.com/office/drawing/2014/main" id="{707BE237-34F7-4281-AD20-255159F9874F}"/>
              </a:ext>
            </a:extLst>
          </p:cNvPr>
          <p:cNvGrpSpPr/>
          <p:nvPr/>
        </p:nvGrpSpPr>
        <p:grpSpPr>
          <a:xfrm>
            <a:off x="1424042" y="3528598"/>
            <a:ext cx="5704732" cy="516756"/>
            <a:chOff x="2201386" y="3659793"/>
            <a:chExt cx="9407525" cy="852169"/>
          </a:xfrm>
        </p:grpSpPr>
        <p:pic>
          <p:nvPicPr>
            <p:cNvPr id="527" name="object 72">
              <a:extLst>
                <a:ext uri="{FF2B5EF4-FFF2-40B4-BE49-F238E27FC236}">
                  <a16:creationId xmlns:a16="http://schemas.microsoft.com/office/drawing/2014/main" id="{EF4F7A4B-D2FD-4665-A0E4-135815B28C22}"/>
                </a:ext>
              </a:extLst>
            </p:cNvPr>
            <p:cNvPicPr/>
            <p:nvPr/>
          </p:nvPicPr>
          <p:blipFill>
            <a:blip r:embed="rId21" cstate="print"/>
            <a:stretch>
              <a:fillRect/>
            </a:stretch>
          </p:blipFill>
          <p:spPr>
            <a:xfrm>
              <a:off x="2202296" y="3773759"/>
              <a:ext cx="9387910" cy="737741"/>
            </a:xfrm>
            <a:prstGeom prst="rect">
              <a:avLst/>
            </a:prstGeom>
          </p:spPr>
        </p:pic>
        <p:sp>
          <p:nvSpPr>
            <p:cNvPr id="528" name="object 73">
              <a:extLst>
                <a:ext uri="{FF2B5EF4-FFF2-40B4-BE49-F238E27FC236}">
                  <a16:creationId xmlns:a16="http://schemas.microsoft.com/office/drawing/2014/main" id="{1CF3BEEB-DD57-4639-9FCD-47661485541E}"/>
                </a:ext>
              </a:extLst>
            </p:cNvPr>
            <p:cNvSpPr/>
            <p:nvPr/>
          </p:nvSpPr>
          <p:spPr>
            <a:xfrm>
              <a:off x="2201386" y="4252188"/>
              <a:ext cx="9407525" cy="65405"/>
            </a:xfrm>
            <a:custGeom>
              <a:avLst/>
              <a:gdLst/>
              <a:ahLst/>
              <a:cxnLst/>
              <a:rect l="l" t="t" r="r" b="b"/>
              <a:pathLst>
                <a:path w="9407525" h="65404">
                  <a:moveTo>
                    <a:pt x="9407022" y="0"/>
                  </a:moveTo>
                  <a:lnTo>
                    <a:pt x="0" y="0"/>
                  </a:lnTo>
                  <a:lnTo>
                    <a:pt x="0" y="6827"/>
                  </a:lnTo>
                  <a:lnTo>
                    <a:pt x="4555" y="29392"/>
                  </a:lnTo>
                  <a:lnTo>
                    <a:pt x="16979" y="47817"/>
                  </a:lnTo>
                  <a:lnTo>
                    <a:pt x="35405" y="60239"/>
                  </a:lnTo>
                  <a:lnTo>
                    <a:pt x="57966" y="64793"/>
                  </a:lnTo>
                  <a:lnTo>
                    <a:pt x="9349066" y="64793"/>
                  </a:lnTo>
                  <a:lnTo>
                    <a:pt x="9371625" y="60239"/>
                  </a:lnTo>
                  <a:lnTo>
                    <a:pt x="9390047" y="47817"/>
                  </a:lnTo>
                  <a:lnTo>
                    <a:pt x="9402468" y="29392"/>
                  </a:lnTo>
                  <a:lnTo>
                    <a:pt x="9407022" y="6827"/>
                  </a:lnTo>
                  <a:lnTo>
                    <a:pt x="9407022" y="0"/>
                  </a:lnTo>
                  <a:close/>
                </a:path>
              </a:pathLst>
            </a:custGeom>
            <a:solidFill>
              <a:srgbClr val="11110E"/>
            </a:solidFill>
          </p:spPr>
          <p:txBody>
            <a:bodyPr wrap="square" lIns="0" tIns="0" rIns="0" bIns="0" rtlCol="0"/>
            <a:lstStyle/>
            <a:p>
              <a:endParaRPr sz="1092"/>
            </a:p>
          </p:txBody>
        </p:sp>
        <p:sp>
          <p:nvSpPr>
            <p:cNvPr id="529" name="object 74">
              <a:extLst>
                <a:ext uri="{FF2B5EF4-FFF2-40B4-BE49-F238E27FC236}">
                  <a16:creationId xmlns:a16="http://schemas.microsoft.com/office/drawing/2014/main" id="{7F89DCAA-89DC-4A2E-B7EA-6FA3105051D7}"/>
                </a:ext>
              </a:extLst>
            </p:cNvPr>
            <p:cNvSpPr/>
            <p:nvPr/>
          </p:nvSpPr>
          <p:spPr>
            <a:xfrm>
              <a:off x="2201391" y="3659796"/>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530" name="object 75">
              <a:extLst>
                <a:ext uri="{FF2B5EF4-FFF2-40B4-BE49-F238E27FC236}">
                  <a16:creationId xmlns:a16="http://schemas.microsoft.com/office/drawing/2014/main" id="{D447E66D-6077-47E5-87F5-16744F720254}"/>
                </a:ext>
              </a:extLst>
            </p:cNvPr>
            <p:cNvSpPr/>
            <p:nvPr/>
          </p:nvSpPr>
          <p:spPr>
            <a:xfrm>
              <a:off x="2201388" y="3724588"/>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531" name="object 76">
              <a:extLst>
                <a:ext uri="{FF2B5EF4-FFF2-40B4-BE49-F238E27FC236}">
                  <a16:creationId xmlns:a16="http://schemas.microsoft.com/office/drawing/2014/main" id="{D658C748-4A41-4F1C-A0A5-F7C04E693652}"/>
                </a:ext>
              </a:extLst>
            </p:cNvPr>
            <p:cNvSpPr/>
            <p:nvPr/>
          </p:nvSpPr>
          <p:spPr>
            <a:xfrm>
              <a:off x="2409666" y="366298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532" name="object 77">
              <a:extLst>
                <a:ext uri="{FF2B5EF4-FFF2-40B4-BE49-F238E27FC236}">
                  <a16:creationId xmlns:a16="http://schemas.microsoft.com/office/drawing/2014/main" id="{8AD3360B-5B9F-4155-8EFA-FD0788007A90}"/>
                </a:ext>
              </a:extLst>
            </p:cNvPr>
            <p:cNvSpPr/>
            <p:nvPr/>
          </p:nvSpPr>
          <p:spPr>
            <a:xfrm>
              <a:off x="2409669" y="3662981"/>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534" name="object 78">
              <a:extLst>
                <a:ext uri="{FF2B5EF4-FFF2-40B4-BE49-F238E27FC236}">
                  <a16:creationId xmlns:a16="http://schemas.microsoft.com/office/drawing/2014/main" id="{D9059B38-B82C-43FF-A909-5DEE5E007E95}"/>
                </a:ext>
              </a:extLst>
            </p:cNvPr>
            <p:cNvSpPr/>
            <p:nvPr/>
          </p:nvSpPr>
          <p:spPr>
            <a:xfrm>
              <a:off x="2409666" y="366298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535" name="object 79">
              <a:extLst>
                <a:ext uri="{FF2B5EF4-FFF2-40B4-BE49-F238E27FC236}">
                  <a16:creationId xmlns:a16="http://schemas.microsoft.com/office/drawing/2014/main" id="{1EF39457-FD5C-4C3C-8293-604C4D5790AE}"/>
                </a:ext>
              </a:extLst>
            </p:cNvPr>
            <p:cNvSpPr/>
            <p:nvPr/>
          </p:nvSpPr>
          <p:spPr>
            <a:xfrm>
              <a:off x="2409670" y="366298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536" name="object 80">
              <a:extLst>
                <a:ext uri="{FF2B5EF4-FFF2-40B4-BE49-F238E27FC236}">
                  <a16:creationId xmlns:a16="http://schemas.microsoft.com/office/drawing/2014/main" id="{C9B2ECC2-4097-4E0C-93C2-4A0D7A8440DC}"/>
                </a:ext>
              </a:extLst>
            </p:cNvPr>
            <p:cNvSpPr/>
            <p:nvPr/>
          </p:nvSpPr>
          <p:spPr>
            <a:xfrm>
              <a:off x="2409672" y="3662991"/>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537" name="object 81">
              <a:extLst>
                <a:ext uri="{FF2B5EF4-FFF2-40B4-BE49-F238E27FC236}">
                  <a16:creationId xmlns:a16="http://schemas.microsoft.com/office/drawing/2014/main" id="{FDB5EB73-0476-4232-A6F6-F73E07C842F7}"/>
                </a:ext>
              </a:extLst>
            </p:cNvPr>
            <p:cNvSpPr/>
            <p:nvPr/>
          </p:nvSpPr>
          <p:spPr>
            <a:xfrm>
              <a:off x="2409664" y="3662986"/>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538" name="object 82">
              <a:extLst>
                <a:ext uri="{FF2B5EF4-FFF2-40B4-BE49-F238E27FC236}">
                  <a16:creationId xmlns:a16="http://schemas.microsoft.com/office/drawing/2014/main" id="{20EC2414-C42F-4B0F-B352-E96B399AD61B}"/>
                </a:ext>
              </a:extLst>
            </p:cNvPr>
            <p:cNvSpPr/>
            <p:nvPr/>
          </p:nvSpPr>
          <p:spPr>
            <a:xfrm>
              <a:off x="2409672" y="3662983"/>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539" name="object 83">
              <a:extLst>
                <a:ext uri="{FF2B5EF4-FFF2-40B4-BE49-F238E27FC236}">
                  <a16:creationId xmlns:a16="http://schemas.microsoft.com/office/drawing/2014/main" id="{37C90AEE-E7D6-4A5C-B273-6315EFA0D57A}"/>
                </a:ext>
              </a:extLst>
            </p:cNvPr>
            <p:cNvSpPr/>
            <p:nvPr/>
          </p:nvSpPr>
          <p:spPr>
            <a:xfrm>
              <a:off x="2409664" y="3662990"/>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540" name="object 84">
              <a:extLst>
                <a:ext uri="{FF2B5EF4-FFF2-40B4-BE49-F238E27FC236}">
                  <a16:creationId xmlns:a16="http://schemas.microsoft.com/office/drawing/2014/main" id="{690D7274-506A-455D-AB7D-52A51073BB11}"/>
                </a:ext>
              </a:extLst>
            </p:cNvPr>
            <p:cNvSpPr/>
            <p:nvPr/>
          </p:nvSpPr>
          <p:spPr>
            <a:xfrm>
              <a:off x="2409667" y="3662985"/>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541" name="object 85">
              <a:extLst>
                <a:ext uri="{FF2B5EF4-FFF2-40B4-BE49-F238E27FC236}">
                  <a16:creationId xmlns:a16="http://schemas.microsoft.com/office/drawing/2014/main" id="{D104460C-D348-482B-81DE-E7C82D43237A}"/>
                </a:ext>
              </a:extLst>
            </p:cNvPr>
            <p:cNvSpPr/>
            <p:nvPr/>
          </p:nvSpPr>
          <p:spPr>
            <a:xfrm>
              <a:off x="2409664" y="3662982"/>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542" name="object 86">
              <a:extLst>
                <a:ext uri="{FF2B5EF4-FFF2-40B4-BE49-F238E27FC236}">
                  <a16:creationId xmlns:a16="http://schemas.microsoft.com/office/drawing/2014/main" id="{2464CB67-EA38-41CE-9CB4-9D074008FF0D}"/>
                </a:ext>
              </a:extLst>
            </p:cNvPr>
            <p:cNvSpPr/>
            <p:nvPr/>
          </p:nvSpPr>
          <p:spPr>
            <a:xfrm>
              <a:off x="2409667" y="3662990"/>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543" name="object 87">
              <a:extLst>
                <a:ext uri="{FF2B5EF4-FFF2-40B4-BE49-F238E27FC236}">
                  <a16:creationId xmlns:a16="http://schemas.microsoft.com/office/drawing/2014/main" id="{A25F15B1-E264-4F6B-B08D-701517F039A1}"/>
                </a:ext>
              </a:extLst>
            </p:cNvPr>
            <p:cNvSpPr/>
            <p:nvPr/>
          </p:nvSpPr>
          <p:spPr>
            <a:xfrm>
              <a:off x="2409671" y="366298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544" name="object 88">
              <a:extLst>
                <a:ext uri="{FF2B5EF4-FFF2-40B4-BE49-F238E27FC236}">
                  <a16:creationId xmlns:a16="http://schemas.microsoft.com/office/drawing/2014/main" id="{3CCA8A43-ED12-4CF9-A684-C84DE174EFCD}"/>
                </a:ext>
              </a:extLst>
            </p:cNvPr>
            <p:cNvSpPr/>
            <p:nvPr/>
          </p:nvSpPr>
          <p:spPr>
            <a:xfrm>
              <a:off x="2409673" y="3662981"/>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1"/>
                  </a:lnTo>
                  <a:lnTo>
                    <a:pt x="536356" y="423961"/>
                  </a:lnTo>
                  <a:lnTo>
                    <a:pt x="557106" y="383615"/>
                  </a:lnTo>
                  <a:lnTo>
                    <a:pt x="571216" y="339671"/>
                  </a:lnTo>
                  <a:lnTo>
                    <a:pt x="578135" y="292838"/>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545" name="object 89">
              <a:extLst>
                <a:ext uri="{FF2B5EF4-FFF2-40B4-BE49-F238E27FC236}">
                  <a16:creationId xmlns:a16="http://schemas.microsoft.com/office/drawing/2014/main" id="{868F6835-7479-4499-B89F-04CF89C358B1}"/>
                </a:ext>
              </a:extLst>
            </p:cNvPr>
            <p:cNvSpPr/>
            <p:nvPr/>
          </p:nvSpPr>
          <p:spPr>
            <a:xfrm>
              <a:off x="2409671" y="3662988"/>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546" name="object 90">
              <a:extLst>
                <a:ext uri="{FF2B5EF4-FFF2-40B4-BE49-F238E27FC236}">
                  <a16:creationId xmlns:a16="http://schemas.microsoft.com/office/drawing/2014/main" id="{75069454-AB0A-4A1E-84C8-8FEEDF1DD431}"/>
                </a:ext>
              </a:extLst>
            </p:cNvPr>
            <p:cNvSpPr/>
            <p:nvPr/>
          </p:nvSpPr>
          <p:spPr>
            <a:xfrm>
              <a:off x="2409673" y="366298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547" name="object 91">
              <a:extLst>
                <a:ext uri="{FF2B5EF4-FFF2-40B4-BE49-F238E27FC236}">
                  <a16:creationId xmlns:a16="http://schemas.microsoft.com/office/drawing/2014/main" id="{0A298842-16FD-413E-8DFA-04D3F4E9F3E1}"/>
                </a:ext>
              </a:extLst>
            </p:cNvPr>
            <p:cNvSpPr/>
            <p:nvPr/>
          </p:nvSpPr>
          <p:spPr>
            <a:xfrm>
              <a:off x="2409665" y="3662991"/>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548" name="object 92">
              <a:extLst>
                <a:ext uri="{FF2B5EF4-FFF2-40B4-BE49-F238E27FC236}">
                  <a16:creationId xmlns:a16="http://schemas.microsoft.com/office/drawing/2014/main" id="{83E51403-9ED2-4C6F-B012-C39304C2CC39}"/>
                </a:ext>
              </a:extLst>
            </p:cNvPr>
            <p:cNvSpPr/>
            <p:nvPr/>
          </p:nvSpPr>
          <p:spPr>
            <a:xfrm>
              <a:off x="2409674" y="3662987"/>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549" name="object 93">
              <a:extLst>
                <a:ext uri="{FF2B5EF4-FFF2-40B4-BE49-F238E27FC236}">
                  <a16:creationId xmlns:a16="http://schemas.microsoft.com/office/drawing/2014/main" id="{A97DCAC4-9C6C-4DF6-B4A7-1ECEABB3E914}"/>
                </a:ext>
              </a:extLst>
            </p:cNvPr>
            <p:cNvSpPr/>
            <p:nvPr/>
          </p:nvSpPr>
          <p:spPr>
            <a:xfrm>
              <a:off x="2409665" y="3662982"/>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550" name="object 94">
              <a:extLst>
                <a:ext uri="{FF2B5EF4-FFF2-40B4-BE49-F238E27FC236}">
                  <a16:creationId xmlns:a16="http://schemas.microsoft.com/office/drawing/2014/main" id="{375BC1E7-0804-448C-A680-D660232270CA}"/>
                </a:ext>
              </a:extLst>
            </p:cNvPr>
            <p:cNvSpPr/>
            <p:nvPr/>
          </p:nvSpPr>
          <p:spPr>
            <a:xfrm>
              <a:off x="2409669" y="3662990"/>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551" name="object 95">
              <a:extLst>
                <a:ext uri="{FF2B5EF4-FFF2-40B4-BE49-F238E27FC236}">
                  <a16:creationId xmlns:a16="http://schemas.microsoft.com/office/drawing/2014/main" id="{3430E143-6C56-4860-B5F7-E2CEF02FF58C}"/>
                </a:ext>
              </a:extLst>
            </p:cNvPr>
            <p:cNvSpPr/>
            <p:nvPr/>
          </p:nvSpPr>
          <p:spPr>
            <a:xfrm>
              <a:off x="2409672" y="366298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552" name="object 96">
              <a:extLst>
                <a:ext uri="{FF2B5EF4-FFF2-40B4-BE49-F238E27FC236}">
                  <a16:creationId xmlns:a16="http://schemas.microsoft.com/office/drawing/2014/main" id="{042C4E3C-0F32-4CCC-8964-40D75A00EB07}"/>
                </a:ext>
              </a:extLst>
            </p:cNvPr>
            <p:cNvSpPr/>
            <p:nvPr/>
          </p:nvSpPr>
          <p:spPr>
            <a:xfrm>
              <a:off x="2409669" y="3662981"/>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553" name="object 97">
              <a:extLst>
                <a:ext uri="{FF2B5EF4-FFF2-40B4-BE49-F238E27FC236}">
                  <a16:creationId xmlns:a16="http://schemas.microsoft.com/office/drawing/2014/main" id="{D00F0E37-1194-4AF3-AD1B-5641C5A8D20C}"/>
                </a:ext>
              </a:extLst>
            </p:cNvPr>
            <p:cNvSpPr/>
            <p:nvPr/>
          </p:nvSpPr>
          <p:spPr>
            <a:xfrm>
              <a:off x="2406751" y="365979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554" name="object 98">
            <a:extLst>
              <a:ext uri="{FF2B5EF4-FFF2-40B4-BE49-F238E27FC236}">
                <a16:creationId xmlns:a16="http://schemas.microsoft.com/office/drawing/2014/main" id="{D23B9242-FAED-4A07-AC21-9095154B007C}"/>
              </a:ext>
            </a:extLst>
          </p:cNvPr>
          <p:cNvSpPr txBox="1"/>
          <p:nvPr/>
        </p:nvSpPr>
        <p:spPr>
          <a:xfrm>
            <a:off x="1667825" y="3550732"/>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4</a:t>
            </a:r>
            <a:endParaRPr sz="1273" dirty="0">
              <a:latin typeface="Tahoma"/>
              <a:cs typeface="Tahoma"/>
            </a:endParaRPr>
          </a:p>
        </p:txBody>
      </p:sp>
      <p:sp>
        <p:nvSpPr>
          <p:cNvPr id="555" name="object 99">
            <a:extLst>
              <a:ext uri="{FF2B5EF4-FFF2-40B4-BE49-F238E27FC236}">
                <a16:creationId xmlns:a16="http://schemas.microsoft.com/office/drawing/2014/main" id="{5D9DA20D-949E-413F-B766-66F6421FE673}"/>
              </a:ext>
            </a:extLst>
          </p:cNvPr>
          <p:cNvSpPr txBox="1"/>
          <p:nvPr/>
        </p:nvSpPr>
        <p:spPr>
          <a:xfrm>
            <a:off x="1999832" y="3611729"/>
            <a:ext cx="4391752"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Overview Of DB Context</a:t>
            </a:r>
          </a:p>
        </p:txBody>
      </p:sp>
      <p:pic>
        <p:nvPicPr>
          <p:cNvPr id="242" name="Picture 241">
            <a:extLst>
              <a:ext uri="{FF2B5EF4-FFF2-40B4-BE49-F238E27FC236}">
                <a16:creationId xmlns:a16="http://schemas.microsoft.com/office/drawing/2014/main" id="{71FB5EDD-93B3-4C6B-82BD-F9060787EFAD}"/>
              </a:ext>
            </a:extLst>
          </p:cNvPr>
          <p:cNvPicPr>
            <a:picLocks noChangeAspect="1"/>
          </p:cNvPicPr>
          <p:nvPr/>
        </p:nvPicPr>
        <p:blipFill>
          <a:blip r:embed="rId22"/>
          <a:stretch>
            <a:fillRect/>
          </a:stretch>
        </p:blipFill>
        <p:spPr>
          <a:xfrm>
            <a:off x="8779653" y="3325962"/>
            <a:ext cx="1414383" cy="124709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FC0FC2B8-D881-497E-A3A3-B32011E97FFE}"/>
              </a:ext>
            </a:extLst>
          </p:cNvPr>
          <p:cNvSpPr/>
          <p:nvPr/>
        </p:nvSpPr>
        <p:spPr>
          <a:xfrm>
            <a:off x="2430780" y="1395156"/>
            <a:ext cx="6865620" cy="1261884"/>
          </a:xfrm>
          <a:prstGeom prst="rect">
            <a:avLst/>
          </a:prstGeom>
        </p:spPr>
        <p:txBody>
          <a:bodyPr wrap="square">
            <a:spAutoFit/>
          </a:bodyPr>
          <a:lstStyle/>
          <a:p>
            <a:pPr algn="just"/>
            <a:r>
              <a:rPr lang="en-US" b="1" dirty="0">
                <a:solidFill>
                  <a:srgbClr val="DB0934"/>
                </a:solidFill>
                <a:latin typeface="Calibri"/>
              </a:rPr>
              <a:t>Install Packages</a:t>
            </a:r>
          </a:p>
          <a:p>
            <a:pPr algn="just"/>
            <a:endParaRPr lang="en-US" b="1" dirty="0">
              <a:solidFill>
                <a:srgbClr val="DB0934"/>
              </a:solidFill>
              <a:latin typeface="Calibri"/>
            </a:endParaRPr>
          </a:p>
          <a:p>
            <a:pPr algn="just"/>
            <a:r>
              <a:rPr lang="en-US" sz="2000" dirty="0">
                <a:solidFill>
                  <a:prstClr val="black"/>
                </a:solidFill>
                <a:latin typeface="Calibri"/>
              </a:rPr>
              <a:t>Tools </a:t>
            </a:r>
            <a:r>
              <a:rPr lang="en-US" sz="2000" b="1" dirty="0">
                <a:solidFill>
                  <a:srgbClr val="DB0934"/>
                </a:solidFill>
                <a:latin typeface="Calibri"/>
              </a:rPr>
              <a:t>=&gt;</a:t>
            </a:r>
            <a:r>
              <a:rPr lang="en-US" sz="2000" dirty="0">
                <a:solidFill>
                  <a:prstClr val="black"/>
                </a:solidFill>
                <a:latin typeface="Calibri"/>
              </a:rPr>
              <a:t> NuGet Package Manager </a:t>
            </a:r>
            <a:r>
              <a:rPr lang="en-US" sz="2000" b="1" dirty="0">
                <a:solidFill>
                  <a:srgbClr val="DB0934"/>
                </a:solidFill>
                <a:latin typeface="Calibri"/>
              </a:rPr>
              <a:t>=&gt;</a:t>
            </a:r>
            <a:r>
              <a:rPr lang="en-US" sz="2000" dirty="0">
                <a:solidFill>
                  <a:prstClr val="black"/>
                </a:solidFill>
                <a:latin typeface="Calibri"/>
              </a:rPr>
              <a:t> Manage NuGet Packages for Solution </a:t>
            </a:r>
            <a:r>
              <a:rPr lang="en-US" sz="2000" b="1" dirty="0">
                <a:solidFill>
                  <a:srgbClr val="DB0934"/>
                </a:solidFill>
                <a:latin typeface="Calibri"/>
              </a:rPr>
              <a:t>=&gt;</a:t>
            </a:r>
            <a:r>
              <a:rPr lang="en-US" sz="2000" dirty="0">
                <a:solidFill>
                  <a:prstClr val="black"/>
                </a:solidFill>
                <a:latin typeface="Calibri"/>
              </a:rPr>
              <a:t> Install </a:t>
            </a:r>
            <a:r>
              <a:rPr lang="en-US" sz="2000" dirty="0" err="1">
                <a:solidFill>
                  <a:prstClr val="black"/>
                </a:solidFill>
                <a:latin typeface="Calibri"/>
              </a:rPr>
              <a:t>Microsoft.Data.SqlClient</a:t>
            </a:r>
            <a:r>
              <a:rPr lang="en-US" sz="2000" dirty="0">
                <a:solidFill>
                  <a:prstClr val="black"/>
                </a:solidFill>
                <a:latin typeface="Calibri"/>
              </a:rPr>
              <a:t>.</a:t>
            </a:r>
          </a:p>
        </p:txBody>
      </p:sp>
      <p:pic>
        <p:nvPicPr>
          <p:cNvPr id="62" name="Picture 61">
            <a:extLst>
              <a:ext uri="{FF2B5EF4-FFF2-40B4-BE49-F238E27FC236}">
                <a16:creationId xmlns:a16="http://schemas.microsoft.com/office/drawing/2014/main" id="{B48FF7B1-6DB7-442E-82B9-90E1080FDB57}"/>
              </a:ext>
            </a:extLst>
          </p:cNvPr>
          <p:cNvPicPr>
            <a:picLocks noChangeAspect="1"/>
          </p:cNvPicPr>
          <p:nvPr/>
        </p:nvPicPr>
        <p:blipFill>
          <a:blip r:embed="rId20"/>
          <a:stretch>
            <a:fillRect/>
          </a:stretch>
        </p:blipFill>
        <p:spPr>
          <a:xfrm>
            <a:off x="2501865" y="2819400"/>
            <a:ext cx="6865619" cy="2895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5637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AB17ECC2-2208-47E3-955D-A01A5BE72893}"/>
              </a:ext>
            </a:extLst>
          </p:cNvPr>
          <p:cNvSpPr/>
          <p:nvPr/>
        </p:nvSpPr>
        <p:spPr>
          <a:xfrm>
            <a:off x="2430780" y="1395156"/>
            <a:ext cx="6865620" cy="1261884"/>
          </a:xfrm>
          <a:prstGeom prst="rect">
            <a:avLst/>
          </a:prstGeom>
        </p:spPr>
        <p:txBody>
          <a:bodyPr wrap="square">
            <a:spAutoFit/>
          </a:bodyPr>
          <a:lstStyle/>
          <a:p>
            <a:pPr algn="just"/>
            <a:r>
              <a:rPr lang="en-US" b="1" dirty="0">
                <a:solidFill>
                  <a:srgbClr val="DB0934"/>
                </a:solidFill>
                <a:latin typeface="Calibri"/>
              </a:rPr>
              <a:t>Install Packages</a:t>
            </a:r>
          </a:p>
          <a:p>
            <a:pPr algn="just"/>
            <a:endParaRPr lang="en-US" b="1" dirty="0">
              <a:solidFill>
                <a:srgbClr val="DB0934"/>
              </a:solidFill>
              <a:latin typeface="Calibri"/>
            </a:endParaRPr>
          </a:p>
          <a:p>
            <a:pPr algn="just"/>
            <a:r>
              <a:rPr lang="en-US" sz="2000" dirty="0">
                <a:solidFill>
                  <a:prstClr val="black"/>
                </a:solidFill>
                <a:latin typeface="Calibri"/>
              </a:rPr>
              <a:t>Tools </a:t>
            </a:r>
            <a:r>
              <a:rPr lang="en-US" sz="2000" b="1" dirty="0">
                <a:solidFill>
                  <a:srgbClr val="DB0934"/>
                </a:solidFill>
                <a:latin typeface="Calibri"/>
              </a:rPr>
              <a:t>=&gt;</a:t>
            </a:r>
            <a:r>
              <a:rPr lang="en-US" sz="2000" dirty="0">
                <a:solidFill>
                  <a:prstClr val="black"/>
                </a:solidFill>
                <a:latin typeface="Calibri"/>
              </a:rPr>
              <a:t> NuGet Package Manager </a:t>
            </a:r>
            <a:r>
              <a:rPr lang="en-US" sz="2000" b="1" dirty="0">
                <a:solidFill>
                  <a:srgbClr val="DB0934"/>
                </a:solidFill>
                <a:latin typeface="Calibri"/>
              </a:rPr>
              <a:t>=&gt;</a:t>
            </a:r>
            <a:r>
              <a:rPr lang="en-US" sz="2000" dirty="0">
                <a:solidFill>
                  <a:prstClr val="black"/>
                </a:solidFill>
                <a:latin typeface="Calibri"/>
              </a:rPr>
              <a:t> Manage NuGet Packages for Solution </a:t>
            </a:r>
            <a:r>
              <a:rPr lang="en-US" sz="2000" b="1" dirty="0">
                <a:solidFill>
                  <a:srgbClr val="DB0934"/>
                </a:solidFill>
                <a:latin typeface="Calibri"/>
              </a:rPr>
              <a:t>=&gt;</a:t>
            </a:r>
            <a:r>
              <a:rPr lang="en-US" sz="2000" dirty="0">
                <a:solidFill>
                  <a:prstClr val="black"/>
                </a:solidFill>
                <a:latin typeface="Calibri"/>
              </a:rPr>
              <a:t> Install Dapper.</a:t>
            </a:r>
          </a:p>
        </p:txBody>
      </p:sp>
      <p:pic>
        <p:nvPicPr>
          <p:cNvPr id="62" name="Picture 61">
            <a:extLst>
              <a:ext uri="{FF2B5EF4-FFF2-40B4-BE49-F238E27FC236}">
                <a16:creationId xmlns:a16="http://schemas.microsoft.com/office/drawing/2014/main" id="{7B079C70-346E-4A8C-8BA9-F59F8FC328FE}"/>
              </a:ext>
            </a:extLst>
          </p:cNvPr>
          <p:cNvPicPr>
            <a:picLocks noChangeAspect="1"/>
          </p:cNvPicPr>
          <p:nvPr/>
        </p:nvPicPr>
        <p:blipFill>
          <a:blip r:embed="rId20"/>
          <a:stretch>
            <a:fillRect/>
          </a:stretch>
        </p:blipFill>
        <p:spPr>
          <a:xfrm>
            <a:off x="2520917" y="2668094"/>
            <a:ext cx="6607113" cy="30657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698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3FD85A51-BA55-43B8-8D40-E71564458817}"/>
              </a:ext>
            </a:extLst>
          </p:cNvPr>
          <p:cNvSpPr/>
          <p:nvPr/>
        </p:nvSpPr>
        <p:spPr>
          <a:xfrm>
            <a:off x="2430780" y="1395156"/>
            <a:ext cx="6865620" cy="1261884"/>
          </a:xfrm>
          <a:prstGeom prst="rect">
            <a:avLst/>
          </a:prstGeom>
        </p:spPr>
        <p:txBody>
          <a:bodyPr wrap="square">
            <a:spAutoFit/>
          </a:bodyPr>
          <a:lstStyle/>
          <a:p>
            <a:pPr algn="just"/>
            <a:r>
              <a:rPr lang="en-US" b="1" dirty="0">
                <a:solidFill>
                  <a:srgbClr val="DB0934"/>
                </a:solidFill>
                <a:latin typeface="Calibri"/>
              </a:rPr>
              <a:t>Install Packages</a:t>
            </a:r>
          </a:p>
          <a:p>
            <a:pPr algn="just"/>
            <a:endParaRPr lang="en-US" b="1" dirty="0">
              <a:solidFill>
                <a:srgbClr val="DB0934"/>
              </a:solidFill>
              <a:latin typeface="Calibri"/>
            </a:endParaRPr>
          </a:p>
          <a:p>
            <a:pPr algn="just"/>
            <a:r>
              <a:rPr lang="en-US" sz="2000" dirty="0">
                <a:solidFill>
                  <a:prstClr val="black"/>
                </a:solidFill>
                <a:latin typeface="Calibri"/>
              </a:rPr>
              <a:t>Tools </a:t>
            </a:r>
            <a:r>
              <a:rPr lang="en-US" sz="2000" b="1" dirty="0">
                <a:solidFill>
                  <a:srgbClr val="DB0934"/>
                </a:solidFill>
                <a:latin typeface="Calibri"/>
              </a:rPr>
              <a:t>=&gt;</a:t>
            </a:r>
            <a:r>
              <a:rPr lang="en-US" sz="2000" dirty="0">
                <a:solidFill>
                  <a:prstClr val="black"/>
                </a:solidFill>
                <a:latin typeface="Calibri"/>
              </a:rPr>
              <a:t> NuGet Package Manager </a:t>
            </a:r>
            <a:r>
              <a:rPr lang="en-US" sz="2000" b="1" dirty="0">
                <a:solidFill>
                  <a:srgbClr val="DB0934"/>
                </a:solidFill>
                <a:latin typeface="Calibri"/>
              </a:rPr>
              <a:t>=&gt;</a:t>
            </a:r>
            <a:r>
              <a:rPr lang="en-US" sz="2000" dirty="0">
                <a:solidFill>
                  <a:prstClr val="black"/>
                </a:solidFill>
                <a:latin typeface="Calibri"/>
              </a:rPr>
              <a:t> Manage NuGet Packages for Solution </a:t>
            </a:r>
            <a:r>
              <a:rPr lang="en-US" sz="2000" b="1" dirty="0">
                <a:solidFill>
                  <a:srgbClr val="DB0934"/>
                </a:solidFill>
                <a:latin typeface="Calibri"/>
              </a:rPr>
              <a:t>=&gt;</a:t>
            </a:r>
            <a:r>
              <a:rPr lang="en-US" sz="2000" dirty="0">
                <a:solidFill>
                  <a:prstClr val="black"/>
                </a:solidFill>
                <a:latin typeface="Calibri"/>
              </a:rPr>
              <a:t> </a:t>
            </a:r>
            <a:r>
              <a:rPr lang="en-US" sz="2000" dirty="0" err="1">
                <a:solidFill>
                  <a:prstClr val="black"/>
                </a:solidFill>
                <a:latin typeface="Calibri"/>
              </a:rPr>
              <a:t>Microsoft.EntityFrameworkCore.Tools</a:t>
            </a:r>
            <a:endParaRPr lang="en-US" sz="2000" dirty="0">
              <a:solidFill>
                <a:prstClr val="black"/>
              </a:solidFill>
              <a:latin typeface="Calibri"/>
            </a:endParaRPr>
          </a:p>
        </p:txBody>
      </p:sp>
      <p:pic>
        <p:nvPicPr>
          <p:cNvPr id="62" name="Picture 61">
            <a:extLst>
              <a:ext uri="{FF2B5EF4-FFF2-40B4-BE49-F238E27FC236}">
                <a16:creationId xmlns:a16="http://schemas.microsoft.com/office/drawing/2014/main" id="{8AEB9609-8508-4C10-8B4B-F8D2ADF76D2E}"/>
              </a:ext>
            </a:extLst>
          </p:cNvPr>
          <p:cNvPicPr>
            <a:picLocks noChangeAspect="1"/>
          </p:cNvPicPr>
          <p:nvPr/>
        </p:nvPicPr>
        <p:blipFill>
          <a:blip r:embed="rId20"/>
          <a:stretch>
            <a:fillRect/>
          </a:stretch>
        </p:blipFill>
        <p:spPr>
          <a:xfrm>
            <a:off x="2509773" y="2649895"/>
            <a:ext cx="6629400" cy="3082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73638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D987024E-14E6-43E9-8585-A3ED5718FC78}"/>
              </a:ext>
            </a:extLst>
          </p:cNvPr>
          <p:cNvSpPr/>
          <p:nvPr/>
        </p:nvSpPr>
        <p:spPr>
          <a:xfrm>
            <a:off x="2430780" y="1395156"/>
            <a:ext cx="6865620" cy="1261884"/>
          </a:xfrm>
          <a:prstGeom prst="rect">
            <a:avLst/>
          </a:prstGeom>
        </p:spPr>
        <p:txBody>
          <a:bodyPr wrap="square">
            <a:spAutoFit/>
          </a:bodyPr>
          <a:lstStyle/>
          <a:p>
            <a:pPr algn="just"/>
            <a:r>
              <a:rPr lang="en-US" b="1" dirty="0">
                <a:solidFill>
                  <a:srgbClr val="DB0934"/>
                </a:solidFill>
                <a:latin typeface="Calibri"/>
              </a:rPr>
              <a:t>Install Packages</a:t>
            </a:r>
          </a:p>
          <a:p>
            <a:pPr algn="just"/>
            <a:endParaRPr lang="en-US" b="1" dirty="0">
              <a:solidFill>
                <a:srgbClr val="DB0934"/>
              </a:solidFill>
              <a:latin typeface="Calibri"/>
            </a:endParaRPr>
          </a:p>
          <a:p>
            <a:pPr algn="just"/>
            <a:r>
              <a:rPr lang="en-US" sz="2000" dirty="0">
                <a:solidFill>
                  <a:prstClr val="black"/>
                </a:solidFill>
                <a:latin typeface="Calibri"/>
              </a:rPr>
              <a:t>Tools </a:t>
            </a:r>
            <a:r>
              <a:rPr lang="en-US" sz="2000" b="1" dirty="0">
                <a:solidFill>
                  <a:srgbClr val="DB0934"/>
                </a:solidFill>
                <a:latin typeface="Calibri"/>
              </a:rPr>
              <a:t>=&gt;</a:t>
            </a:r>
            <a:r>
              <a:rPr lang="en-US" sz="2000" dirty="0">
                <a:solidFill>
                  <a:prstClr val="black"/>
                </a:solidFill>
                <a:latin typeface="Calibri"/>
              </a:rPr>
              <a:t> NuGet Package Manager </a:t>
            </a:r>
            <a:r>
              <a:rPr lang="en-US" sz="2000" b="1" dirty="0">
                <a:solidFill>
                  <a:srgbClr val="DB0934"/>
                </a:solidFill>
                <a:latin typeface="Calibri"/>
              </a:rPr>
              <a:t>=&gt;</a:t>
            </a:r>
            <a:r>
              <a:rPr lang="en-US" sz="2000" dirty="0">
                <a:solidFill>
                  <a:prstClr val="black"/>
                </a:solidFill>
                <a:latin typeface="Calibri"/>
              </a:rPr>
              <a:t> Manage NuGet Packages for Solution </a:t>
            </a:r>
            <a:r>
              <a:rPr lang="en-US" sz="2000" b="1" dirty="0">
                <a:solidFill>
                  <a:srgbClr val="DB0934"/>
                </a:solidFill>
                <a:latin typeface="Calibri"/>
              </a:rPr>
              <a:t>=&gt;</a:t>
            </a:r>
            <a:r>
              <a:rPr lang="en-US" sz="2000" dirty="0">
                <a:solidFill>
                  <a:prstClr val="black"/>
                </a:solidFill>
                <a:latin typeface="Calibri"/>
              </a:rPr>
              <a:t> </a:t>
            </a:r>
            <a:r>
              <a:rPr lang="en-US" sz="2000" dirty="0" err="1">
                <a:solidFill>
                  <a:prstClr val="black"/>
                </a:solidFill>
                <a:latin typeface="Calibri"/>
              </a:rPr>
              <a:t>Oracle.ManagedDataAccess.Core</a:t>
            </a:r>
            <a:endParaRPr lang="en-US" sz="2000" dirty="0">
              <a:solidFill>
                <a:prstClr val="black"/>
              </a:solidFill>
              <a:latin typeface="Calibri"/>
            </a:endParaRPr>
          </a:p>
        </p:txBody>
      </p:sp>
      <p:pic>
        <p:nvPicPr>
          <p:cNvPr id="62" name="Picture 61">
            <a:extLst>
              <a:ext uri="{FF2B5EF4-FFF2-40B4-BE49-F238E27FC236}">
                <a16:creationId xmlns:a16="http://schemas.microsoft.com/office/drawing/2014/main" id="{9E9501A8-5F7A-476A-8D39-5323BD0D540D}"/>
              </a:ext>
            </a:extLst>
          </p:cNvPr>
          <p:cNvPicPr>
            <a:picLocks noChangeAspect="1"/>
          </p:cNvPicPr>
          <p:nvPr/>
        </p:nvPicPr>
        <p:blipFill>
          <a:blip r:embed="rId20"/>
          <a:stretch>
            <a:fillRect/>
          </a:stretch>
        </p:blipFill>
        <p:spPr>
          <a:xfrm>
            <a:off x="2514600" y="2759633"/>
            <a:ext cx="7010400" cy="3057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89278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D987024E-14E6-43E9-8585-A3ED5718FC78}"/>
              </a:ext>
            </a:extLst>
          </p:cNvPr>
          <p:cNvSpPr/>
          <p:nvPr/>
        </p:nvSpPr>
        <p:spPr>
          <a:xfrm>
            <a:off x="2430780" y="1395156"/>
            <a:ext cx="6865620" cy="1261884"/>
          </a:xfrm>
          <a:prstGeom prst="rect">
            <a:avLst/>
          </a:prstGeom>
        </p:spPr>
        <p:txBody>
          <a:bodyPr wrap="square">
            <a:spAutoFit/>
          </a:bodyPr>
          <a:lstStyle/>
          <a:p>
            <a:pPr algn="just"/>
            <a:r>
              <a:rPr lang="en-US" b="1" dirty="0">
                <a:solidFill>
                  <a:srgbClr val="DB0934"/>
                </a:solidFill>
                <a:latin typeface="Calibri"/>
              </a:rPr>
              <a:t>Install Packages</a:t>
            </a:r>
          </a:p>
          <a:p>
            <a:pPr algn="just"/>
            <a:endParaRPr lang="en-US" b="1" dirty="0">
              <a:solidFill>
                <a:srgbClr val="DB0934"/>
              </a:solidFill>
              <a:latin typeface="Calibri"/>
            </a:endParaRPr>
          </a:p>
          <a:p>
            <a:pPr algn="just"/>
            <a:r>
              <a:rPr lang="en-US" sz="2000" dirty="0">
                <a:solidFill>
                  <a:prstClr val="black"/>
                </a:solidFill>
                <a:latin typeface="Calibri"/>
              </a:rPr>
              <a:t>Tools </a:t>
            </a:r>
            <a:r>
              <a:rPr lang="en-US" sz="2000" b="1" dirty="0">
                <a:solidFill>
                  <a:srgbClr val="DB0934"/>
                </a:solidFill>
                <a:latin typeface="Calibri"/>
              </a:rPr>
              <a:t>=&gt;</a:t>
            </a:r>
            <a:r>
              <a:rPr lang="en-US" sz="2000" dirty="0">
                <a:solidFill>
                  <a:prstClr val="black"/>
                </a:solidFill>
                <a:latin typeface="Calibri"/>
              </a:rPr>
              <a:t> NuGet Package Manager </a:t>
            </a:r>
            <a:r>
              <a:rPr lang="en-US" sz="2000" b="1" dirty="0">
                <a:solidFill>
                  <a:srgbClr val="DB0934"/>
                </a:solidFill>
                <a:latin typeface="Calibri"/>
              </a:rPr>
              <a:t>=&gt;</a:t>
            </a:r>
            <a:r>
              <a:rPr lang="en-US" sz="2000" dirty="0">
                <a:solidFill>
                  <a:prstClr val="black"/>
                </a:solidFill>
                <a:latin typeface="Calibri"/>
              </a:rPr>
              <a:t> Manage NuGet Packages for Solution </a:t>
            </a:r>
            <a:r>
              <a:rPr lang="en-US" sz="2000" b="1" dirty="0">
                <a:solidFill>
                  <a:srgbClr val="DB0934"/>
                </a:solidFill>
                <a:latin typeface="Calibri"/>
              </a:rPr>
              <a:t>=&gt;</a:t>
            </a:r>
            <a:r>
              <a:rPr lang="en-US" sz="2000" dirty="0">
                <a:solidFill>
                  <a:prstClr val="black"/>
                </a:solidFill>
                <a:latin typeface="Calibri"/>
              </a:rPr>
              <a:t> Oracle. </a:t>
            </a:r>
            <a:r>
              <a:rPr lang="en-US" sz="2000" dirty="0" err="1">
                <a:solidFill>
                  <a:prstClr val="black"/>
                </a:solidFill>
                <a:latin typeface="Calibri"/>
              </a:rPr>
              <a:t>EntityFrameworkCore</a:t>
            </a:r>
            <a:endParaRPr lang="en-US" sz="2000" dirty="0">
              <a:solidFill>
                <a:prstClr val="black"/>
              </a:solidFill>
              <a:latin typeface="Calibri"/>
            </a:endParaRPr>
          </a:p>
        </p:txBody>
      </p:sp>
      <p:pic>
        <p:nvPicPr>
          <p:cNvPr id="63" name="Picture 62">
            <a:extLst>
              <a:ext uri="{FF2B5EF4-FFF2-40B4-BE49-F238E27FC236}">
                <a16:creationId xmlns:a16="http://schemas.microsoft.com/office/drawing/2014/main" id="{B29EBEF8-BF61-49F9-AD07-423759873A9D}"/>
              </a:ext>
            </a:extLst>
          </p:cNvPr>
          <p:cNvPicPr>
            <a:picLocks noChangeAspect="1"/>
          </p:cNvPicPr>
          <p:nvPr/>
        </p:nvPicPr>
        <p:blipFill>
          <a:blip r:embed="rId20"/>
          <a:stretch>
            <a:fillRect/>
          </a:stretch>
        </p:blipFill>
        <p:spPr>
          <a:xfrm>
            <a:off x="2775563" y="2711793"/>
            <a:ext cx="6751680" cy="3181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8644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D987024E-14E6-43E9-8585-A3ED5718FC78}"/>
              </a:ext>
            </a:extLst>
          </p:cNvPr>
          <p:cNvSpPr/>
          <p:nvPr/>
        </p:nvSpPr>
        <p:spPr>
          <a:xfrm>
            <a:off x="2430780" y="1395156"/>
            <a:ext cx="6865620" cy="1261884"/>
          </a:xfrm>
          <a:prstGeom prst="rect">
            <a:avLst/>
          </a:prstGeom>
        </p:spPr>
        <p:txBody>
          <a:bodyPr wrap="square">
            <a:spAutoFit/>
          </a:bodyPr>
          <a:lstStyle/>
          <a:p>
            <a:pPr algn="just"/>
            <a:r>
              <a:rPr lang="en-US" b="1" dirty="0">
                <a:solidFill>
                  <a:srgbClr val="DB0934"/>
                </a:solidFill>
                <a:latin typeface="Calibri"/>
              </a:rPr>
              <a:t>Install Packages</a:t>
            </a:r>
          </a:p>
          <a:p>
            <a:pPr algn="just"/>
            <a:endParaRPr lang="en-US" b="1" dirty="0">
              <a:solidFill>
                <a:srgbClr val="DB0934"/>
              </a:solidFill>
              <a:latin typeface="Calibri"/>
            </a:endParaRPr>
          </a:p>
          <a:p>
            <a:pPr algn="just"/>
            <a:r>
              <a:rPr lang="en-US" sz="2000" dirty="0">
                <a:solidFill>
                  <a:prstClr val="black"/>
                </a:solidFill>
                <a:latin typeface="Calibri"/>
              </a:rPr>
              <a:t>Tools </a:t>
            </a:r>
            <a:r>
              <a:rPr lang="en-US" sz="2000" b="1" dirty="0">
                <a:solidFill>
                  <a:srgbClr val="DB0934"/>
                </a:solidFill>
                <a:latin typeface="Calibri"/>
              </a:rPr>
              <a:t>=&gt;</a:t>
            </a:r>
            <a:r>
              <a:rPr lang="en-US" sz="2000" dirty="0">
                <a:solidFill>
                  <a:prstClr val="black"/>
                </a:solidFill>
                <a:latin typeface="Calibri"/>
              </a:rPr>
              <a:t> NuGet Package Manager </a:t>
            </a:r>
            <a:r>
              <a:rPr lang="en-US" sz="2000" b="1" dirty="0">
                <a:solidFill>
                  <a:srgbClr val="DB0934"/>
                </a:solidFill>
                <a:latin typeface="Calibri"/>
              </a:rPr>
              <a:t>=&gt;</a:t>
            </a:r>
            <a:r>
              <a:rPr lang="en-US" sz="2000" dirty="0">
                <a:solidFill>
                  <a:prstClr val="black"/>
                </a:solidFill>
                <a:latin typeface="Calibri"/>
              </a:rPr>
              <a:t> Manage NuGet Packages for Solution </a:t>
            </a:r>
            <a:r>
              <a:rPr lang="en-US" sz="2000" b="1" dirty="0">
                <a:solidFill>
                  <a:srgbClr val="DB0934"/>
                </a:solidFill>
                <a:latin typeface="Calibri"/>
              </a:rPr>
              <a:t>=&gt;</a:t>
            </a:r>
            <a:r>
              <a:rPr lang="en-US" sz="2000" dirty="0">
                <a:solidFill>
                  <a:prstClr val="black"/>
                </a:solidFill>
                <a:latin typeface="Calibri"/>
              </a:rPr>
              <a:t> </a:t>
            </a:r>
            <a:r>
              <a:rPr lang="en-US" sz="2000" dirty="0" err="1">
                <a:solidFill>
                  <a:prstClr val="black"/>
                </a:solidFill>
                <a:latin typeface="Calibri"/>
              </a:rPr>
              <a:t>Microsoft.EntityFrameworkCore.Design</a:t>
            </a:r>
            <a:endParaRPr lang="en-US" sz="2000" dirty="0">
              <a:solidFill>
                <a:prstClr val="black"/>
              </a:solidFill>
              <a:latin typeface="Calibri"/>
            </a:endParaRPr>
          </a:p>
        </p:txBody>
      </p:sp>
      <p:pic>
        <p:nvPicPr>
          <p:cNvPr id="62" name="Picture 61">
            <a:extLst>
              <a:ext uri="{FF2B5EF4-FFF2-40B4-BE49-F238E27FC236}">
                <a16:creationId xmlns:a16="http://schemas.microsoft.com/office/drawing/2014/main" id="{CFE8F398-CBCB-7C6B-A506-FA3DE5114A16}"/>
              </a:ext>
            </a:extLst>
          </p:cNvPr>
          <p:cNvPicPr>
            <a:picLocks noChangeAspect="1"/>
          </p:cNvPicPr>
          <p:nvPr/>
        </p:nvPicPr>
        <p:blipFill>
          <a:blip r:embed="rId20"/>
          <a:stretch>
            <a:fillRect/>
          </a:stretch>
        </p:blipFill>
        <p:spPr>
          <a:xfrm>
            <a:off x="2355889" y="2646984"/>
            <a:ext cx="7115175" cy="3451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82365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3F28FF33-959E-4422-8564-17F623CB0631}"/>
              </a:ext>
            </a:extLst>
          </p:cNvPr>
          <p:cNvSpPr/>
          <p:nvPr/>
        </p:nvSpPr>
        <p:spPr>
          <a:xfrm>
            <a:off x="2512015" y="2391499"/>
            <a:ext cx="8002561" cy="3200876"/>
          </a:xfrm>
          <a:prstGeom prst="rect">
            <a:avLst/>
          </a:prstGeom>
        </p:spPr>
        <p:txBody>
          <a:bodyPr wrap="square">
            <a:spAutoFit/>
          </a:bodyPr>
          <a:lstStyle/>
          <a:p>
            <a:pPr algn="just"/>
            <a:r>
              <a:rPr lang="en-US" sz="2000" b="1" dirty="0">
                <a:solidFill>
                  <a:srgbClr val="DB0934"/>
                </a:solidFill>
                <a:latin typeface="Calibri"/>
              </a:rPr>
              <a:t>Database Connection</a:t>
            </a:r>
          </a:p>
          <a:p>
            <a:endParaRPr lang="en-US" b="1" dirty="0">
              <a:solidFill>
                <a:srgbClr val="DB0934"/>
              </a:solidFill>
              <a:latin typeface="Calibri"/>
            </a:endParaRPr>
          </a:p>
          <a:p>
            <a:r>
              <a:rPr lang="en-US" sz="2000" dirty="0">
                <a:solidFill>
                  <a:prstClr val="black"/>
                </a:solidFill>
                <a:latin typeface="Calibri"/>
              </a:rPr>
              <a:t>Write the following Connection String in app </a:t>
            </a:r>
            <a:r>
              <a:rPr lang="en-US" sz="2000" dirty="0" err="1">
                <a:solidFill>
                  <a:prstClr val="black"/>
                </a:solidFill>
                <a:latin typeface="Calibri"/>
              </a:rPr>
              <a:t>Setting.json</a:t>
            </a:r>
            <a:r>
              <a:rPr lang="en-US" sz="2000" dirty="0">
                <a:solidFill>
                  <a:prstClr val="black"/>
                </a:solidFill>
                <a:latin typeface="Calibri"/>
              </a:rPr>
              <a:t>:</a:t>
            </a:r>
          </a:p>
          <a:p>
            <a:endParaRPr lang="ar-JO" dirty="0">
              <a:solidFill>
                <a:prstClr val="black"/>
              </a:solidFill>
              <a:latin typeface="Calibri"/>
              <a:cs typeface="Arial" panose="020B0604020202020204" pitchFamily="34" charset="0"/>
            </a:endParaRPr>
          </a:p>
          <a:p>
            <a:r>
              <a:rPr lang="en-US" sz="1800" dirty="0">
                <a:solidFill>
                  <a:srgbClr val="2E75B6"/>
                </a:solidFill>
                <a:latin typeface="Consolas" panose="020B0609020204030204" pitchFamily="49" charset="0"/>
              </a:rPr>
              <a:t>"</a:t>
            </a:r>
            <a:r>
              <a:rPr lang="en-US" sz="1800" dirty="0" err="1">
                <a:solidFill>
                  <a:srgbClr val="2E75B6"/>
                </a:solidFill>
                <a:latin typeface="Consolas" panose="020B0609020204030204" pitchFamily="49" charset="0"/>
              </a:rPr>
              <a:t>ConnectionStrings</a:t>
            </a:r>
            <a:r>
              <a:rPr lang="en-US" sz="1800" dirty="0">
                <a:solidFill>
                  <a:srgbClr val="2E75B6"/>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2E75B6"/>
                </a:solidFill>
                <a:latin typeface="Consolas" panose="020B0609020204030204" pitchFamily="49" charset="0"/>
              </a:rPr>
              <a:t>"</a:t>
            </a:r>
            <a:r>
              <a:rPr lang="en-US" sz="1800" dirty="0" err="1">
                <a:solidFill>
                  <a:srgbClr val="2E75B6"/>
                </a:solidFill>
                <a:latin typeface="Consolas" panose="020B0609020204030204" pitchFamily="49" charset="0"/>
              </a:rPr>
              <a:t>DBConnectionString</a:t>
            </a:r>
            <a:r>
              <a:rPr lang="en-US" sz="1800" dirty="0">
                <a:solidFill>
                  <a:srgbClr val="2E75B6"/>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"Data Source=(DESCRIPTION =(ADDRESS = (PROTOCOL = TCP)(HOST = 94.56.229.181)(PORT = 3488))(CONNECT_DATA =(SERVER = DEDICATED)(SERVICE_NAME = </a:t>
            </a:r>
            <a:r>
              <a:rPr lang="en-US" sz="1800" dirty="0" err="1">
                <a:solidFill>
                  <a:srgbClr val="A31515"/>
                </a:solidFill>
                <a:latin typeface="Consolas" panose="020B0609020204030204" pitchFamily="49" charset="0"/>
              </a:rPr>
              <a:t>traindb</a:t>
            </a:r>
            <a:r>
              <a:rPr lang="en-US" sz="1800" dirty="0">
                <a:solidFill>
                  <a:srgbClr val="A31515"/>
                </a:solidFill>
                <a:latin typeface="Consolas" panose="020B0609020204030204" pitchFamily="49" charset="0"/>
              </a:rPr>
              <a:t>))); User Id=JOR17_User92;PASSWORD=Test321;Persist Security Info=True;"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endParaRPr lang="en-US" b="1" dirty="0">
              <a:solidFill>
                <a:srgbClr val="DB0934"/>
              </a:solidFill>
              <a:latin typeface="Consolas" panose="020B0609020204030204" pitchFamily="49" charset="0"/>
            </a:endParaRPr>
          </a:p>
        </p:txBody>
      </p:sp>
    </p:spTree>
    <p:extLst>
      <p:ext uri="{BB962C8B-B14F-4D97-AF65-F5344CB8AC3E}">
        <p14:creationId xmlns:p14="http://schemas.microsoft.com/office/powerpoint/2010/main" val="3126141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30CA774C-86B1-4C2C-8543-EA83AFC23D0F}"/>
              </a:ext>
            </a:extLst>
          </p:cNvPr>
          <p:cNvSpPr/>
          <p:nvPr/>
        </p:nvSpPr>
        <p:spPr>
          <a:xfrm>
            <a:off x="2433406" y="1752601"/>
            <a:ext cx="7792964" cy="2769989"/>
          </a:xfrm>
          <a:prstGeom prst="rect">
            <a:avLst/>
          </a:prstGeom>
        </p:spPr>
        <p:txBody>
          <a:bodyPr wrap="square">
            <a:spAutoFit/>
          </a:bodyPr>
          <a:lstStyle/>
          <a:p>
            <a:pPr algn="just"/>
            <a:r>
              <a:rPr lang="en-US" b="1" dirty="0">
                <a:solidFill>
                  <a:srgbClr val="DB0934"/>
                </a:solidFill>
                <a:latin typeface="Calibri"/>
              </a:rPr>
              <a:t>Create Common Folder</a:t>
            </a:r>
          </a:p>
          <a:p>
            <a:pPr algn="just"/>
            <a:endParaRPr lang="en-US" b="1" dirty="0">
              <a:solidFill>
                <a:srgbClr val="DB0934"/>
              </a:solidFill>
              <a:latin typeface="Calibri"/>
            </a:endParaRPr>
          </a:p>
          <a:p>
            <a:pPr algn="just"/>
            <a:endParaRPr lang="en-US" b="1" dirty="0">
              <a:solidFill>
                <a:srgbClr val="DB0934"/>
              </a:solidFill>
              <a:latin typeface="Calibri"/>
            </a:endParaRPr>
          </a:p>
          <a:p>
            <a:pPr algn="just"/>
            <a:r>
              <a:rPr lang="en-US" sz="2000" dirty="0">
                <a:solidFill>
                  <a:prstClr val="black"/>
                </a:solidFill>
                <a:latin typeface="Calibri"/>
              </a:rPr>
              <a:t>Right Click on </a:t>
            </a:r>
            <a:r>
              <a:rPr lang="en-US" sz="2000" dirty="0" err="1">
                <a:solidFill>
                  <a:prstClr val="black"/>
                </a:solidFill>
                <a:latin typeface="Calibri"/>
              </a:rPr>
              <a:t>TahalufLearn.Infra</a:t>
            </a:r>
            <a:r>
              <a:rPr lang="en-US" sz="2000" dirty="0">
                <a:solidFill>
                  <a:prstClr val="black"/>
                </a:solidFill>
                <a:latin typeface="Calibri"/>
              </a:rPr>
              <a:t> </a:t>
            </a:r>
            <a:r>
              <a:rPr lang="en-US" sz="2000" b="1" dirty="0">
                <a:solidFill>
                  <a:srgbClr val="DB0934"/>
                </a:solidFill>
                <a:latin typeface="Calibri"/>
              </a:rPr>
              <a:t>=&gt;</a:t>
            </a:r>
            <a:r>
              <a:rPr lang="en-US" sz="2000" dirty="0">
                <a:solidFill>
                  <a:prstClr val="black"/>
                </a:solidFill>
                <a:latin typeface="Calibri"/>
              </a:rPr>
              <a:t> Add </a:t>
            </a:r>
            <a:r>
              <a:rPr lang="en-US" sz="2000" b="1" dirty="0">
                <a:solidFill>
                  <a:srgbClr val="DB0934"/>
                </a:solidFill>
                <a:latin typeface="Calibri"/>
              </a:rPr>
              <a:t>=&gt;</a:t>
            </a:r>
            <a:r>
              <a:rPr lang="en-US" sz="2000" dirty="0">
                <a:solidFill>
                  <a:prstClr val="black"/>
                </a:solidFill>
                <a:latin typeface="Calibri"/>
              </a:rPr>
              <a:t> New Folder </a:t>
            </a:r>
            <a:r>
              <a:rPr lang="en-US" sz="2000" b="1" dirty="0">
                <a:solidFill>
                  <a:srgbClr val="DB0934"/>
                </a:solidFill>
                <a:latin typeface="Calibri"/>
              </a:rPr>
              <a:t>=&gt;</a:t>
            </a:r>
            <a:r>
              <a:rPr lang="en-US" sz="2000" dirty="0">
                <a:solidFill>
                  <a:prstClr val="black"/>
                </a:solidFill>
                <a:latin typeface="Calibri"/>
              </a:rPr>
              <a:t> Common.</a:t>
            </a:r>
          </a:p>
          <a:p>
            <a:pPr algn="just"/>
            <a:endParaRPr lang="en-US" sz="2000" dirty="0">
              <a:solidFill>
                <a:prstClr val="black"/>
              </a:solidFill>
              <a:latin typeface="Calibri"/>
            </a:endParaRPr>
          </a:p>
          <a:p>
            <a:pPr algn="just"/>
            <a:endParaRPr lang="en-US" sz="2000" dirty="0">
              <a:solidFill>
                <a:prstClr val="black"/>
              </a:solidFill>
              <a:latin typeface="Calibri"/>
            </a:endParaRPr>
          </a:p>
          <a:p>
            <a:pPr algn="just"/>
            <a:endParaRPr lang="en-US" sz="2000" dirty="0">
              <a:solidFill>
                <a:prstClr val="black"/>
              </a:solidFill>
              <a:latin typeface="Calibri"/>
            </a:endParaRPr>
          </a:p>
          <a:p>
            <a:pPr algn="just"/>
            <a:r>
              <a:rPr lang="en-US" sz="2000" dirty="0">
                <a:solidFill>
                  <a:prstClr val="black"/>
                </a:solidFill>
                <a:latin typeface="Calibri"/>
              </a:rPr>
              <a:t>Right Click on </a:t>
            </a:r>
            <a:r>
              <a:rPr lang="en-US" sz="2000" dirty="0" err="1">
                <a:solidFill>
                  <a:prstClr val="black"/>
                </a:solidFill>
                <a:latin typeface="Calibri"/>
              </a:rPr>
              <a:t>TahalufLearn.core</a:t>
            </a:r>
            <a:r>
              <a:rPr lang="en-US" sz="2000" b="1" dirty="0">
                <a:solidFill>
                  <a:srgbClr val="DB0934"/>
                </a:solidFill>
                <a:latin typeface="Calibri"/>
              </a:rPr>
              <a:t> =&gt;</a:t>
            </a:r>
            <a:r>
              <a:rPr lang="en-US" sz="2000" dirty="0">
                <a:solidFill>
                  <a:prstClr val="black"/>
                </a:solidFill>
                <a:latin typeface="Calibri"/>
              </a:rPr>
              <a:t> Add </a:t>
            </a:r>
            <a:r>
              <a:rPr lang="en-US" sz="2000" b="1" dirty="0">
                <a:solidFill>
                  <a:srgbClr val="DB0934"/>
                </a:solidFill>
                <a:latin typeface="Calibri"/>
              </a:rPr>
              <a:t>=&gt;</a:t>
            </a:r>
            <a:r>
              <a:rPr lang="en-US" sz="2000" dirty="0">
                <a:solidFill>
                  <a:prstClr val="black"/>
                </a:solidFill>
                <a:latin typeface="Calibri"/>
              </a:rPr>
              <a:t> New Folder </a:t>
            </a:r>
            <a:r>
              <a:rPr lang="en-US" sz="2000" b="1" dirty="0">
                <a:solidFill>
                  <a:srgbClr val="DB0934"/>
                </a:solidFill>
                <a:latin typeface="Calibri"/>
              </a:rPr>
              <a:t>=&gt;</a:t>
            </a:r>
            <a:r>
              <a:rPr lang="en-US" sz="2000" dirty="0">
                <a:solidFill>
                  <a:prstClr val="black"/>
                </a:solidFill>
                <a:latin typeface="Calibri"/>
              </a:rPr>
              <a:t> Common.</a:t>
            </a:r>
          </a:p>
          <a:p>
            <a:pPr algn="just"/>
            <a:endParaRPr lang="en-US" sz="2000" dirty="0">
              <a:solidFill>
                <a:prstClr val="black"/>
              </a:solidFill>
              <a:latin typeface="Calibri"/>
            </a:endParaRPr>
          </a:p>
        </p:txBody>
      </p:sp>
    </p:spTree>
    <p:extLst>
      <p:ext uri="{BB962C8B-B14F-4D97-AF65-F5344CB8AC3E}">
        <p14:creationId xmlns:p14="http://schemas.microsoft.com/office/powerpoint/2010/main" val="468729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1FFA2C97-0DC2-478D-BE2B-E9E60FCFF14C}"/>
              </a:ext>
            </a:extLst>
          </p:cNvPr>
          <p:cNvSpPr/>
          <p:nvPr/>
        </p:nvSpPr>
        <p:spPr>
          <a:xfrm>
            <a:off x="2433406" y="1752601"/>
            <a:ext cx="7167794" cy="3908762"/>
          </a:xfrm>
          <a:prstGeom prst="rect">
            <a:avLst/>
          </a:prstGeom>
        </p:spPr>
        <p:txBody>
          <a:bodyPr wrap="square">
            <a:spAutoFit/>
          </a:bodyPr>
          <a:lstStyle/>
          <a:p>
            <a:pPr algn="just"/>
            <a:r>
              <a:rPr lang="en-US" b="1" dirty="0">
                <a:solidFill>
                  <a:srgbClr val="DB0934"/>
                </a:solidFill>
                <a:latin typeface="Calibri"/>
              </a:rPr>
              <a:t>Create </a:t>
            </a:r>
            <a:r>
              <a:rPr lang="en-US" b="1" dirty="0" err="1">
                <a:solidFill>
                  <a:srgbClr val="DB0934"/>
                </a:solidFill>
                <a:latin typeface="Calibri"/>
              </a:rPr>
              <a:t>DbContext</a:t>
            </a:r>
            <a:r>
              <a:rPr lang="en-US" b="1" dirty="0">
                <a:solidFill>
                  <a:srgbClr val="DB0934"/>
                </a:solidFill>
                <a:latin typeface="Calibri"/>
              </a:rPr>
              <a:t> Class and Interface </a:t>
            </a:r>
          </a:p>
          <a:p>
            <a:pPr algn="just"/>
            <a:endParaRPr lang="en-US" b="1" dirty="0">
              <a:solidFill>
                <a:srgbClr val="DB0934"/>
              </a:solidFill>
              <a:latin typeface="Calibri"/>
            </a:endParaRPr>
          </a:p>
          <a:p>
            <a:pPr algn="just"/>
            <a:endParaRPr lang="en-US" b="1" dirty="0">
              <a:solidFill>
                <a:srgbClr val="DB0934"/>
              </a:solidFill>
              <a:latin typeface="Calibri"/>
            </a:endParaRPr>
          </a:p>
          <a:p>
            <a:pPr algn="just"/>
            <a:r>
              <a:rPr lang="en-US" dirty="0">
                <a:solidFill>
                  <a:prstClr val="black"/>
                </a:solidFill>
              </a:rPr>
              <a:t>Right Click on Common in </a:t>
            </a:r>
            <a:r>
              <a:rPr lang="en-US" dirty="0" err="1">
                <a:solidFill>
                  <a:prstClr val="black"/>
                </a:solidFill>
              </a:rPr>
              <a:t>TahalufLearn.Core</a:t>
            </a:r>
            <a:r>
              <a:rPr lang="en-US" dirty="0">
                <a:solidFill>
                  <a:prstClr val="black"/>
                </a:solidFill>
              </a:rPr>
              <a:t> </a:t>
            </a:r>
            <a:r>
              <a:rPr lang="en-US" b="1" dirty="0">
                <a:solidFill>
                  <a:srgbClr val="DB0934"/>
                </a:solidFill>
              </a:rPr>
              <a:t>=&gt;</a:t>
            </a:r>
            <a:r>
              <a:rPr lang="en-US" dirty="0">
                <a:solidFill>
                  <a:prstClr val="black"/>
                </a:solidFill>
              </a:rPr>
              <a:t> Add =&gt; Class </a:t>
            </a:r>
            <a:r>
              <a:rPr lang="en-US" b="1" dirty="0">
                <a:solidFill>
                  <a:srgbClr val="DB0934"/>
                </a:solidFill>
              </a:rPr>
              <a:t>=&gt;</a:t>
            </a:r>
            <a:r>
              <a:rPr lang="en-US" dirty="0">
                <a:solidFill>
                  <a:prstClr val="black"/>
                </a:solidFill>
              </a:rPr>
              <a:t> Choose Interface </a:t>
            </a:r>
            <a:r>
              <a:rPr lang="en-US" b="1" dirty="0">
                <a:solidFill>
                  <a:srgbClr val="DB0934"/>
                </a:solidFill>
              </a:rPr>
              <a:t>=&gt;</a:t>
            </a:r>
            <a:r>
              <a:rPr lang="en-US" dirty="0">
                <a:solidFill>
                  <a:prstClr val="black"/>
                </a:solidFill>
              </a:rPr>
              <a:t>  </a:t>
            </a:r>
            <a:r>
              <a:rPr lang="en-US" dirty="0" err="1">
                <a:solidFill>
                  <a:prstClr val="black"/>
                </a:solidFill>
              </a:rPr>
              <a:t>IDbContext</a:t>
            </a:r>
            <a:r>
              <a:rPr lang="en-US" dirty="0">
                <a:solidFill>
                  <a:prstClr val="black"/>
                </a:solidFill>
              </a:rPr>
              <a:t>.</a:t>
            </a:r>
          </a:p>
          <a:p>
            <a:pPr algn="just"/>
            <a:endParaRPr lang="en-US" b="1" dirty="0">
              <a:solidFill>
                <a:srgbClr val="DB0934"/>
              </a:solidFill>
              <a:latin typeface="Calibri"/>
            </a:endParaRPr>
          </a:p>
          <a:p>
            <a:pPr algn="just"/>
            <a:r>
              <a:rPr lang="en-US" sz="2000" dirty="0">
                <a:solidFill>
                  <a:prstClr val="black"/>
                </a:solidFill>
                <a:latin typeface="Calibri"/>
              </a:rPr>
              <a:t>Right Click on Common in </a:t>
            </a:r>
            <a:r>
              <a:rPr lang="en-US" sz="2000" dirty="0" err="1">
                <a:solidFill>
                  <a:prstClr val="black"/>
                </a:solidFill>
                <a:latin typeface="Calibri"/>
              </a:rPr>
              <a:t>TahalufLearn.Infra</a:t>
            </a:r>
            <a:r>
              <a:rPr lang="en-US" sz="2000" dirty="0">
                <a:solidFill>
                  <a:prstClr val="black"/>
                </a:solidFill>
                <a:latin typeface="Calibri"/>
              </a:rPr>
              <a:t> </a:t>
            </a:r>
            <a:r>
              <a:rPr lang="en-US" sz="2000" b="1" dirty="0">
                <a:solidFill>
                  <a:srgbClr val="DB0934"/>
                </a:solidFill>
                <a:latin typeface="Calibri"/>
              </a:rPr>
              <a:t>=&gt;</a:t>
            </a:r>
            <a:r>
              <a:rPr lang="en-US" sz="2000" dirty="0">
                <a:solidFill>
                  <a:prstClr val="black"/>
                </a:solidFill>
                <a:latin typeface="Calibri"/>
              </a:rPr>
              <a:t> Add </a:t>
            </a:r>
            <a:r>
              <a:rPr lang="en-US" sz="2000" b="1" dirty="0">
                <a:solidFill>
                  <a:srgbClr val="DB0934"/>
                </a:solidFill>
                <a:latin typeface="Calibri"/>
              </a:rPr>
              <a:t>=&gt;</a:t>
            </a:r>
            <a:r>
              <a:rPr lang="en-US" sz="2000" dirty="0">
                <a:solidFill>
                  <a:prstClr val="black"/>
                </a:solidFill>
                <a:latin typeface="Calibri"/>
              </a:rPr>
              <a:t> Class </a:t>
            </a:r>
            <a:r>
              <a:rPr lang="en-US" sz="2000" b="1" dirty="0">
                <a:solidFill>
                  <a:srgbClr val="DB0934"/>
                </a:solidFill>
                <a:latin typeface="Calibri"/>
              </a:rPr>
              <a:t>=&gt;</a:t>
            </a:r>
            <a:r>
              <a:rPr lang="en-US" sz="2000" dirty="0">
                <a:solidFill>
                  <a:prstClr val="black"/>
                </a:solidFill>
                <a:latin typeface="Calibri"/>
              </a:rPr>
              <a:t> </a:t>
            </a:r>
            <a:r>
              <a:rPr lang="en-US" sz="2000" dirty="0" err="1">
                <a:solidFill>
                  <a:prstClr val="black"/>
                </a:solidFill>
                <a:latin typeface="Calibri"/>
              </a:rPr>
              <a:t>DbContext</a:t>
            </a:r>
            <a:r>
              <a:rPr lang="en-US" sz="2000" dirty="0">
                <a:solidFill>
                  <a:prstClr val="black"/>
                </a:solidFill>
                <a:latin typeface="Calibri"/>
              </a:rPr>
              <a:t>.</a:t>
            </a:r>
          </a:p>
          <a:p>
            <a:pPr algn="just"/>
            <a:endParaRPr lang="en-US" sz="2000" dirty="0">
              <a:solidFill>
                <a:prstClr val="black"/>
              </a:solidFill>
              <a:latin typeface="Calibri"/>
            </a:endParaRPr>
          </a:p>
          <a:p>
            <a:pPr algn="just"/>
            <a:endParaRPr lang="en-US" sz="2000" dirty="0">
              <a:solidFill>
                <a:prstClr val="black"/>
              </a:solidFill>
              <a:latin typeface="Calibri"/>
            </a:endParaRPr>
          </a:p>
          <a:p>
            <a:pPr algn="just"/>
            <a:endParaRPr lang="en-US" sz="2000" dirty="0">
              <a:solidFill>
                <a:prstClr val="black"/>
              </a:solidFill>
              <a:latin typeface="Calibri"/>
            </a:endParaRPr>
          </a:p>
          <a:p>
            <a:pPr algn="just"/>
            <a:endParaRPr lang="en-US" sz="2000" dirty="0">
              <a:solidFill>
                <a:prstClr val="black"/>
              </a:solidFill>
              <a:latin typeface="Calibri"/>
            </a:endParaRPr>
          </a:p>
          <a:p>
            <a:pPr algn="just"/>
            <a:r>
              <a:rPr lang="en-US" b="1" u="sng" dirty="0">
                <a:solidFill>
                  <a:srgbClr val="DB0934"/>
                </a:solidFill>
                <a:latin typeface="Calibri"/>
              </a:rPr>
              <a:t>Note: </a:t>
            </a:r>
            <a:r>
              <a:rPr lang="en-US" sz="2000" dirty="0">
                <a:solidFill>
                  <a:prstClr val="black"/>
                </a:solidFill>
                <a:latin typeface="Calibri"/>
              </a:rPr>
              <a:t>Set Class and Interface public.</a:t>
            </a:r>
          </a:p>
        </p:txBody>
      </p:sp>
    </p:spTree>
    <p:extLst>
      <p:ext uri="{BB962C8B-B14F-4D97-AF65-F5344CB8AC3E}">
        <p14:creationId xmlns:p14="http://schemas.microsoft.com/office/powerpoint/2010/main" val="3888904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82EBBA56-F171-4F7B-9C9A-93AC16F3FF00}"/>
              </a:ext>
            </a:extLst>
          </p:cNvPr>
          <p:cNvSpPr/>
          <p:nvPr/>
        </p:nvSpPr>
        <p:spPr>
          <a:xfrm>
            <a:off x="2574395" y="2428240"/>
            <a:ext cx="6553200" cy="2862322"/>
          </a:xfrm>
          <a:prstGeom prst="rect">
            <a:avLst/>
          </a:prstGeom>
        </p:spPr>
        <p:txBody>
          <a:bodyPr wrap="square">
            <a:spAutoFit/>
          </a:bodyPr>
          <a:lstStyle/>
          <a:p>
            <a:pPr algn="just"/>
            <a:r>
              <a:rPr lang="en-US" b="1" dirty="0" err="1">
                <a:solidFill>
                  <a:srgbClr val="DB0934"/>
                </a:solidFill>
                <a:latin typeface="Calibri"/>
              </a:rPr>
              <a:t>IDbContext</a:t>
            </a:r>
            <a:r>
              <a:rPr lang="en-US" b="1" dirty="0">
                <a:solidFill>
                  <a:srgbClr val="DB0934"/>
                </a:solidFill>
                <a:latin typeface="Calibri"/>
              </a:rPr>
              <a:t> Code:</a:t>
            </a:r>
          </a:p>
          <a:p>
            <a:endParaRPr lang="en-US" b="1" dirty="0">
              <a:solidFill>
                <a:srgbClr val="DB0934"/>
              </a:solidFill>
              <a:latin typeface="Calibri"/>
            </a:endParaRPr>
          </a:p>
          <a:p>
            <a:r>
              <a:rPr lang="en-US" dirty="0">
                <a:solidFill>
                  <a:prstClr val="black"/>
                </a:solidFill>
                <a:latin typeface="Calibri"/>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IDbContext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IDbContext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DbConnection</a:t>
            </a:r>
            <a:r>
              <a:rPr lang="en-US" dirty="0">
                <a:solidFill>
                  <a:srgbClr val="000000"/>
                </a:solidFill>
                <a:latin typeface="Consolas" panose="020B0609020204030204" pitchFamily="49" charset="0"/>
              </a:rPr>
              <a:t> Connection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1" dirty="0">
              <a:solidFill>
                <a:srgbClr val="DB0934"/>
              </a:solidFill>
              <a:latin typeface="Consolas" panose="020B0609020204030204" pitchFamily="49" charset="0"/>
            </a:endParaRPr>
          </a:p>
        </p:txBody>
      </p:sp>
    </p:spTree>
    <p:extLst>
      <p:ext uri="{BB962C8B-B14F-4D97-AF65-F5344CB8AC3E}">
        <p14:creationId xmlns:p14="http://schemas.microsoft.com/office/powerpoint/2010/main" val="2731330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048721" y="2706690"/>
            <a:ext cx="6094558" cy="1211998"/>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Overview of Onion Architecture</a:t>
            </a:r>
          </a:p>
        </p:txBody>
      </p:sp>
    </p:spTree>
    <p:extLst>
      <p:ext uri="{BB962C8B-B14F-4D97-AF65-F5344CB8AC3E}">
        <p14:creationId xmlns:p14="http://schemas.microsoft.com/office/powerpoint/2010/main" val="949187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DD9D5E76-F4E2-4965-82D1-49495C6DE223}"/>
              </a:ext>
            </a:extLst>
          </p:cNvPr>
          <p:cNvSpPr/>
          <p:nvPr/>
        </p:nvSpPr>
        <p:spPr>
          <a:xfrm>
            <a:off x="2512103" y="2048019"/>
            <a:ext cx="7167794" cy="3139321"/>
          </a:xfrm>
          <a:prstGeom prst="rect">
            <a:avLst/>
          </a:prstGeom>
        </p:spPr>
        <p:txBody>
          <a:bodyPr wrap="square">
            <a:spAutoFit/>
          </a:bodyPr>
          <a:lstStyle/>
          <a:p>
            <a:pPr algn="just"/>
            <a:r>
              <a:rPr lang="en-US" b="1" dirty="0" err="1">
                <a:solidFill>
                  <a:srgbClr val="DB0934"/>
                </a:solidFill>
                <a:latin typeface="Calibri"/>
              </a:rPr>
              <a:t>DbContext</a:t>
            </a:r>
            <a:r>
              <a:rPr lang="en-US" b="1" dirty="0">
                <a:solidFill>
                  <a:srgbClr val="DB0934"/>
                </a:solidFill>
                <a:latin typeface="Calibri"/>
              </a:rPr>
              <a:t> Code:</a:t>
            </a:r>
          </a:p>
          <a:p>
            <a:pPr algn="just"/>
            <a:endParaRPr lang="en-US" b="1" dirty="0">
              <a:solidFill>
                <a:srgbClr val="DB0934"/>
              </a:solidFill>
              <a:latin typeface="Calibri"/>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IDbContext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DbConnection</a:t>
            </a:r>
            <a:r>
              <a:rPr lang="en-US" dirty="0">
                <a:solidFill>
                  <a:srgbClr val="000000"/>
                </a:solidFill>
                <a:latin typeface="Consolas" panose="020B0609020204030204" pitchFamily="49" charset="0"/>
              </a:rPr>
              <a:t> _connection;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readonly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IConfiguration</a:t>
            </a:r>
            <a:r>
              <a:rPr lang="en-US" dirty="0">
                <a:solidFill>
                  <a:srgbClr val="000000"/>
                </a:solidFill>
                <a:latin typeface="Consolas" panose="020B0609020204030204" pitchFamily="49" charset="0"/>
              </a:rPr>
              <a:t> _configuration;</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IConfiguration</a:t>
            </a:r>
            <a:r>
              <a:rPr lang="en-US" dirty="0">
                <a:solidFill>
                  <a:srgbClr val="000000"/>
                </a:solidFill>
                <a:latin typeface="Consolas" panose="020B0609020204030204" pitchFamily="49" charset="0"/>
              </a:rPr>
              <a:t> configuration)</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_configuration = configuration;</a:t>
            </a:r>
          </a:p>
          <a:p>
            <a:r>
              <a:rPr lang="en-US" dirty="0">
                <a:solidFill>
                  <a:srgbClr val="000000"/>
                </a:solidFill>
                <a:latin typeface="Consolas" panose="020B0609020204030204" pitchFamily="49" charset="0"/>
              </a:rPr>
              <a:t>        }</a:t>
            </a:r>
            <a:endParaRPr lang="en-US" b="1" dirty="0">
              <a:solidFill>
                <a:srgbClr val="DB0934"/>
              </a:solidFill>
              <a:latin typeface="Consolas" panose="020B0609020204030204" pitchFamily="49" charset="0"/>
            </a:endParaRPr>
          </a:p>
        </p:txBody>
      </p:sp>
    </p:spTree>
    <p:extLst>
      <p:ext uri="{BB962C8B-B14F-4D97-AF65-F5344CB8AC3E}">
        <p14:creationId xmlns:p14="http://schemas.microsoft.com/office/powerpoint/2010/main" val="1564338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Rectangle 61">
            <a:extLst>
              <a:ext uri="{FF2B5EF4-FFF2-40B4-BE49-F238E27FC236}">
                <a16:creationId xmlns:a16="http://schemas.microsoft.com/office/drawing/2014/main" id="{7C07ACA2-5CA8-4322-B120-9B6878426003}"/>
              </a:ext>
            </a:extLst>
          </p:cNvPr>
          <p:cNvSpPr/>
          <p:nvPr/>
        </p:nvSpPr>
        <p:spPr>
          <a:xfrm>
            <a:off x="2514600" y="1707163"/>
            <a:ext cx="11291274" cy="3970318"/>
          </a:xfrm>
          <a:prstGeom prst="rect">
            <a:avLst/>
          </a:prstGeom>
        </p:spPr>
        <p:txBody>
          <a:bodyPr wrap="square">
            <a:spAutoFit/>
          </a:bodyPr>
          <a:lstStyle/>
          <a:p>
            <a:pPr algn="just"/>
            <a:r>
              <a:rPr lang="en-US" b="1" dirty="0" err="1">
                <a:solidFill>
                  <a:srgbClr val="DB0934"/>
                </a:solidFill>
                <a:latin typeface="Calibri"/>
              </a:rPr>
              <a:t>DbContext</a:t>
            </a:r>
            <a:r>
              <a:rPr lang="en-US" b="1" dirty="0">
                <a:solidFill>
                  <a:srgbClr val="DB0934"/>
                </a:solidFill>
                <a:latin typeface="Calibri"/>
              </a:rPr>
              <a:t> Code:</a:t>
            </a:r>
          </a:p>
          <a:p>
            <a:endParaRPr lang="en-US" b="1" dirty="0">
              <a:solidFill>
                <a:srgbClr val="DB0934"/>
              </a:solidFill>
              <a:latin typeface="Calibri"/>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DbConnection</a:t>
            </a:r>
            <a:r>
              <a:rPr lang="en-US" dirty="0">
                <a:solidFill>
                  <a:srgbClr val="000000"/>
                </a:solidFill>
                <a:latin typeface="Consolas" panose="020B0609020204030204" pitchFamily="49" charset="0"/>
              </a:rPr>
              <a:t> Connection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(_connection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_connection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OracleConnection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(_configuration[</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ConnectionStrings</a:t>
            </a:r>
            <a:r>
              <a:rPr lang="en-US" dirty="0">
                <a:solidFill>
                  <a:srgbClr val="A31515"/>
                </a:solidFill>
                <a:latin typeface="Consolas" panose="020B0609020204030204" pitchFamily="49" charset="0"/>
              </a:rPr>
              <a:t>:</a:t>
            </a:r>
          </a:p>
          <a:p>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DBConnectionString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b="1" dirty="0">
              <a:solidFill>
                <a:srgbClr val="DB0934"/>
              </a:solidFill>
              <a:latin typeface="Consolas" panose="020B0609020204030204" pitchFamily="49" charset="0"/>
            </a:endParaRPr>
          </a:p>
        </p:txBody>
      </p:sp>
    </p:spTree>
    <p:extLst>
      <p:ext uri="{BB962C8B-B14F-4D97-AF65-F5344CB8AC3E}">
        <p14:creationId xmlns:p14="http://schemas.microsoft.com/office/powerpoint/2010/main" val="1809784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20A55FAE-B8AA-4490-B6E3-162D810653A2}"/>
              </a:ext>
            </a:extLst>
          </p:cNvPr>
          <p:cNvSpPr/>
          <p:nvPr/>
        </p:nvSpPr>
        <p:spPr>
          <a:xfrm>
            <a:off x="2514600" y="1997839"/>
            <a:ext cx="11291274" cy="2862322"/>
          </a:xfrm>
          <a:prstGeom prst="rect">
            <a:avLst/>
          </a:prstGeom>
        </p:spPr>
        <p:txBody>
          <a:bodyPr wrap="square">
            <a:spAutoFit/>
          </a:bodyPr>
          <a:lstStyle/>
          <a:p>
            <a:pPr algn="just"/>
            <a:r>
              <a:rPr lang="en-US" b="1" dirty="0" err="1">
                <a:solidFill>
                  <a:srgbClr val="DB0934"/>
                </a:solidFill>
                <a:latin typeface="Calibri"/>
              </a:rPr>
              <a:t>DbContext</a:t>
            </a:r>
            <a:r>
              <a:rPr lang="en-US" b="1" dirty="0">
                <a:solidFill>
                  <a:srgbClr val="DB0934"/>
                </a:solidFill>
                <a:latin typeface="Calibri"/>
              </a:rPr>
              <a:t> Code:</a:t>
            </a:r>
          </a:p>
          <a:p>
            <a:endParaRPr lang="en-US" b="1" dirty="0">
              <a:solidFill>
                <a:srgbClr val="DB0934"/>
              </a:solidFill>
              <a:latin typeface="Calibri"/>
            </a:endParaRPr>
          </a:p>
          <a:p>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connection.State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ConnectionState.Open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_connection;</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1" dirty="0">
              <a:solidFill>
                <a:srgbClr val="DB0934"/>
              </a:solidFill>
              <a:latin typeface="Consolas" panose="020B0609020204030204" pitchFamily="49" charset="0"/>
            </a:endParaRPr>
          </a:p>
        </p:txBody>
      </p:sp>
    </p:spTree>
    <p:extLst>
      <p:ext uri="{BB962C8B-B14F-4D97-AF65-F5344CB8AC3E}">
        <p14:creationId xmlns:p14="http://schemas.microsoft.com/office/powerpoint/2010/main" val="121782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Rectangle 60">
            <a:extLst>
              <a:ext uri="{FF2B5EF4-FFF2-40B4-BE49-F238E27FC236}">
                <a16:creationId xmlns:a16="http://schemas.microsoft.com/office/drawing/2014/main" id="{29A3BD4B-8C40-461C-9103-7E22C0271F53}"/>
              </a:ext>
            </a:extLst>
          </p:cNvPr>
          <p:cNvSpPr/>
          <p:nvPr/>
        </p:nvSpPr>
        <p:spPr>
          <a:xfrm>
            <a:off x="2422618" y="2582271"/>
            <a:ext cx="7697762" cy="2185214"/>
          </a:xfrm>
          <a:prstGeom prst="rect">
            <a:avLst/>
          </a:prstGeom>
        </p:spPr>
        <p:txBody>
          <a:bodyPr wrap="square">
            <a:spAutoFit/>
          </a:bodyPr>
          <a:lstStyle/>
          <a:p>
            <a:pPr algn="just"/>
            <a:r>
              <a:rPr lang="en-US" sz="2000" b="1" dirty="0">
                <a:solidFill>
                  <a:srgbClr val="DB0934"/>
                </a:solidFill>
                <a:latin typeface="Calibri"/>
              </a:rPr>
              <a:t>Add Services in Startup</a:t>
            </a:r>
          </a:p>
          <a:p>
            <a:endParaRPr lang="en-US" b="1" dirty="0">
              <a:solidFill>
                <a:srgbClr val="DB0934"/>
              </a:solidFill>
              <a:latin typeface="Calibri"/>
            </a:endParaRPr>
          </a:p>
          <a:p>
            <a:r>
              <a:rPr lang="en-US" sz="2000" dirty="0">
                <a:solidFill>
                  <a:prstClr val="black"/>
                </a:solidFill>
                <a:latin typeface="Calibri"/>
              </a:rPr>
              <a:t>Write the following code in Configure services:</a:t>
            </a:r>
          </a:p>
          <a:p>
            <a:endParaRPr lang="en-US" sz="2000" dirty="0">
              <a:solidFill>
                <a:prstClr val="black"/>
              </a:solidFill>
              <a:latin typeface="Calibri"/>
            </a:endParaRPr>
          </a:p>
          <a:p>
            <a:endParaRPr lang="en-US" sz="2000" dirty="0">
              <a:solidFill>
                <a:prstClr val="black"/>
              </a:solidFill>
              <a:latin typeface="Calibri"/>
            </a:endParaRPr>
          </a:p>
          <a:p>
            <a:r>
              <a:rPr lang="en-US" sz="2000" dirty="0" err="1">
                <a:solidFill>
                  <a:srgbClr val="000000"/>
                </a:solidFill>
                <a:latin typeface="Consolas" panose="020B0609020204030204" pitchFamily="49" charset="0"/>
              </a:rPr>
              <a:t>services.AddScoped</a:t>
            </a:r>
            <a:r>
              <a:rPr lang="en-US" sz="2000" dirty="0">
                <a:solidFill>
                  <a:srgbClr val="000000"/>
                </a:solidFill>
                <a:latin typeface="Consolas" panose="020B0609020204030204" pitchFamily="49" charset="0"/>
              </a:rPr>
              <a:t>&lt;</a:t>
            </a:r>
            <a:r>
              <a:rPr lang="en-US" sz="2000" dirty="0" err="1">
                <a:solidFill>
                  <a:srgbClr val="000000"/>
                </a:solidFill>
                <a:latin typeface="Consolas" panose="020B0609020204030204" pitchFamily="49" charset="0"/>
              </a:rPr>
              <a:t>IDbContext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DbContext</a:t>
            </a:r>
            <a:r>
              <a:rPr lang="en-US" sz="2000" dirty="0">
                <a:solidFill>
                  <a:srgbClr val="000000"/>
                </a:solidFill>
                <a:latin typeface="Consolas" panose="020B0609020204030204" pitchFamily="49" charset="0"/>
              </a:rPr>
              <a:t>&gt;();</a:t>
            </a:r>
            <a:endParaRPr lang="en-US" sz="2000" dirty="0">
              <a:solidFill>
                <a:prstClr val="black"/>
              </a:solidFill>
              <a:latin typeface="Calibri"/>
            </a:endParaRPr>
          </a:p>
          <a:p>
            <a:endParaRPr lang="en-US" b="1" dirty="0">
              <a:solidFill>
                <a:srgbClr val="DB0934"/>
              </a:solidFill>
              <a:latin typeface="Consolas" panose="020B0609020204030204" pitchFamily="49" charset="0"/>
            </a:endParaRPr>
          </a:p>
        </p:txBody>
      </p:sp>
    </p:spTree>
    <p:extLst>
      <p:ext uri="{BB962C8B-B14F-4D97-AF65-F5344CB8AC3E}">
        <p14:creationId xmlns:p14="http://schemas.microsoft.com/office/powerpoint/2010/main" val="1718017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67521" y="1844512"/>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29921" y="2816589"/>
            <a:ext cx="6094558" cy="1224822"/>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Create </a:t>
            </a:r>
            <a:r>
              <a:rPr lang="en-US" sz="3638" spc="-36" dirty="0">
                <a:solidFill>
                  <a:prstClr val="white"/>
                </a:solidFill>
                <a:latin typeface="Trebuchet MS"/>
              </a:rPr>
              <a:t>Domain Layer</a:t>
            </a:r>
          </a:p>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(Database First)</a:t>
            </a:r>
          </a:p>
        </p:txBody>
      </p:sp>
    </p:spTree>
    <p:extLst>
      <p:ext uri="{BB962C8B-B14F-4D97-AF65-F5344CB8AC3E}">
        <p14:creationId xmlns:p14="http://schemas.microsoft.com/office/powerpoint/2010/main" val="1907232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62" name="Picture 61">
            <a:extLst>
              <a:ext uri="{FF2B5EF4-FFF2-40B4-BE49-F238E27FC236}">
                <a16:creationId xmlns:a16="http://schemas.microsoft.com/office/drawing/2014/main" id="{27F9C89C-7052-42D3-8B65-EA864186DCC9}"/>
              </a:ext>
            </a:extLst>
          </p:cNvPr>
          <p:cNvPicPr>
            <a:picLocks noChangeAspect="1"/>
          </p:cNvPicPr>
          <p:nvPr/>
        </p:nvPicPr>
        <p:blipFill>
          <a:blip r:embed="rId20"/>
          <a:stretch>
            <a:fillRect/>
          </a:stretch>
        </p:blipFill>
        <p:spPr>
          <a:xfrm>
            <a:off x="3175292" y="2094022"/>
            <a:ext cx="5972597" cy="3557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4" name="TextBox 63">
            <a:extLst>
              <a:ext uri="{FF2B5EF4-FFF2-40B4-BE49-F238E27FC236}">
                <a16:creationId xmlns:a16="http://schemas.microsoft.com/office/drawing/2014/main" id="{6E799F64-B196-4604-A8FC-4EEE4C18BB53}"/>
              </a:ext>
            </a:extLst>
          </p:cNvPr>
          <p:cNvSpPr txBox="1"/>
          <p:nvPr/>
        </p:nvSpPr>
        <p:spPr>
          <a:xfrm>
            <a:off x="3175292" y="1430898"/>
            <a:ext cx="6914400" cy="378259"/>
          </a:xfrm>
          <a:prstGeom prst="rect">
            <a:avLst/>
          </a:prstGeom>
          <a:noFill/>
        </p:spPr>
        <p:txBody>
          <a:bodyPr wrap="square">
            <a:spAutoFit/>
          </a:bodyPr>
          <a:lstStyle/>
          <a:p>
            <a:r>
              <a:rPr lang="en-US" sz="1800" dirty="0">
                <a:solidFill>
                  <a:prstClr val="black"/>
                </a:solidFill>
                <a:latin typeface="Calibri"/>
              </a:rPr>
              <a:t>Tools </a:t>
            </a:r>
            <a:r>
              <a:rPr lang="en-US" sz="1800" b="1" dirty="0">
                <a:solidFill>
                  <a:srgbClr val="DB0934"/>
                </a:solidFill>
                <a:latin typeface="Calibri"/>
              </a:rPr>
              <a:t>=&gt;</a:t>
            </a:r>
            <a:r>
              <a:rPr lang="en-US" sz="1800" dirty="0">
                <a:solidFill>
                  <a:prstClr val="black"/>
                </a:solidFill>
                <a:latin typeface="Calibri"/>
              </a:rPr>
              <a:t> NuGet Package Manager </a:t>
            </a:r>
            <a:r>
              <a:rPr lang="en-US" sz="1800" b="1" dirty="0">
                <a:solidFill>
                  <a:srgbClr val="DB0934"/>
                </a:solidFill>
                <a:latin typeface="Calibri"/>
              </a:rPr>
              <a:t>=&gt;</a:t>
            </a:r>
            <a:r>
              <a:rPr lang="en-US" sz="1800" dirty="0">
                <a:solidFill>
                  <a:prstClr val="black"/>
                </a:solidFill>
                <a:latin typeface="Calibri"/>
              </a:rPr>
              <a:t> Package Manager Console.</a:t>
            </a:r>
          </a:p>
        </p:txBody>
      </p:sp>
    </p:spTree>
    <p:extLst>
      <p:ext uri="{BB962C8B-B14F-4D97-AF65-F5344CB8AC3E}">
        <p14:creationId xmlns:p14="http://schemas.microsoft.com/office/powerpoint/2010/main" val="2948734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61" name="Picture 60">
            <a:extLst>
              <a:ext uri="{FF2B5EF4-FFF2-40B4-BE49-F238E27FC236}">
                <a16:creationId xmlns:a16="http://schemas.microsoft.com/office/drawing/2014/main" id="{2A66D9DB-58A8-45C7-82E9-5C5DDEFAB07F}"/>
              </a:ext>
            </a:extLst>
          </p:cNvPr>
          <p:cNvPicPr>
            <a:picLocks noChangeAspect="1"/>
          </p:cNvPicPr>
          <p:nvPr/>
        </p:nvPicPr>
        <p:blipFill>
          <a:blip r:embed="rId20"/>
          <a:stretch>
            <a:fillRect/>
          </a:stretch>
        </p:blipFill>
        <p:spPr>
          <a:xfrm>
            <a:off x="2361877" y="3157221"/>
            <a:ext cx="7616986" cy="20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2" name="TextBox 61">
            <a:extLst>
              <a:ext uri="{FF2B5EF4-FFF2-40B4-BE49-F238E27FC236}">
                <a16:creationId xmlns:a16="http://schemas.microsoft.com/office/drawing/2014/main" id="{55EA667E-7F89-4B2C-A8FD-529CD3D72204}"/>
              </a:ext>
            </a:extLst>
          </p:cNvPr>
          <p:cNvSpPr txBox="1"/>
          <p:nvPr/>
        </p:nvSpPr>
        <p:spPr>
          <a:xfrm>
            <a:off x="2329558" y="2268111"/>
            <a:ext cx="6914400" cy="378259"/>
          </a:xfrm>
          <a:prstGeom prst="rect">
            <a:avLst/>
          </a:prstGeom>
          <a:noFill/>
        </p:spPr>
        <p:txBody>
          <a:bodyPr wrap="square">
            <a:spAutoFit/>
          </a:bodyPr>
          <a:lstStyle/>
          <a:p>
            <a:r>
              <a:rPr lang="en-US" sz="1800" dirty="0">
                <a:solidFill>
                  <a:prstClr val="black"/>
                </a:solidFill>
                <a:latin typeface="Calibri"/>
              </a:rPr>
              <a:t>Package Manager Console </a:t>
            </a:r>
            <a:r>
              <a:rPr lang="en-US" sz="1800" b="1" dirty="0">
                <a:solidFill>
                  <a:srgbClr val="DB0934"/>
                </a:solidFill>
                <a:latin typeface="Calibri"/>
              </a:rPr>
              <a:t>=&gt;</a:t>
            </a:r>
            <a:r>
              <a:rPr lang="en-US" sz="1800" dirty="0">
                <a:solidFill>
                  <a:prstClr val="black"/>
                </a:solidFill>
                <a:latin typeface="Calibri"/>
              </a:rPr>
              <a:t> Default Project </a:t>
            </a:r>
            <a:r>
              <a:rPr lang="en-US" sz="1800" b="1" dirty="0">
                <a:solidFill>
                  <a:srgbClr val="DB0934"/>
                </a:solidFill>
                <a:latin typeface="Calibri"/>
              </a:rPr>
              <a:t>=&gt;</a:t>
            </a:r>
            <a:r>
              <a:rPr lang="en-US" sz="1800" dirty="0">
                <a:solidFill>
                  <a:prstClr val="black"/>
                </a:solidFill>
                <a:latin typeface="Calibri"/>
              </a:rPr>
              <a:t> </a:t>
            </a:r>
            <a:r>
              <a:rPr lang="en-US" sz="1800" dirty="0" err="1">
                <a:solidFill>
                  <a:prstClr val="black"/>
                </a:solidFill>
                <a:latin typeface="Calibri"/>
              </a:rPr>
              <a:t>TahalufLearn.Core</a:t>
            </a:r>
            <a:endParaRPr lang="en-US" sz="1800" dirty="0">
              <a:solidFill>
                <a:prstClr val="black"/>
              </a:solidFill>
              <a:latin typeface="Calibri"/>
            </a:endParaRPr>
          </a:p>
        </p:txBody>
      </p:sp>
    </p:spTree>
    <p:extLst>
      <p:ext uri="{BB962C8B-B14F-4D97-AF65-F5344CB8AC3E}">
        <p14:creationId xmlns:p14="http://schemas.microsoft.com/office/powerpoint/2010/main" val="2144621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68" name="Picture 67">
            <a:extLst>
              <a:ext uri="{FF2B5EF4-FFF2-40B4-BE49-F238E27FC236}">
                <a16:creationId xmlns:a16="http://schemas.microsoft.com/office/drawing/2014/main" id="{057C9CC0-A753-4626-8958-18F9F71B84A0}"/>
              </a:ext>
            </a:extLst>
          </p:cNvPr>
          <p:cNvPicPr>
            <a:picLocks noChangeAspect="1"/>
          </p:cNvPicPr>
          <p:nvPr/>
        </p:nvPicPr>
        <p:blipFill>
          <a:blip r:embed="rId20"/>
          <a:stretch>
            <a:fillRect/>
          </a:stretch>
        </p:blipFill>
        <p:spPr>
          <a:xfrm>
            <a:off x="1998698" y="3177782"/>
            <a:ext cx="8605520" cy="1999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9" name="TextBox 68">
            <a:extLst>
              <a:ext uri="{FF2B5EF4-FFF2-40B4-BE49-F238E27FC236}">
                <a16:creationId xmlns:a16="http://schemas.microsoft.com/office/drawing/2014/main" id="{F5EAA0D6-602C-4C87-BB9F-715543A2F75E}"/>
              </a:ext>
            </a:extLst>
          </p:cNvPr>
          <p:cNvSpPr txBox="1"/>
          <p:nvPr/>
        </p:nvSpPr>
        <p:spPr>
          <a:xfrm>
            <a:off x="1998698" y="2172480"/>
            <a:ext cx="9571188" cy="646331"/>
          </a:xfrm>
          <a:prstGeom prst="rect">
            <a:avLst/>
          </a:prstGeom>
          <a:noFill/>
        </p:spPr>
        <p:txBody>
          <a:bodyPr wrap="square">
            <a:spAutoFit/>
          </a:bodyPr>
          <a:lstStyle/>
          <a:p>
            <a:r>
              <a:rPr lang="en-US" sz="1800" dirty="0">
                <a:solidFill>
                  <a:prstClr val="black"/>
                </a:solidFill>
                <a:latin typeface="Calibri"/>
              </a:rPr>
              <a:t>Scaffold-</a:t>
            </a:r>
            <a:r>
              <a:rPr lang="en-US" sz="1800" dirty="0" err="1">
                <a:solidFill>
                  <a:prstClr val="black"/>
                </a:solidFill>
                <a:latin typeface="Calibri"/>
              </a:rPr>
              <a:t>DbContext</a:t>
            </a:r>
            <a:r>
              <a:rPr lang="en-US" sz="1800" dirty="0">
                <a:solidFill>
                  <a:prstClr val="black"/>
                </a:solidFill>
                <a:latin typeface="Calibri"/>
              </a:rPr>
              <a:t> "User Id=JOR17_User92;PASSWORD=Test321;DATA SOURCE=94.56.229.181:3488/</a:t>
            </a:r>
            <a:r>
              <a:rPr lang="en-US" sz="1800" dirty="0" err="1">
                <a:solidFill>
                  <a:prstClr val="black"/>
                </a:solidFill>
                <a:latin typeface="Calibri"/>
              </a:rPr>
              <a:t>traindb</a:t>
            </a:r>
            <a:r>
              <a:rPr lang="en-US" sz="1800" dirty="0">
                <a:solidFill>
                  <a:prstClr val="black"/>
                </a:solidFill>
                <a:latin typeface="Calibri"/>
              </a:rPr>
              <a:t>" </a:t>
            </a:r>
            <a:r>
              <a:rPr lang="en-US" sz="1800" dirty="0" err="1">
                <a:solidFill>
                  <a:prstClr val="black"/>
                </a:solidFill>
                <a:latin typeface="Calibri"/>
              </a:rPr>
              <a:t>Oracle.EntityFrameworkCore</a:t>
            </a:r>
            <a:r>
              <a:rPr lang="en-US" sz="1800" dirty="0">
                <a:solidFill>
                  <a:prstClr val="black"/>
                </a:solidFill>
                <a:latin typeface="Calibri"/>
              </a:rPr>
              <a:t> -</a:t>
            </a:r>
            <a:r>
              <a:rPr lang="en-US" sz="1800" dirty="0" err="1">
                <a:solidFill>
                  <a:prstClr val="black"/>
                </a:solidFill>
                <a:latin typeface="Calibri"/>
              </a:rPr>
              <a:t>outputdir</a:t>
            </a:r>
            <a:r>
              <a:rPr lang="en-US" sz="1800" dirty="0">
                <a:solidFill>
                  <a:prstClr val="black"/>
                </a:solidFill>
                <a:latin typeface="Calibri"/>
              </a:rPr>
              <a:t> Data</a:t>
            </a:r>
          </a:p>
        </p:txBody>
      </p:sp>
    </p:spTree>
    <p:extLst>
      <p:ext uri="{BB962C8B-B14F-4D97-AF65-F5344CB8AC3E}">
        <p14:creationId xmlns:p14="http://schemas.microsoft.com/office/powerpoint/2010/main" val="912232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65" name="Picture 64">
            <a:extLst>
              <a:ext uri="{FF2B5EF4-FFF2-40B4-BE49-F238E27FC236}">
                <a16:creationId xmlns:a16="http://schemas.microsoft.com/office/drawing/2014/main" id="{E8CB1B80-2288-4F11-ACC8-CF3EB0C90788}"/>
              </a:ext>
            </a:extLst>
          </p:cNvPr>
          <p:cNvPicPr>
            <a:picLocks noChangeAspect="1"/>
          </p:cNvPicPr>
          <p:nvPr/>
        </p:nvPicPr>
        <p:blipFill>
          <a:blip r:embed="rId20"/>
          <a:stretch>
            <a:fillRect/>
          </a:stretch>
        </p:blipFill>
        <p:spPr>
          <a:xfrm>
            <a:off x="4403966" y="1588790"/>
            <a:ext cx="3274685" cy="21500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 name="Picture 70">
            <a:extLst>
              <a:ext uri="{FF2B5EF4-FFF2-40B4-BE49-F238E27FC236}">
                <a16:creationId xmlns:a16="http://schemas.microsoft.com/office/drawing/2014/main" id="{701B8C81-AD3A-4539-86DA-EE4028414DBF}"/>
              </a:ext>
            </a:extLst>
          </p:cNvPr>
          <p:cNvPicPr>
            <a:picLocks noChangeAspect="1"/>
          </p:cNvPicPr>
          <p:nvPr/>
        </p:nvPicPr>
        <p:blipFill>
          <a:blip r:embed="rId21"/>
          <a:stretch>
            <a:fillRect/>
          </a:stretch>
        </p:blipFill>
        <p:spPr>
          <a:xfrm>
            <a:off x="7973372" y="1517538"/>
            <a:ext cx="2936969" cy="4867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 name="Picture 60">
            <a:extLst>
              <a:ext uri="{FF2B5EF4-FFF2-40B4-BE49-F238E27FC236}">
                <a16:creationId xmlns:a16="http://schemas.microsoft.com/office/drawing/2014/main" id="{582D9061-9D88-D9B5-211D-3413F6C2CA71}"/>
              </a:ext>
            </a:extLst>
          </p:cNvPr>
          <p:cNvPicPr>
            <a:picLocks noChangeAspect="1"/>
          </p:cNvPicPr>
          <p:nvPr/>
        </p:nvPicPr>
        <p:blipFill>
          <a:blip r:embed="rId22"/>
          <a:stretch>
            <a:fillRect/>
          </a:stretch>
        </p:blipFill>
        <p:spPr>
          <a:xfrm>
            <a:off x="1299471" y="2170376"/>
            <a:ext cx="2786680" cy="30620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4" name="Picture 63">
            <a:extLst>
              <a:ext uri="{FF2B5EF4-FFF2-40B4-BE49-F238E27FC236}">
                <a16:creationId xmlns:a16="http://schemas.microsoft.com/office/drawing/2014/main" id="{4C49439D-A64C-B0E9-2C77-B066A7E699DB}"/>
              </a:ext>
            </a:extLst>
          </p:cNvPr>
          <p:cNvPicPr>
            <a:picLocks noChangeAspect="1"/>
          </p:cNvPicPr>
          <p:nvPr/>
        </p:nvPicPr>
        <p:blipFill>
          <a:blip r:embed="rId23"/>
          <a:stretch>
            <a:fillRect/>
          </a:stretch>
        </p:blipFill>
        <p:spPr>
          <a:xfrm>
            <a:off x="4400155" y="4231251"/>
            <a:ext cx="3274401" cy="2002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472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1" name="TextBox 60">
            <a:extLst>
              <a:ext uri="{FF2B5EF4-FFF2-40B4-BE49-F238E27FC236}">
                <a16:creationId xmlns:a16="http://schemas.microsoft.com/office/drawing/2014/main" id="{69BCBC47-ECC5-499C-8C84-D13C4C07F0C2}"/>
              </a:ext>
            </a:extLst>
          </p:cNvPr>
          <p:cNvSpPr txBox="1"/>
          <p:nvPr/>
        </p:nvSpPr>
        <p:spPr>
          <a:xfrm>
            <a:off x="1109799" y="2589234"/>
            <a:ext cx="10695580" cy="1754326"/>
          </a:xfrm>
          <a:prstGeom prst="rect">
            <a:avLst/>
          </a:prstGeom>
          <a:noFill/>
        </p:spPr>
        <p:txBody>
          <a:bodyPr wrap="square">
            <a:spAutoFit/>
          </a:bodyPr>
          <a:lstStyle/>
          <a:p>
            <a:r>
              <a:rPr lang="en-US" dirty="0">
                <a:solidFill>
                  <a:prstClr val="black"/>
                </a:solidFill>
                <a:latin typeface="Calibri"/>
              </a:rPr>
              <a:t>[1]. </a:t>
            </a:r>
            <a:r>
              <a:rPr lang="en-US" dirty="0">
                <a:solidFill>
                  <a:prstClr val="black"/>
                </a:solidFill>
                <a:latin typeface="Calibri"/>
                <a:hlinkClick r:id="rId20"/>
              </a:rPr>
              <a:t>https://www.codeguru.com/csharp/understanding-onion-architecture/#:~:text=Onion%20Architecture%20is%20based%20on,on%20the%20actual%20domain%20models</a:t>
            </a:r>
            <a:endParaRPr lang="en-US" dirty="0">
              <a:solidFill>
                <a:prstClr val="black"/>
              </a:solidFill>
              <a:latin typeface="Calibri"/>
            </a:endParaRPr>
          </a:p>
          <a:p>
            <a:endParaRPr lang="en-US" dirty="0">
              <a:solidFill>
                <a:prstClr val="black"/>
              </a:solidFill>
              <a:latin typeface="Calibri"/>
            </a:endParaRPr>
          </a:p>
          <a:p>
            <a:r>
              <a:rPr lang="en-US" dirty="0">
                <a:solidFill>
                  <a:prstClr val="black"/>
                </a:solidFill>
                <a:latin typeface="Calibri"/>
              </a:rPr>
              <a:t>[2]. </a:t>
            </a:r>
            <a:r>
              <a:rPr lang="en-US" dirty="0">
                <a:solidFill>
                  <a:prstClr val="black"/>
                </a:solidFill>
                <a:latin typeface="Calibri"/>
                <a:hlinkClick r:id="rId21"/>
              </a:rPr>
              <a:t>https://docs.microsoft.com/en-us/dotnet/api/microsoft.entityframeworkcore.dbcontext?view=efcore-5.0</a:t>
            </a:r>
            <a:endParaRPr lang="en-US" dirty="0">
              <a:solidFill>
                <a:prstClr val="black"/>
              </a:solidFill>
              <a:latin typeface="Calibri"/>
            </a:endParaRPr>
          </a:p>
          <a:p>
            <a:endParaRPr lang="en-US" dirty="0">
              <a:solidFill>
                <a:prstClr val="black"/>
              </a:solidFill>
              <a:latin typeface="Calibri"/>
            </a:endParaRPr>
          </a:p>
          <a:p>
            <a:endParaRPr lang="en-US" dirty="0">
              <a:solidFill>
                <a:prstClr val="black"/>
              </a:solidFill>
              <a:latin typeface="Calibri"/>
            </a:endParaRPr>
          </a:p>
        </p:txBody>
      </p:sp>
    </p:spTree>
    <p:extLst>
      <p:ext uri="{BB962C8B-B14F-4D97-AF65-F5344CB8AC3E}">
        <p14:creationId xmlns:p14="http://schemas.microsoft.com/office/powerpoint/2010/main" val="66522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971751" y="2145512"/>
            <a:ext cx="10217842" cy="163121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majority of traditional architectures have inherent flaws with tight coupling and separation of concerns. </a:t>
            </a:r>
            <a:endParaRPr kumimoji="0" lang="ar-JO"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ar-JO"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Jeffrey Palermo proposed the Onion Architecture to give a better approach to build applications in terms of testability, maintainability, and reliability. </a:t>
            </a:r>
          </a:p>
        </p:txBody>
      </p:sp>
      <p:pic>
        <p:nvPicPr>
          <p:cNvPr id="63" name="Picture 62">
            <a:extLst>
              <a:ext uri="{FF2B5EF4-FFF2-40B4-BE49-F238E27FC236}">
                <a16:creationId xmlns:a16="http://schemas.microsoft.com/office/drawing/2014/main" id="{5D1FD36D-AC99-4521-B0FB-3EF6A679669B}"/>
              </a:ext>
            </a:extLst>
          </p:cNvPr>
          <p:cNvPicPr>
            <a:picLocks noChangeAspect="1"/>
          </p:cNvPicPr>
          <p:nvPr/>
        </p:nvPicPr>
        <p:blipFill>
          <a:blip r:embed="rId20"/>
          <a:stretch>
            <a:fillRect/>
          </a:stretch>
        </p:blipFill>
        <p:spPr>
          <a:xfrm>
            <a:off x="8168640" y="3755449"/>
            <a:ext cx="3275041" cy="24378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83535" y="1901666"/>
            <a:ext cx="10217842" cy="163121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Onion Architecture was created to solve the issues that 3-tier architectures face, as well as to give a solution to common challenges. </a:t>
            </a:r>
            <a:endParaRPr kumimoji="0" lang="ar-JO"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ar-JO"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ar-JO" sz="20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Interfaces are used by onion architecture layers to communicate with one another.</a:t>
            </a:r>
          </a:p>
        </p:txBody>
      </p:sp>
      <p:pic>
        <p:nvPicPr>
          <p:cNvPr id="63" name="Picture 62">
            <a:extLst>
              <a:ext uri="{FF2B5EF4-FFF2-40B4-BE49-F238E27FC236}">
                <a16:creationId xmlns:a16="http://schemas.microsoft.com/office/drawing/2014/main" id="{5D1FD36D-AC99-4521-B0FB-3EF6A679669B}"/>
              </a:ext>
            </a:extLst>
          </p:cNvPr>
          <p:cNvPicPr>
            <a:picLocks noChangeAspect="1"/>
          </p:cNvPicPr>
          <p:nvPr/>
        </p:nvPicPr>
        <p:blipFill>
          <a:blip r:embed="rId20"/>
          <a:stretch>
            <a:fillRect/>
          </a:stretch>
        </p:blipFill>
        <p:spPr>
          <a:xfrm>
            <a:off x="8077200" y="3687383"/>
            <a:ext cx="3366481" cy="2505947"/>
          </a:xfrm>
          <a:prstGeom prst="rect">
            <a:avLst/>
          </a:prstGeom>
        </p:spPr>
      </p:pic>
    </p:spTree>
    <p:extLst>
      <p:ext uri="{BB962C8B-B14F-4D97-AF65-F5344CB8AC3E}">
        <p14:creationId xmlns:p14="http://schemas.microsoft.com/office/powerpoint/2010/main" val="1739327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DB0934"/>
                </a:solidFill>
                <a:effectLst/>
                <a:uLnTx/>
                <a:uFillTx/>
                <a:latin typeface="Bahnschrift"/>
                <a:ea typeface="+mn-ea"/>
                <a:cs typeface="Bahnschrift"/>
              </a:rPr>
              <a:t>Tahaluf	</a:t>
            </a:r>
            <a:r>
              <a:rPr kumimoji="0" sz="1061" b="0" i="0" u="none" strike="noStrike" kern="1200" cap="none" spc="6" normalizeH="0" baseline="0" noProof="0" dirty="0">
                <a:ln>
                  <a:noFill/>
                </a:ln>
                <a:solidFill>
                  <a:srgbClr val="DB0934"/>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DB0934"/>
                </a:solidFill>
                <a:effectLst/>
                <a:uLnTx/>
                <a:uFillTx/>
                <a:latin typeface="Bahnschrift"/>
                <a:ea typeface="+mn-ea"/>
                <a:cs typeface="Bahnschrift"/>
              </a:rPr>
              <a:t> 2022-</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All</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Right</a:t>
            </a:r>
            <a:r>
              <a:rPr kumimoji="0" sz="1061" b="0" i="0" u="none" strike="noStrike" kern="1200" cap="none" spc="94" normalizeH="0" baseline="0" noProof="0" dirty="0">
                <a:ln>
                  <a:noFill/>
                </a:ln>
                <a:solidFill>
                  <a:srgbClr val="DB0934"/>
                </a:solidFill>
                <a:effectLst/>
                <a:uLnTx/>
                <a:uFillTx/>
                <a:latin typeface="Bahnschrift"/>
                <a:ea typeface="+mn-ea"/>
                <a:cs typeface="Bahnschrift"/>
              </a:rPr>
              <a:t> </a:t>
            </a:r>
            <a:r>
              <a:rPr kumimoji="0" sz="1061" b="0" i="0" u="none" strike="noStrike" kern="1200" cap="none" spc="3" normalizeH="0" baseline="0" noProof="0" dirty="0">
                <a:ln>
                  <a:noFill/>
                </a:ln>
                <a:solidFill>
                  <a:srgbClr val="DB0934"/>
                </a:solidFill>
                <a:effectLst/>
                <a:uLnTx/>
                <a:uFillTx/>
                <a:latin typeface="Bahnschrift"/>
                <a:ea typeface="+mn-ea"/>
                <a:cs typeface="Bahnschrift"/>
              </a:rPr>
              <a:t>Reserved</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DB0934"/>
                </a:solidFill>
                <a:effectLst/>
                <a:uLnTx/>
                <a:uFillTx/>
                <a:latin typeface="Bahnschrift"/>
                <a:ea typeface="+mn-ea"/>
                <a:cs typeface="Bahnschrift"/>
              </a:rPr>
              <a:t>Harmony</a:t>
            </a:r>
            <a:r>
              <a:rPr kumimoji="0" sz="1061" b="0" i="0" u="none" strike="noStrike" kern="1200" cap="none" spc="91" normalizeH="0" baseline="0" noProof="0" dirty="0">
                <a:ln>
                  <a:noFill/>
                </a:ln>
                <a:solidFill>
                  <a:srgbClr val="DB0934"/>
                </a:solidFill>
                <a:effectLst/>
                <a:uLnTx/>
                <a:uFillTx/>
                <a:latin typeface="Bahnschrift"/>
                <a:ea typeface="+mn-ea"/>
                <a:cs typeface="Bahnschrift"/>
              </a:rPr>
              <a:t> </a:t>
            </a:r>
            <a:r>
              <a:rPr kumimoji="0" sz="1061" b="0" i="0" u="none" strike="noStrike" kern="1200" cap="none" spc="24" normalizeH="0" baseline="0" noProof="0" dirty="0">
                <a:ln>
                  <a:noFill/>
                </a:ln>
                <a:solidFill>
                  <a:srgbClr val="DB0934"/>
                </a:solidFill>
                <a:effectLst/>
                <a:uLnTx/>
                <a:uFillTx/>
                <a:latin typeface="Bahnschrift"/>
                <a:ea typeface="+mn-ea"/>
                <a:cs typeface="Bahnschrift"/>
              </a:rPr>
              <a:t>IT</a:t>
            </a:r>
            <a:r>
              <a:rPr kumimoji="0" sz="1061" b="0" i="0" u="none" strike="noStrike" kern="1200" cap="none" spc="88" normalizeH="0" baseline="0" noProof="0" dirty="0">
                <a:ln>
                  <a:noFill/>
                </a:ln>
                <a:solidFill>
                  <a:srgbClr val="DB0934"/>
                </a:solidFill>
                <a:effectLst/>
                <a:uLnTx/>
                <a:uFillTx/>
                <a:latin typeface="Bahnschrift"/>
                <a:ea typeface="+mn-ea"/>
                <a:cs typeface="Bahnschrift"/>
              </a:rPr>
              <a:t> </a:t>
            </a:r>
            <a:r>
              <a:rPr kumimoji="0" sz="1061" b="0" i="0" u="none" strike="noStrike" kern="1200" cap="none" spc="6" normalizeH="0" baseline="0" noProof="0" dirty="0">
                <a:ln>
                  <a:noFill/>
                </a:ln>
                <a:solidFill>
                  <a:srgbClr val="DB0934"/>
                </a:solidFill>
                <a:effectLst/>
                <a:uLnTx/>
                <a:uFillTx/>
                <a:latin typeface="Bahnschrift"/>
                <a:ea typeface="+mn-ea"/>
                <a:cs typeface="Bahnschrift"/>
              </a:rPr>
              <a:t>Solution</a:t>
            </a:r>
            <a:endParaRPr kumimoji="0" sz="1061" b="0" i="0" u="none" strike="noStrike" kern="1200" cap="none" spc="0" normalizeH="0" baseline="0" noProof="0" dirty="0">
              <a:ln>
                <a:noFill/>
              </a:ln>
              <a:solidFill>
                <a:srgbClr val="DB0934"/>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302721" y="2706690"/>
            <a:ext cx="5770159" cy="1211998"/>
          </a:xfrm>
          <a:prstGeom prst="rect">
            <a:avLst/>
          </a:prstGeom>
          <a:noFill/>
        </p:spPr>
        <p:txBody>
          <a:bodyPr wrap="square">
            <a:spAutoFit/>
          </a:bodyPr>
          <a:lstStyle/>
          <a:p>
            <a:pPr marL="7701" marR="0" lvl="0" indent="0" algn="ctr" defTabSz="914400" rtl="0" eaLnBrk="1" fontAlgn="auto" latinLnBrk="0" hangingPunct="1">
              <a:lnSpc>
                <a:spcPct val="100000"/>
              </a:lnSpc>
              <a:spcBef>
                <a:spcPts val="82"/>
              </a:spcBef>
              <a:spcAft>
                <a:spcPts val="0"/>
              </a:spcAft>
              <a:buClrTx/>
              <a:buSzTx/>
              <a:buFontTx/>
              <a:buNone/>
              <a:tabLst/>
              <a:defRPr/>
            </a:pPr>
            <a:r>
              <a:rPr kumimoji="0" lang="en-US" sz="3638" b="0" i="0" u="none" strike="noStrike" kern="1200" cap="none" spc="-36" normalizeH="0" baseline="0" noProof="0" dirty="0">
                <a:ln>
                  <a:noFill/>
                </a:ln>
                <a:solidFill>
                  <a:prstClr val="white"/>
                </a:solidFill>
                <a:effectLst/>
                <a:uLnTx/>
                <a:uFillTx/>
                <a:latin typeface="Trebuchet MS"/>
                <a:ea typeface="+mn-ea"/>
                <a:cs typeface="+mn-cs"/>
              </a:rPr>
              <a:t>Layers of Onion Architecture</a:t>
            </a:r>
          </a:p>
        </p:txBody>
      </p:sp>
    </p:spTree>
    <p:extLst>
      <p:ext uri="{BB962C8B-B14F-4D97-AF65-F5344CB8AC3E}">
        <p14:creationId xmlns:p14="http://schemas.microsoft.com/office/powerpoint/2010/main" val="185215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6" name="Group 65">
            <a:extLst>
              <a:ext uri="{FF2B5EF4-FFF2-40B4-BE49-F238E27FC236}">
                <a16:creationId xmlns:a16="http://schemas.microsoft.com/office/drawing/2014/main" id="{86EDB2EB-CACC-7079-094B-B2206DB8EABA}"/>
              </a:ext>
            </a:extLst>
          </p:cNvPr>
          <p:cNvGrpSpPr/>
          <p:nvPr/>
        </p:nvGrpSpPr>
        <p:grpSpPr>
          <a:xfrm>
            <a:off x="2775563" y="1500476"/>
            <a:ext cx="7322592" cy="4788798"/>
            <a:chOff x="2775563" y="1500476"/>
            <a:chExt cx="7322592" cy="4788798"/>
          </a:xfrm>
        </p:grpSpPr>
        <p:graphicFrame>
          <p:nvGraphicFramePr>
            <p:cNvPr id="2" name="Diagram 1">
              <a:extLst>
                <a:ext uri="{FF2B5EF4-FFF2-40B4-BE49-F238E27FC236}">
                  <a16:creationId xmlns:a16="http://schemas.microsoft.com/office/drawing/2014/main" id="{36F52114-5546-586D-A25C-BE19FCC16DF1}"/>
                </a:ext>
              </a:extLst>
            </p:cNvPr>
            <p:cNvGraphicFramePr/>
            <p:nvPr>
              <p:extLst>
                <p:ext uri="{D42A27DB-BD31-4B8C-83A1-F6EECF244321}">
                  <p14:modId xmlns:p14="http://schemas.microsoft.com/office/powerpoint/2010/main" val="971049991"/>
                </p:ext>
              </p:extLst>
            </p:nvPr>
          </p:nvGraphicFramePr>
          <p:xfrm>
            <a:off x="2775563" y="1500476"/>
            <a:ext cx="7322592" cy="478879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cxnSp>
          <p:nvCxnSpPr>
            <p:cNvPr id="62" name="Straight Arrow Connector 61">
              <a:extLst>
                <a:ext uri="{FF2B5EF4-FFF2-40B4-BE49-F238E27FC236}">
                  <a16:creationId xmlns:a16="http://schemas.microsoft.com/office/drawing/2014/main" id="{056B8EA8-3D03-3B74-8C80-CF77460F679B}"/>
                </a:ext>
              </a:extLst>
            </p:cNvPr>
            <p:cNvCxnSpPr/>
            <p:nvPr/>
          </p:nvCxnSpPr>
          <p:spPr>
            <a:xfrm>
              <a:off x="6436859" y="2265680"/>
              <a:ext cx="0" cy="436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D5EC6F2-D967-74D5-39DC-6D4F3C5EA8A9}"/>
                </a:ext>
              </a:extLst>
            </p:cNvPr>
            <p:cNvCxnSpPr/>
            <p:nvPr/>
          </p:nvCxnSpPr>
          <p:spPr>
            <a:xfrm>
              <a:off x="6422118" y="4165600"/>
              <a:ext cx="0" cy="436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3EC5414-EFF9-F97C-FC4B-08DDCA415238}"/>
                </a:ext>
              </a:extLst>
            </p:cNvPr>
            <p:cNvCxnSpPr/>
            <p:nvPr/>
          </p:nvCxnSpPr>
          <p:spPr>
            <a:xfrm>
              <a:off x="6422118" y="3210560"/>
              <a:ext cx="0" cy="436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140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394742" y="1482216"/>
            <a:ext cx="9367350" cy="224676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rPr>
              <a:t>Domain Layer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domain layer, which represents the business and behavior objects, is located in the heart of the Onion Architecture. The goal is to have this core contain all of your domain objects. It's where you'll find all of your application's domain objects.</a:t>
            </a: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p:txBody>
      </p:sp>
      <p:pic>
        <p:nvPicPr>
          <p:cNvPr id="65" name="Picture 64">
            <a:extLst>
              <a:ext uri="{FF2B5EF4-FFF2-40B4-BE49-F238E27FC236}">
                <a16:creationId xmlns:a16="http://schemas.microsoft.com/office/drawing/2014/main" id="{86B3FB22-3DBD-42FB-B7D1-CD2314EBE0D4}"/>
              </a:ext>
            </a:extLst>
          </p:cNvPr>
          <p:cNvPicPr>
            <a:picLocks noChangeAspect="1"/>
          </p:cNvPicPr>
          <p:nvPr/>
        </p:nvPicPr>
        <p:blipFill>
          <a:blip r:embed="rId20"/>
          <a:stretch>
            <a:fillRect/>
          </a:stretch>
        </p:blipFill>
        <p:spPr>
          <a:xfrm>
            <a:off x="8991601" y="4456627"/>
            <a:ext cx="2146988" cy="1471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5441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lvl="0" indent="1155" algn="l" defTabSz="914400" rtl="0" eaLnBrk="1" fontAlgn="auto" latinLnBrk="0" hangingPunct="1">
              <a:lnSpc>
                <a:spcPct val="120100"/>
              </a:lnSpc>
              <a:spcBef>
                <a:spcPts val="58"/>
              </a:spcBef>
              <a:spcAft>
                <a:spcPts val="0"/>
              </a:spcAft>
              <a:buClrTx/>
              <a:buSzTx/>
              <a:buFontTx/>
              <a:buNone/>
              <a:tabLst>
                <a:tab pos="628039" algn="l"/>
              </a:tabLst>
              <a:defRPr/>
            </a:pPr>
            <a:r>
              <a:rPr kumimoji="0" sz="1061" b="0" i="0" u="none" strike="noStrike" kern="1200" cap="none" spc="0" normalizeH="0" baseline="0" noProof="0" dirty="0">
                <a:ln>
                  <a:noFill/>
                </a:ln>
                <a:solidFill>
                  <a:srgbClr val="E50022"/>
                </a:solidFill>
                <a:effectLst/>
                <a:uLnTx/>
                <a:uFillTx/>
                <a:latin typeface="Bahnschrift"/>
                <a:ea typeface="+mn-ea"/>
                <a:cs typeface="Bahnschrift"/>
              </a:rPr>
              <a:t>Tahaluf	</a:t>
            </a:r>
            <a:r>
              <a:rPr kumimoji="0" sz="1061" b="0" i="0" u="none" strike="noStrike" kern="1200" cap="none" spc="6" normalizeH="0" baseline="0" noProof="0" dirty="0">
                <a:ln>
                  <a:noFill/>
                </a:ln>
                <a:solidFill>
                  <a:srgbClr val="E50022"/>
                </a:solidFill>
                <a:effectLst/>
                <a:uLnTx/>
                <a:uFillTx/>
                <a:latin typeface="Bahnschrift"/>
                <a:ea typeface="+mn-ea"/>
                <a:cs typeface="Bahnschrift"/>
              </a:rPr>
              <a:t>Copyright </a:t>
            </a:r>
            <a:r>
              <a:rPr kumimoji="0" sz="1061" b="0" i="0" u="none" strike="noStrike" kern="1200" cap="none" spc="9" normalizeH="0" baseline="0" noProof="0" dirty="0">
                <a:ln>
                  <a:noFill/>
                </a:ln>
                <a:solidFill>
                  <a:srgbClr val="E50022"/>
                </a:solidFill>
                <a:effectLst/>
                <a:uLnTx/>
                <a:uFillTx/>
                <a:latin typeface="Bahnschrift"/>
                <a:ea typeface="+mn-ea"/>
                <a:cs typeface="Bahnschrift"/>
              </a:rPr>
              <a:t> 2022-</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All</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Right</a:t>
            </a:r>
            <a:r>
              <a:rPr kumimoji="0" sz="1061" b="0" i="0" u="none" strike="noStrike" kern="1200" cap="none" spc="94" normalizeH="0" baseline="0" noProof="0" dirty="0">
                <a:ln>
                  <a:noFill/>
                </a:ln>
                <a:solidFill>
                  <a:srgbClr val="E50022"/>
                </a:solidFill>
                <a:effectLst/>
                <a:uLnTx/>
                <a:uFillTx/>
                <a:latin typeface="Bahnschrift"/>
                <a:ea typeface="+mn-ea"/>
                <a:cs typeface="Bahnschrift"/>
              </a:rPr>
              <a:t> </a:t>
            </a:r>
            <a:r>
              <a:rPr kumimoji="0" sz="1061" b="0" i="0" u="none" strike="noStrike" kern="1200" cap="none" spc="3" normalizeH="0" baseline="0" noProof="0" dirty="0">
                <a:ln>
                  <a:noFill/>
                </a:ln>
                <a:solidFill>
                  <a:srgbClr val="E50022"/>
                </a:solidFill>
                <a:effectLst/>
                <a:uLnTx/>
                <a:uFillTx/>
                <a:latin typeface="Bahnschrift"/>
                <a:ea typeface="+mn-ea"/>
                <a:cs typeface="Bahnschrift"/>
              </a:rPr>
              <a:t>Reserved</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marR="0" lvl="0" indent="0" algn="l" defTabSz="914400" rtl="0" eaLnBrk="1" fontAlgn="auto" latinLnBrk="0" hangingPunct="1">
              <a:lnSpc>
                <a:spcPct val="100000"/>
              </a:lnSpc>
              <a:spcBef>
                <a:spcPts val="79"/>
              </a:spcBef>
              <a:spcAft>
                <a:spcPts val="0"/>
              </a:spcAft>
              <a:buClrTx/>
              <a:buSzTx/>
              <a:buFontTx/>
              <a:buNone/>
              <a:tabLst/>
              <a:defRPr/>
            </a:pPr>
            <a:r>
              <a:rPr kumimoji="0" sz="1061" b="0" i="0" u="none" strike="noStrike" kern="1200" cap="none" spc="6" normalizeH="0" baseline="0" noProof="0" dirty="0">
                <a:ln>
                  <a:noFill/>
                </a:ln>
                <a:solidFill>
                  <a:srgbClr val="E50022"/>
                </a:solidFill>
                <a:effectLst/>
                <a:uLnTx/>
                <a:uFillTx/>
                <a:latin typeface="Bahnschrift"/>
                <a:ea typeface="+mn-ea"/>
                <a:cs typeface="Bahnschrift"/>
              </a:rPr>
              <a:t>Harmony</a:t>
            </a:r>
            <a:r>
              <a:rPr kumimoji="0" sz="1061" b="0" i="0" u="none" strike="noStrike" kern="1200" cap="none" spc="91" normalizeH="0" baseline="0" noProof="0" dirty="0">
                <a:ln>
                  <a:noFill/>
                </a:ln>
                <a:solidFill>
                  <a:srgbClr val="E50022"/>
                </a:solidFill>
                <a:effectLst/>
                <a:uLnTx/>
                <a:uFillTx/>
                <a:latin typeface="Bahnschrift"/>
                <a:ea typeface="+mn-ea"/>
                <a:cs typeface="Bahnschrift"/>
              </a:rPr>
              <a:t> </a:t>
            </a:r>
            <a:r>
              <a:rPr kumimoji="0" sz="1061" b="0" i="0" u="none" strike="noStrike" kern="1200" cap="none" spc="24" normalizeH="0" baseline="0" noProof="0" dirty="0">
                <a:ln>
                  <a:noFill/>
                </a:ln>
                <a:solidFill>
                  <a:srgbClr val="E50022"/>
                </a:solidFill>
                <a:effectLst/>
                <a:uLnTx/>
                <a:uFillTx/>
                <a:latin typeface="Bahnschrift"/>
                <a:ea typeface="+mn-ea"/>
                <a:cs typeface="Bahnschrift"/>
              </a:rPr>
              <a:t>IT</a:t>
            </a:r>
            <a:r>
              <a:rPr kumimoji="0" sz="1061" b="0" i="0" u="none" strike="noStrike" kern="1200" cap="none" spc="88" normalizeH="0" baseline="0" noProof="0" dirty="0">
                <a:ln>
                  <a:noFill/>
                </a:ln>
                <a:solidFill>
                  <a:srgbClr val="E50022"/>
                </a:solidFill>
                <a:effectLst/>
                <a:uLnTx/>
                <a:uFillTx/>
                <a:latin typeface="Bahnschrift"/>
                <a:ea typeface="+mn-ea"/>
                <a:cs typeface="Bahnschrift"/>
              </a:rPr>
              <a:t> </a:t>
            </a:r>
            <a:r>
              <a:rPr kumimoji="0" sz="1061" b="0" i="0" u="none" strike="noStrike" kern="1200" cap="none" spc="6" normalizeH="0" baseline="0" noProof="0" dirty="0">
                <a:ln>
                  <a:noFill/>
                </a:ln>
                <a:solidFill>
                  <a:srgbClr val="E50022"/>
                </a:solidFill>
                <a:effectLst/>
                <a:uLnTx/>
                <a:uFillTx/>
                <a:latin typeface="Bahnschrift"/>
                <a:ea typeface="+mn-ea"/>
                <a:cs typeface="Bahnschrift"/>
              </a:rPr>
              <a:t>Solution</a:t>
            </a:r>
            <a:endParaRPr kumimoji="0" sz="1061" b="0" i="0" u="none" strike="noStrike" kern="1200" cap="none" spc="0" normalizeH="0" baseline="0" noProof="0" dirty="0">
              <a:ln>
                <a:noFill/>
              </a:ln>
              <a:solidFill>
                <a:prstClr val="black"/>
              </a:solidFill>
              <a:effectLst/>
              <a:uLnTx/>
              <a:uFillTx/>
              <a:latin typeface="Bahnschrift"/>
              <a:ea typeface="+mn-ea"/>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C99A9ACA-A33D-44AC-ABFA-C24EB16999C3}"/>
              </a:ext>
            </a:extLst>
          </p:cNvPr>
          <p:cNvSpPr txBox="1"/>
          <p:nvPr/>
        </p:nvSpPr>
        <p:spPr>
          <a:xfrm>
            <a:off x="1394742" y="1482216"/>
            <a:ext cx="9367350" cy="224676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rPr>
              <a:t>Domain Layer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You could have domain interfaces in addition to domain objects. There are no dependencies between these domain objects. Without any heavy code or dependencies, domain objects are likewise flat, as they should be.</a:t>
            </a:r>
            <a:endParaRPr kumimoji="0" lang="en-US" sz="2000" b="1" i="0" u="none" strike="noStrike" kern="1200" cap="none" spc="0" normalizeH="0" baseline="0" noProof="0" dirty="0">
              <a:ln>
                <a:noFill/>
              </a:ln>
              <a:solidFill>
                <a:srgbClr val="DB0934"/>
              </a:solidFill>
              <a:effectLst/>
              <a:uLnTx/>
              <a:uFillTx/>
              <a:latin typeface="Calibri" panose="020F0502020204030204"/>
              <a:ea typeface="+mn-ea"/>
              <a:cs typeface="+mn-cs"/>
            </a:endParaRPr>
          </a:p>
        </p:txBody>
      </p:sp>
      <p:pic>
        <p:nvPicPr>
          <p:cNvPr id="65" name="Picture 64">
            <a:extLst>
              <a:ext uri="{FF2B5EF4-FFF2-40B4-BE49-F238E27FC236}">
                <a16:creationId xmlns:a16="http://schemas.microsoft.com/office/drawing/2014/main" id="{79A3D7EB-C9E8-4B06-9AE9-3338F67865AB}"/>
              </a:ext>
            </a:extLst>
          </p:cNvPr>
          <p:cNvPicPr>
            <a:picLocks noChangeAspect="1"/>
          </p:cNvPicPr>
          <p:nvPr/>
        </p:nvPicPr>
        <p:blipFill>
          <a:blip r:embed="rId20"/>
          <a:stretch>
            <a:fillRect/>
          </a:stretch>
        </p:blipFill>
        <p:spPr>
          <a:xfrm>
            <a:off x="8894655" y="4287521"/>
            <a:ext cx="2149232" cy="14728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4312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D860EAD-17F3-400C-BBA4-8FF1D79A9C96}">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8177</TotalTime>
  <Words>1518</Words>
  <Application>Microsoft Office PowerPoint</Application>
  <PresentationFormat>Widescreen</PresentationFormat>
  <Paragraphs>272</Paragraphs>
  <Slides>39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Bahnschrift</vt:lpstr>
      <vt:lpstr>Calibri</vt:lpstr>
      <vt:lpstr>Calibri Light</vt:lpstr>
      <vt:lpstr>Consolas</vt:lpstr>
      <vt:lpstr>Tahoma</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Hadeel Alna’amne</dc:creator>
  <cp:lastModifiedBy>Bayan Al Hassoun</cp:lastModifiedBy>
  <cp:revision>218</cp:revision>
  <dcterms:created xsi:type="dcterms:W3CDTF">2022-04-29T18:40:23Z</dcterms:created>
  <dcterms:modified xsi:type="dcterms:W3CDTF">2022-10-19T09:04:26Z</dcterms:modified>
</cp:coreProperties>
</file>