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7" r:id="rId2"/>
    <p:sldId id="258" r:id="rId3"/>
    <p:sldId id="263" r:id="rId4"/>
    <p:sldId id="262" r:id="rId5"/>
    <p:sldId id="408" r:id="rId6"/>
    <p:sldId id="498" r:id="rId7"/>
    <p:sldId id="418" r:id="rId8"/>
    <p:sldId id="466" r:id="rId9"/>
    <p:sldId id="422" r:id="rId10"/>
    <p:sldId id="491" r:id="rId11"/>
    <p:sldId id="423" r:id="rId12"/>
    <p:sldId id="467" r:id="rId13"/>
    <p:sldId id="468" r:id="rId14"/>
    <p:sldId id="470" r:id="rId15"/>
    <p:sldId id="469" r:id="rId16"/>
    <p:sldId id="433" r:id="rId17"/>
    <p:sldId id="495" r:id="rId18"/>
    <p:sldId id="434" r:id="rId19"/>
    <p:sldId id="493" r:id="rId20"/>
    <p:sldId id="435" r:id="rId21"/>
    <p:sldId id="448" r:id="rId22"/>
    <p:sldId id="471" r:id="rId23"/>
    <p:sldId id="472" r:id="rId24"/>
    <p:sldId id="473" r:id="rId25"/>
    <p:sldId id="474" r:id="rId26"/>
    <p:sldId id="446" r:id="rId27"/>
    <p:sldId id="496" r:id="rId28"/>
    <p:sldId id="447" r:id="rId29"/>
    <p:sldId id="494" r:id="rId30"/>
    <p:sldId id="475" r:id="rId31"/>
    <p:sldId id="476" r:id="rId32"/>
    <p:sldId id="477" r:id="rId33"/>
    <p:sldId id="478" r:id="rId34"/>
    <p:sldId id="479" r:id="rId35"/>
    <p:sldId id="497" r:id="rId36"/>
    <p:sldId id="458" r:id="rId37"/>
    <p:sldId id="459" r:id="rId38"/>
    <p:sldId id="461" r:id="rId39"/>
    <p:sldId id="487" r:id="rId40"/>
    <p:sldId id="488" r:id="rId41"/>
    <p:sldId id="489" r:id="rId42"/>
    <p:sldId id="49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0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3122" autoAdjust="0"/>
  </p:normalViewPr>
  <p:slideViewPr>
    <p:cSldViewPr snapToGrid="0">
      <p:cViewPr varScale="1">
        <p:scale>
          <a:sx n="75" d="100"/>
          <a:sy n="75" d="100"/>
        </p:scale>
        <p:origin x="9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DA2DE2-6118-49E8-A7D9-1CEFD597DE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FC55D-4068-415F-A7DF-875BEF2A14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0F796-2593-45CC-9323-01BD5A27CA3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19D2A-C012-4D38-8D3C-BA4AE33800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DDA48-369A-469D-B8F9-A1D473CB11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6B96F-838F-4576-8739-BDC91B3CD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1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88B61-D7A8-446D-B975-C39191C9D386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FC931-79C4-47CC-8E6D-EBF0484DF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8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B0BD-3E9E-444E-9431-B0D14E2D9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772F5-CF47-4033-84D5-22E12A955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FBAEC-2EDC-4011-9CBD-C3969B1F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6BE7E-9D8E-4E0C-8AF9-146223DA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FBE1-29C2-4839-B009-6AAF9C08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3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9AEA-F65D-4BD4-95DF-ADD1B9E6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56ADE-F89B-4BC8-9722-3D647A0DF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3955-1969-45D6-949F-FA28ECDE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A220-D602-483D-9FF6-79E29D21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DEC27-6F4A-4988-B5E8-3DFA7ACB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949FF-A127-418C-AC69-5811034E1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F78B2-3C13-46C8-8AB6-750AF6413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87EB-8D60-47B8-BD93-8623C457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AC4C-446D-4F9F-BAFA-93E9867D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6C67-03B0-4864-A115-ECCA5CA7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9256" y="173420"/>
            <a:ext cx="1079348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56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D0FF-A167-44BA-9214-F9912745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48D79-ABF2-4CF0-B47F-D57D4D6A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5421-E8D4-445A-8103-F4853D05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87E2D-EFF3-43EE-84FE-43294C92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8C7E-ED72-4EF2-B29D-D11DD809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273B-E9CA-48F8-9448-C7C2F4E5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6C8A3-C3AD-4EF1-9033-BABC3B13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192AC-B413-490E-A6F0-77752232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DF2E-8999-469F-8EE8-E2257A7C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7AC0-5F66-415A-B21D-EE1C1D3D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25B-156D-44E4-AC8A-9C9A6D87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F5C5-CB11-4C25-9DC2-30605C451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7E976-DCC5-41BB-99B2-1FA9CFE87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441DC-A701-4962-BBF1-2CAF713C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43FDC-B373-4E41-BAE1-14B8F579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9806D-3939-4182-8B7A-6E64BBAB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5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32B2-4762-4AB4-92BE-7A770571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46BA8-3EA1-499B-894A-B3CA35167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1A84F-BDEF-4C2C-BBA2-D4CAD6F37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2501C-9FBA-453B-B892-BBBEBA330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BE5E2-52B9-4D1A-A59D-DEAB1508C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92A27-F218-43C4-9D62-73345E73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EB1BF-27D6-45E3-9A4F-ACAD19B2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F721F-2BD9-4BA5-9E92-D855774F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F431-55DB-4F2D-96F1-0B2D9434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A366F-2E59-401A-B799-D21B9CA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2B2B2-8F3A-450E-A8FA-D9A3EB64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CCBD5-5188-45C4-9D77-A4BC7C14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6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10A0B-3E66-4316-8F02-90804927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CDF46-C6D9-424D-9EFA-69B8A215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CB71-71D9-4A17-B5D2-4F6A41B4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27F7-4A42-4F2A-BB86-48B5D706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CABB-060E-4488-B43D-101CB9AD1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53B32-1061-4350-8CAC-5EA98995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1076B-CD5A-41F6-B3D1-D568FBBC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6F9A4-1A74-44C3-A311-9B8771A0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FBF0-37A2-49E2-A528-260A8CD3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85CD-822E-4671-AE7D-92DCAB77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88CEB-098E-4B89-AE2C-AA8340792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1AB54-D580-441D-822F-4CBE3C92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6C274-DA43-41CE-81B7-07527EA7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E972D-21D8-45FA-BDA2-2E51E73F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30FFA-B4C5-4DB2-A5E5-58282302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2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CD3D1-409E-4C1E-A7CB-87771C8E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C380-41D1-48DA-A4F6-D5D393C6C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1FE-6DF2-47A5-88B9-2310AA84C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691D-6750-4618-A72B-813A88C0624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81F7-F711-4380-8CB7-A5E230840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E920-E1A2-48C9-B8AD-8B6F7EDCD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7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6.png"/><Relationship Id="rId18" Type="http://schemas.openxmlformats.org/officeDocument/2006/relationships/image" Target="../media/image44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5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22.png"/><Relationship Id="rId14" Type="http://schemas.openxmlformats.org/officeDocument/2006/relationships/image" Target="../media/image4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17" Type="http://schemas.openxmlformats.org/officeDocument/2006/relationships/image" Target="../media/image44.png"/><Relationship Id="rId2" Type="http://schemas.openxmlformats.org/officeDocument/2006/relationships/image" Target="../media/image47.png"/><Relationship Id="rId16" Type="http://schemas.openxmlformats.org/officeDocument/2006/relationships/image" Target="../media/image43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2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24.png"/><Relationship Id="rId19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9648" y="498262"/>
              <a:ext cx="617855" cy="634365"/>
            </a:xfrm>
            <a:custGeom>
              <a:avLst/>
              <a:gdLst/>
              <a:ahLst/>
              <a:cxnLst/>
              <a:rect l="l" t="t" r="r" b="b"/>
              <a:pathLst>
                <a:path w="617855" h="634365">
                  <a:moveTo>
                    <a:pt x="308734" y="0"/>
                  </a:moveTo>
                  <a:lnTo>
                    <a:pt x="261502" y="3685"/>
                  </a:lnTo>
                  <a:lnTo>
                    <a:pt x="216520" y="14378"/>
                  </a:lnTo>
                  <a:lnTo>
                    <a:pt x="174320" y="31534"/>
                  </a:lnTo>
                  <a:lnTo>
                    <a:pt x="135432" y="54606"/>
                  </a:lnTo>
                  <a:lnTo>
                    <a:pt x="100388" y="83051"/>
                  </a:lnTo>
                  <a:lnTo>
                    <a:pt x="69717" y="116321"/>
                  </a:lnTo>
                  <a:lnTo>
                    <a:pt x="43950" y="153872"/>
                  </a:lnTo>
                  <a:lnTo>
                    <a:pt x="23620" y="195159"/>
                  </a:lnTo>
                  <a:lnTo>
                    <a:pt x="9256" y="239636"/>
                  </a:lnTo>
                  <a:lnTo>
                    <a:pt x="225647" y="239636"/>
                  </a:lnTo>
                  <a:lnTo>
                    <a:pt x="249886" y="244674"/>
                  </a:lnTo>
                  <a:lnTo>
                    <a:pt x="269706" y="258404"/>
                  </a:lnTo>
                  <a:lnTo>
                    <a:pt x="283082" y="278752"/>
                  </a:lnTo>
                  <a:lnTo>
                    <a:pt x="287991" y="303645"/>
                  </a:lnTo>
                  <a:lnTo>
                    <a:pt x="287991" y="633153"/>
                  </a:lnTo>
                  <a:lnTo>
                    <a:pt x="294441" y="633593"/>
                  </a:lnTo>
                  <a:lnTo>
                    <a:pt x="300933" y="633834"/>
                  </a:lnTo>
                  <a:lnTo>
                    <a:pt x="307488" y="633855"/>
                  </a:lnTo>
                  <a:lnTo>
                    <a:pt x="307444" y="217490"/>
                  </a:lnTo>
                  <a:lnTo>
                    <a:pt x="175848" y="217490"/>
                  </a:lnTo>
                  <a:lnTo>
                    <a:pt x="156989" y="213572"/>
                  </a:lnTo>
                  <a:lnTo>
                    <a:pt x="141574" y="202891"/>
                  </a:lnTo>
                  <a:lnTo>
                    <a:pt x="131173" y="187063"/>
                  </a:lnTo>
                  <a:lnTo>
                    <a:pt x="127357" y="167701"/>
                  </a:lnTo>
                  <a:lnTo>
                    <a:pt x="131191" y="148322"/>
                  </a:lnTo>
                  <a:lnTo>
                    <a:pt x="141574" y="132524"/>
                  </a:lnTo>
                  <a:lnTo>
                    <a:pt x="156989" y="121843"/>
                  </a:lnTo>
                  <a:lnTo>
                    <a:pt x="175848" y="117923"/>
                  </a:lnTo>
                  <a:lnTo>
                    <a:pt x="348879" y="117923"/>
                  </a:lnTo>
                  <a:lnTo>
                    <a:pt x="348879" y="2659"/>
                  </a:lnTo>
                  <a:lnTo>
                    <a:pt x="338971" y="1506"/>
                  </a:lnTo>
                  <a:lnTo>
                    <a:pt x="328975" y="674"/>
                  </a:lnTo>
                  <a:lnTo>
                    <a:pt x="318895" y="169"/>
                  </a:lnTo>
                  <a:lnTo>
                    <a:pt x="308734" y="0"/>
                  </a:lnTo>
                  <a:close/>
                </a:path>
                <a:path w="617855" h="634365">
                  <a:moveTo>
                    <a:pt x="348879" y="117923"/>
                  </a:moveTo>
                  <a:lnTo>
                    <a:pt x="175848" y="117923"/>
                  </a:lnTo>
                  <a:lnTo>
                    <a:pt x="191567" y="120611"/>
                  </a:lnTo>
                  <a:lnTo>
                    <a:pt x="205144" y="128073"/>
                  </a:lnTo>
                  <a:lnTo>
                    <a:pt x="215703" y="139404"/>
                  </a:lnTo>
                  <a:lnTo>
                    <a:pt x="222370" y="153702"/>
                  </a:lnTo>
                  <a:lnTo>
                    <a:pt x="266923" y="153702"/>
                  </a:lnTo>
                  <a:lnTo>
                    <a:pt x="310986" y="172469"/>
                  </a:lnTo>
                  <a:lnTo>
                    <a:pt x="329224" y="217490"/>
                  </a:lnTo>
                  <a:lnTo>
                    <a:pt x="329267" y="633163"/>
                  </a:lnTo>
                  <a:lnTo>
                    <a:pt x="335864" y="632724"/>
                  </a:lnTo>
                  <a:lnTo>
                    <a:pt x="342397" y="632074"/>
                  </a:lnTo>
                  <a:lnTo>
                    <a:pt x="348879" y="631205"/>
                  </a:lnTo>
                  <a:lnTo>
                    <a:pt x="348922" y="416489"/>
                  </a:lnTo>
                  <a:lnTo>
                    <a:pt x="353786" y="391823"/>
                  </a:lnTo>
                  <a:lnTo>
                    <a:pt x="367160" y="371478"/>
                  </a:lnTo>
                  <a:lnTo>
                    <a:pt x="386979" y="357749"/>
                  </a:lnTo>
                  <a:lnTo>
                    <a:pt x="411223" y="352711"/>
                  </a:lnTo>
                  <a:lnTo>
                    <a:pt x="455776" y="352711"/>
                  </a:lnTo>
                  <a:lnTo>
                    <a:pt x="462442" y="338410"/>
                  </a:lnTo>
                  <a:lnTo>
                    <a:pt x="472998" y="327079"/>
                  </a:lnTo>
                  <a:lnTo>
                    <a:pt x="486574" y="319619"/>
                  </a:lnTo>
                  <a:lnTo>
                    <a:pt x="502298" y="316932"/>
                  </a:lnTo>
                  <a:lnTo>
                    <a:pt x="617457" y="316932"/>
                  </a:lnTo>
                  <a:lnTo>
                    <a:pt x="613630" y="266886"/>
                  </a:lnTo>
                  <a:lnTo>
                    <a:pt x="610620" y="253981"/>
                  </a:lnTo>
                  <a:lnTo>
                    <a:pt x="502298" y="253981"/>
                  </a:lnTo>
                  <a:lnTo>
                    <a:pt x="486574" y="251296"/>
                  </a:lnTo>
                  <a:lnTo>
                    <a:pt x="472998" y="243839"/>
                  </a:lnTo>
                  <a:lnTo>
                    <a:pt x="462442" y="232508"/>
                  </a:lnTo>
                  <a:lnTo>
                    <a:pt x="455776" y="218202"/>
                  </a:lnTo>
                  <a:lnTo>
                    <a:pt x="411223" y="218202"/>
                  </a:lnTo>
                  <a:lnTo>
                    <a:pt x="386979" y="213165"/>
                  </a:lnTo>
                  <a:lnTo>
                    <a:pt x="367160" y="199436"/>
                  </a:lnTo>
                  <a:lnTo>
                    <a:pt x="353786" y="179091"/>
                  </a:lnTo>
                  <a:lnTo>
                    <a:pt x="348922" y="154424"/>
                  </a:lnTo>
                  <a:lnTo>
                    <a:pt x="348879" y="117923"/>
                  </a:lnTo>
                  <a:close/>
                </a:path>
                <a:path w="617855" h="634365">
                  <a:moveTo>
                    <a:pt x="262021" y="285949"/>
                  </a:moveTo>
                  <a:lnTo>
                    <a:pt x="92101" y="285949"/>
                  </a:lnTo>
                  <a:lnTo>
                    <a:pt x="107825" y="288634"/>
                  </a:lnTo>
                  <a:lnTo>
                    <a:pt x="121402" y="296091"/>
                  </a:lnTo>
                  <a:lnTo>
                    <a:pt x="131958" y="307422"/>
                  </a:lnTo>
                  <a:lnTo>
                    <a:pt x="138624" y="321728"/>
                  </a:lnTo>
                  <a:lnTo>
                    <a:pt x="183188" y="321728"/>
                  </a:lnTo>
                  <a:lnTo>
                    <a:pt x="227250" y="340494"/>
                  </a:lnTo>
                  <a:lnTo>
                    <a:pt x="245488" y="385506"/>
                  </a:lnTo>
                  <a:lnTo>
                    <a:pt x="245531" y="627206"/>
                  </a:lnTo>
                  <a:lnTo>
                    <a:pt x="252348" y="628661"/>
                  </a:lnTo>
                  <a:lnTo>
                    <a:pt x="259238" y="629897"/>
                  </a:lnTo>
                  <a:lnTo>
                    <a:pt x="266201" y="630870"/>
                  </a:lnTo>
                  <a:lnTo>
                    <a:pt x="266201" y="303645"/>
                  </a:lnTo>
                  <a:lnTo>
                    <a:pt x="263008" y="287451"/>
                  </a:lnTo>
                  <a:lnTo>
                    <a:pt x="262021" y="285949"/>
                  </a:lnTo>
                  <a:close/>
                </a:path>
                <a:path w="617855" h="634365">
                  <a:moveTo>
                    <a:pt x="454499" y="375067"/>
                  </a:moveTo>
                  <a:lnTo>
                    <a:pt x="411223" y="375067"/>
                  </a:lnTo>
                  <a:lnTo>
                    <a:pt x="395449" y="378346"/>
                  </a:lnTo>
                  <a:lnTo>
                    <a:pt x="382553" y="387281"/>
                  </a:lnTo>
                  <a:lnTo>
                    <a:pt x="373851" y="400520"/>
                  </a:lnTo>
                  <a:lnTo>
                    <a:pt x="370702" y="416489"/>
                  </a:lnTo>
                  <a:lnTo>
                    <a:pt x="370658" y="627478"/>
                  </a:lnTo>
                  <a:lnTo>
                    <a:pt x="416211" y="614122"/>
                  </a:lnTo>
                  <a:lnTo>
                    <a:pt x="458597" y="594076"/>
                  </a:lnTo>
                  <a:lnTo>
                    <a:pt x="497231" y="567943"/>
                  </a:lnTo>
                  <a:lnTo>
                    <a:pt x="531528" y="536321"/>
                  </a:lnTo>
                  <a:lnTo>
                    <a:pt x="560901" y="499814"/>
                  </a:lnTo>
                  <a:lnTo>
                    <a:pt x="584766" y="459020"/>
                  </a:lnTo>
                  <a:lnTo>
                    <a:pt x="601759" y="416489"/>
                  </a:lnTo>
                  <a:lnTo>
                    <a:pt x="502298" y="416489"/>
                  </a:lnTo>
                  <a:lnTo>
                    <a:pt x="485269" y="413320"/>
                  </a:lnTo>
                  <a:lnTo>
                    <a:pt x="470871" y="404585"/>
                  </a:lnTo>
                  <a:lnTo>
                    <a:pt x="460237" y="391447"/>
                  </a:lnTo>
                  <a:lnTo>
                    <a:pt x="454499" y="375067"/>
                  </a:lnTo>
                  <a:close/>
                </a:path>
                <a:path w="617855" h="634365">
                  <a:moveTo>
                    <a:pt x="225647" y="262002"/>
                  </a:moveTo>
                  <a:lnTo>
                    <a:pt x="4628" y="262002"/>
                  </a:lnTo>
                  <a:lnTo>
                    <a:pt x="2623" y="275478"/>
                  </a:lnTo>
                  <a:lnTo>
                    <a:pt x="1228" y="288634"/>
                  </a:lnTo>
                  <a:lnTo>
                    <a:pt x="1128" y="289866"/>
                  </a:lnTo>
                  <a:lnTo>
                    <a:pt x="296" y="302956"/>
                  </a:lnTo>
                  <a:lnTo>
                    <a:pt x="0" y="316932"/>
                  </a:lnTo>
                  <a:lnTo>
                    <a:pt x="3420" y="364265"/>
                  </a:lnTo>
                  <a:lnTo>
                    <a:pt x="13351" y="409413"/>
                  </a:lnTo>
                  <a:lnTo>
                    <a:pt x="29301" y="451869"/>
                  </a:lnTo>
                  <a:lnTo>
                    <a:pt x="50775" y="491127"/>
                  </a:lnTo>
                  <a:lnTo>
                    <a:pt x="77280" y="526679"/>
                  </a:lnTo>
                  <a:lnTo>
                    <a:pt x="108324" y="558019"/>
                  </a:lnTo>
                  <a:lnTo>
                    <a:pt x="143413" y="584640"/>
                  </a:lnTo>
                  <a:lnTo>
                    <a:pt x="182053" y="606035"/>
                  </a:lnTo>
                  <a:lnTo>
                    <a:pt x="223752" y="621698"/>
                  </a:lnTo>
                  <a:lnTo>
                    <a:pt x="223708" y="385506"/>
                  </a:lnTo>
                  <a:lnTo>
                    <a:pt x="92101" y="385506"/>
                  </a:lnTo>
                  <a:lnTo>
                    <a:pt x="73243" y="381588"/>
                  </a:lnTo>
                  <a:lnTo>
                    <a:pt x="57828" y="370908"/>
                  </a:lnTo>
                  <a:lnTo>
                    <a:pt x="47427" y="355083"/>
                  </a:lnTo>
                  <a:lnTo>
                    <a:pt x="43611" y="335727"/>
                  </a:lnTo>
                  <a:lnTo>
                    <a:pt x="47427" y="316367"/>
                  </a:lnTo>
                  <a:lnTo>
                    <a:pt x="57828" y="300543"/>
                  </a:lnTo>
                  <a:lnTo>
                    <a:pt x="73243" y="289866"/>
                  </a:lnTo>
                  <a:lnTo>
                    <a:pt x="92101" y="285949"/>
                  </a:lnTo>
                  <a:lnTo>
                    <a:pt x="262021" y="285949"/>
                  </a:lnTo>
                  <a:lnTo>
                    <a:pt x="254307" y="274212"/>
                  </a:lnTo>
                  <a:lnTo>
                    <a:pt x="241415" y="265280"/>
                  </a:lnTo>
                  <a:lnTo>
                    <a:pt x="225647" y="262002"/>
                  </a:lnTo>
                  <a:close/>
                </a:path>
                <a:path w="617855" h="634365">
                  <a:moveTo>
                    <a:pt x="617457" y="316932"/>
                  </a:moveTo>
                  <a:lnTo>
                    <a:pt x="502298" y="316932"/>
                  </a:lnTo>
                  <a:lnTo>
                    <a:pt x="521157" y="320851"/>
                  </a:lnTo>
                  <a:lnTo>
                    <a:pt x="536572" y="331530"/>
                  </a:lnTo>
                  <a:lnTo>
                    <a:pt x="546974" y="347361"/>
                  </a:lnTo>
                  <a:lnTo>
                    <a:pt x="550789" y="366711"/>
                  </a:lnTo>
                  <a:lnTo>
                    <a:pt x="547040" y="385726"/>
                  </a:lnTo>
                  <a:lnTo>
                    <a:pt x="546951" y="386100"/>
                  </a:lnTo>
                  <a:lnTo>
                    <a:pt x="536572" y="401892"/>
                  </a:lnTo>
                  <a:lnTo>
                    <a:pt x="521157" y="412571"/>
                  </a:lnTo>
                  <a:lnTo>
                    <a:pt x="502298" y="416489"/>
                  </a:lnTo>
                  <a:lnTo>
                    <a:pt x="601759" y="416489"/>
                  </a:lnTo>
                  <a:lnTo>
                    <a:pt x="602538" y="414541"/>
                  </a:lnTo>
                  <a:lnTo>
                    <a:pt x="613630" y="366978"/>
                  </a:lnTo>
                  <a:lnTo>
                    <a:pt x="617457" y="316932"/>
                  </a:lnTo>
                  <a:close/>
                </a:path>
                <a:path w="617855" h="634365">
                  <a:moveTo>
                    <a:pt x="502832" y="339288"/>
                  </a:moveTo>
                  <a:lnTo>
                    <a:pt x="492435" y="341443"/>
                  </a:lnTo>
                  <a:lnTo>
                    <a:pt x="483944" y="347321"/>
                  </a:lnTo>
                  <a:lnTo>
                    <a:pt x="478220" y="356038"/>
                  </a:lnTo>
                  <a:lnTo>
                    <a:pt x="476121" y="366711"/>
                  </a:lnTo>
                  <a:lnTo>
                    <a:pt x="478220" y="377383"/>
                  </a:lnTo>
                  <a:lnTo>
                    <a:pt x="483944" y="386100"/>
                  </a:lnTo>
                  <a:lnTo>
                    <a:pt x="492435" y="391978"/>
                  </a:lnTo>
                  <a:lnTo>
                    <a:pt x="502832" y="394134"/>
                  </a:lnTo>
                  <a:lnTo>
                    <a:pt x="513230" y="391978"/>
                  </a:lnTo>
                  <a:lnTo>
                    <a:pt x="521721" y="386100"/>
                  </a:lnTo>
                  <a:lnTo>
                    <a:pt x="527445" y="377383"/>
                  </a:lnTo>
                  <a:lnTo>
                    <a:pt x="529544" y="366711"/>
                  </a:lnTo>
                  <a:lnTo>
                    <a:pt x="527445" y="356038"/>
                  </a:lnTo>
                  <a:lnTo>
                    <a:pt x="521721" y="347321"/>
                  </a:lnTo>
                  <a:lnTo>
                    <a:pt x="513230" y="341443"/>
                  </a:lnTo>
                  <a:lnTo>
                    <a:pt x="502832" y="339288"/>
                  </a:lnTo>
                  <a:close/>
                </a:path>
                <a:path w="617855" h="634365">
                  <a:moveTo>
                    <a:pt x="183188" y="344083"/>
                  </a:moveTo>
                  <a:lnTo>
                    <a:pt x="139901" y="344083"/>
                  </a:lnTo>
                  <a:lnTo>
                    <a:pt x="134164" y="360464"/>
                  </a:lnTo>
                  <a:lnTo>
                    <a:pt x="123532" y="373602"/>
                  </a:lnTo>
                  <a:lnTo>
                    <a:pt x="109135" y="382337"/>
                  </a:lnTo>
                  <a:lnTo>
                    <a:pt x="92101" y="385506"/>
                  </a:lnTo>
                  <a:lnTo>
                    <a:pt x="223708" y="385506"/>
                  </a:lnTo>
                  <a:lnTo>
                    <a:pt x="220559" y="369532"/>
                  </a:lnTo>
                  <a:lnTo>
                    <a:pt x="211857" y="356294"/>
                  </a:lnTo>
                  <a:lnTo>
                    <a:pt x="198933" y="347355"/>
                  </a:lnTo>
                  <a:lnTo>
                    <a:pt x="183188" y="344083"/>
                  </a:lnTo>
                  <a:close/>
                </a:path>
                <a:path w="617855" h="634365">
                  <a:moveTo>
                    <a:pt x="91567" y="308304"/>
                  </a:moveTo>
                  <a:lnTo>
                    <a:pt x="81170" y="310460"/>
                  </a:lnTo>
                  <a:lnTo>
                    <a:pt x="72679" y="316338"/>
                  </a:lnTo>
                  <a:lnTo>
                    <a:pt x="66955" y="325055"/>
                  </a:lnTo>
                  <a:lnTo>
                    <a:pt x="64856" y="335727"/>
                  </a:lnTo>
                  <a:lnTo>
                    <a:pt x="66955" y="346400"/>
                  </a:lnTo>
                  <a:lnTo>
                    <a:pt x="72679" y="355117"/>
                  </a:lnTo>
                  <a:lnTo>
                    <a:pt x="81170" y="360995"/>
                  </a:lnTo>
                  <a:lnTo>
                    <a:pt x="91567" y="363151"/>
                  </a:lnTo>
                  <a:lnTo>
                    <a:pt x="101965" y="360995"/>
                  </a:lnTo>
                  <a:lnTo>
                    <a:pt x="110456" y="355117"/>
                  </a:lnTo>
                  <a:lnTo>
                    <a:pt x="116180" y="346400"/>
                  </a:lnTo>
                  <a:lnTo>
                    <a:pt x="118279" y="335727"/>
                  </a:lnTo>
                  <a:lnTo>
                    <a:pt x="116180" y="325055"/>
                  </a:lnTo>
                  <a:lnTo>
                    <a:pt x="110456" y="316338"/>
                  </a:lnTo>
                  <a:lnTo>
                    <a:pt x="101965" y="310460"/>
                  </a:lnTo>
                  <a:lnTo>
                    <a:pt x="91567" y="308304"/>
                  </a:lnTo>
                  <a:close/>
                </a:path>
                <a:path w="617855" h="634365">
                  <a:moveTo>
                    <a:pt x="572820" y="154424"/>
                  </a:moveTo>
                  <a:lnTo>
                    <a:pt x="502298" y="154424"/>
                  </a:lnTo>
                  <a:lnTo>
                    <a:pt x="521157" y="158343"/>
                  </a:lnTo>
                  <a:lnTo>
                    <a:pt x="536572" y="169022"/>
                  </a:lnTo>
                  <a:lnTo>
                    <a:pt x="546973" y="184847"/>
                  </a:lnTo>
                  <a:lnTo>
                    <a:pt x="550789" y="204203"/>
                  </a:lnTo>
                  <a:lnTo>
                    <a:pt x="546973" y="223563"/>
                  </a:lnTo>
                  <a:lnTo>
                    <a:pt x="536572" y="239387"/>
                  </a:lnTo>
                  <a:lnTo>
                    <a:pt x="521157" y="250064"/>
                  </a:lnTo>
                  <a:lnTo>
                    <a:pt x="502298" y="253981"/>
                  </a:lnTo>
                  <a:lnTo>
                    <a:pt x="610620" y="253981"/>
                  </a:lnTo>
                  <a:lnTo>
                    <a:pt x="602538" y="219323"/>
                  </a:lnTo>
                  <a:lnTo>
                    <a:pt x="584766" y="174845"/>
                  </a:lnTo>
                  <a:lnTo>
                    <a:pt x="572820" y="154424"/>
                  </a:lnTo>
                  <a:close/>
                </a:path>
                <a:path w="617855" h="634365">
                  <a:moveTo>
                    <a:pt x="502832" y="176790"/>
                  </a:moveTo>
                  <a:lnTo>
                    <a:pt x="492435" y="178944"/>
                  </a:lnTo>
                  <a:lnTo>
                    <a:pt x="483926" y="184847"/>
                  </a:lnTo>
                  <a:lnTo>
                    <a:pt x="478220" y="193532"/>
                  </a:lnTo>
                  <a:lnTo>
                    <a:pt x="476121" y="204203"/>
                  </a:lnTo>
                  <a:lnTo>
                    <a:pt x="478220" y="214880"/>
                  </a:lnTo>
                  <a:lnTo>
                    <a:pt x="483944" y="223596"/>
                  </a:lnTo>
                  <a:lnTo>
                    <a:pt x="492435" y="229472"/>
                  </a:lnTo>
                  <a:lnTo>
                    <a:pt x="502832" y="231626"/>
                  </a:lnTo>
                  <a:lnTo>
                    <a:pt x="513230" y="229472"/>
                  </a:lnTo>
                  <a:lnTo>
                    <a:pt x="521721" y="223596"/>
                  </a:lnTo>
                  <a:lnTo>
                    <a:pt x="527445" y="214880"/>
                  </a:lnTo>
                  <a:lnTo>
                    <a:pt x="529544" y="204203"/>
                  </a:lnTo>
                  <a:lnTo>
                    <a:pt x="527445" y="193532"/>
                  </a:lnTo>
                  <a:lnTo>
                    <a:pt x="521721" y="184818"/>
                  </a:lnTo>
                  <a:lnTo>
                    <a:pt x="513230" y="178944"/>
                  </a:lnTo>
                  <a:lnTo>
                    <a:pt x="502832" y="176790"/>
                  </a:lnTo>
                  <a:close/>
                </a:path>
                <a:path w="617855" h="634365">
                  <a:moveTo>
                    <a:pt x="266923" y="176067"/>
                  </a:moveTo>
                  <a:lnTo>
                    <a:pt x="223637" y="176067"/>
                  </a:lnTo>
                  <a:lnTo>
                    <a:pt x="217900" y="192448"/>
                  </a:lnTo>
                  <a:lnTo>
                    <a:pt x="207269" y="205586"/>
                  </a:lnTo>
                  <a:lnTo>
                    <a:pt x="192875" y="214321"/>
                  </a:lnTo>
                  <a:lnTo>
                    <a:pt x="175848" y="217490"/>
                  </a:lnTo>
                  <a:lnTo>
                    <a:pt x="307444" y="217490"/>
                  </a:lnTo>
                  <a:lnTo>
                    <a:pt x="304295" y="201516"/>
                  </a:lnTo>
                  <a:lnTo>
                    <a:pt x="295593" y="188278"/>
                  </a:lnTo>
                  <a:lnTo>
                    <a:pt x="282697" y="179345"/>
                  </a:lnTo>
                  <a:lnTo>
                    <a:pt x="266923" y="176067"/>
                  </a:lnTo>
                  <a:close/>
                </a:path>
                <a:path w="617855" h="634365">
                  <a:moveTo>
                    <a:pt x="370658" y="6387"/>
                  </a:moveTo>
                  <a:lnTo>
                    <a:pt x="370702" y="154424"/>
                  </a:lnTo>
                  <a:lnTo>
                    <a:pt x="395449" y="192569"/>
                  </a:lnTo>
                  <a:lnTo>
                    <a:pt x="411223" y="195847"/>
                  </a:lnTo>
                  <a:lnTo>
                    <a:pt x="454499" y="195847"/>
                  </a:lnTo>
                  <a:lnTo>
                    <a:pt x="460237" y="179466"/>
                  </a:lnTo>
                  <a:lnTo>
                    <a:pt x="470871" y="166328"/>
                  </a:lnTo>
                  <a:lnTo>
                    <a:pt x="485269" y="157594"/>
                  </a:lnTo>
                  <a:lnTo>
                    <a:pt x="502298" y="154424"/>
                  </a:lnTo>
                  <a:lnTo>
                    <a:pt x="572820" y="154424"/>
                  </a:lnTo>
                  <a:lnTo>
                    <a:pt x="560901" y="134051"/>
                  </a:lnTo>
                  <a:lnTo>
                    <a:pt x="531528" y="97543"/>
                  </a:lnTo>
                  <a:lnTo>
                    <a:pt x="497231" y="65922"/>
                  </a:lnTo>
                  <a:lnTo>
                    <a:pt x="458597" y="39788"/>
                  </a:lnTo>
                  <a:lnTo>
                    <a:pt x="416211" y="19743"/>
                  </a:lnTo>
                  <a:lnTo>
                    <a:pt x="370658" y="6387"/>
                  </a:lnTo>
                  <a:close/>
                </a:path>
                <a:path w="617855" h="634365">
                  <a:moveTo>
                    <a:pt x="175303" y="140288"/>
                  </a:moveTo>
                  <a:lnTo>
                    <a:pt x="164905" y="142444"/>
                  </a:lnTo>
                  <a:lnTo>
                    <a:pt x="156397" y="148350"/>
                  </a:lnTo>
                  <a:lnTo>
                    <a:pt x="150691" y="157039"/>
                  </a:lnTo>
                  <a:lnTo>
                    <a:pt x="148592" y="167712"/>
                  </a:lnTo>
                  <a:lnTo>
                    <a:pt x="150691" y="178384"/>
                  </a:lnTo>
                  <a:lnTo>
                    <a:pt x="156415" y="187101"/>
                  </a:lnTo>
                  <a:lnTo>
                    <a:pt x="164905" y="192979"/>
                  </a:lnTo>
                  <a:lnTo>
                    <a:pt x="175303" y="195135"/>
                  </a:lnTo>
                  <a:lnTo>
                    <a:pt x="185701" y="192979"/>
                  </a:lnTo>
                  <a:lnTo>
                    <a:pt x="194191" y="187101"/>
                  </a:lnTo>
                  <a:lnTo>
                    <a:pt x="199915" y="178384"/>
                  </a:lnTo>
                  <a:lnTo>
                    <a:pt x="202012" y="167701"/>
                  </a:lnTo>
                  <a:lnTo>
                    <a:pt x="199915" y="157039"/>
                  </a:lnTo>
                  <a:lnTo>
                    <a:pt x="194191" y="148322"/>
                  </a:lnTo>
                  <a:lnTo>
                    <a:pt x="185701" y="142444"/>
                  </a:lnTo>
                  <a:lnTo>
                    <a:pt x="175303" y="140288"/>
                  </a:lnTo>
                  <a:close/>
                </a:path>
              </a:pathLst>
            </a:custGeom>
            <a:solidFill>
              <a:srgbClr val="E5002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6547" y="595530"/>
              <a:ext cx="171774" cy="17178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9638" y="275947"/>
            <a:ext cx="1618238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49218" y="909553"/>
            <a:ext cx="10800676" cy="5914977"/>
            <a:chOff x="2064413" y="466354"/>
            <a:chExt cx="17811115" cy="9754235"/>
          </a:xfrm>
        </p:grpSpPr>
        <p:sp>
          <p:nvSpPr>
            <p:cNvPr id="8" name="object 8"/>
            <p:cNvSpPr/>
            <p:nvPr/>
          </p:nvSpPr>
          <p:spPr>
            <a:xfrm>
              <a:off x="3994375" y="466354"/>
              <a:ext cx="27305" cy="857250"/>
            </a:xfrm>
            <a:custGeom>
              <a:avLst/>
              <a:gdLst/>
              <a:ahLst/>
              <a:cxnLst/>
              <a:rect l="l" t="t" r="r" b="b"/>
              <a:pathLst>
                <a:path w="27304" h="857250">
                  <a:moveTo>
                    <a:pt x="20941" y="0"/>
                  </a:moveTo>
                  <a:lnTo>
                    <a:pt x="6031" y="0"/>
                  </a:lnTo>
                  <a:lnTo>
                    <a:pt x="0" y="6041"/>
                  </a:lnTo>
                  <a:lnTo>
                    <a:pt x="0" y="851031"/>
                  </a:lnTo>
                  <a:lnTo>
                    <a:pt x="6031" y="857073"/>
                  </a:lnTo>
                  <a:lnTo>
                    <a:pt x="13486" y="857073"/>
                  </a:lnTo>
                  <a:lnTo>
                    <a:pt x="20941" y="857073"/>
                  </a:lnTo>
                  <a:lnTo>
                    <a:pt x="26973" y="851031"/>
                  </a:lnTo>
                  <a:lnTo>
                    <a:pt x="26973" y="6041"/>
                  </a:lnTo>
                  <a:lnTo>
                    <a:pt x="20941" y="0"/>
                  </a:lnTo>
                  <a:close/>
                </a:path>
              </a:pathLst>
            </a:custGeom>
            <a:solidFill>
              <a:srgbClr val="C2C5C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294" y="574855"/>
              <a:ext cx="77317" cy="793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65587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36" y="0"/>
                  </a:moveTo>
                  <a:lnTo>
                    <a:pt x="51623" y="15522"/>
                  </a:lnTo>
                  <a:lnTo>
                    <a:pt x="17174" y="44266"/>
                  </a:lnTo>
                  <a:lnTo>
                    <a:pt x="0" y="70839"/>
                  </a:lnTo>
                  <a:lnTo>
                    <a:pt x="35443" y="83080"/>
                  </a:lnTo>
                  <a:lnTo>
                    <a:pt x="52974" y="61684"/>
                  </a:lnTo>
                  <a:lnTo>
                    <a:pt x="72581" y="46972"/>
                  </a:lnTo>
                  <a:lnTo>
                    <a:pt x="94266" y="38946"/>
                  </a:lnTo>
                  <a:lnTo>
                    <a:pt x="118027" y="37605"/>
                  </a:lnTo>
                  <a:lnTo>
                    <a:pt x="130047" y="39246"/>
                  </a:lnTo>
                  <a:lnTo>
                    <a:pt x="180729" y="67902"/>
                  </a:lnTo>
                  <a:lnTo>
                    <a:pt x="201603" y="109714"/>
                  </a:lnTo>
                  <a:lnTo>
                    <a:pt x="202810" y="135141"/>
                  </a:lnTo>
                  <a:lnTo>
                    <a:pt x="201336" y="148224"/>
                  </a:lnTo>
                  <a:lnTo>
                    <a:pt x="198719" y="160553"/>
                  </a:lnTo>
                  <a:lnTo>
                    <a:pt x="194959" y="172125"/>
                  </a:lnTo>
                  <a:lnTo>
                    <a:pt x="190057" y="182941"/>
                  </a:lnTo>
                  <a:lnTo>
                    <a:pt x="191113" y="214644"/>
                  </a:lnTo>
                  <a:lnTo>
                    <a:pt x="204189" y="266506"/>
                  </a:lnTo>
                  <a:lnTo>
                    <a:pt x="229311" y="300847"/>
                  </a:lnTo>
                  <a:lnTo>
                    <a:pt x="244306" y="309733"/>
                  </a:lnTo>
                  <a:lnTo>
                    <a:pt x="251444" y="308407"/>
                  </a:lnTo>
                  <a:lnTo>
                    <a:pt x="260246" y="305733"/>
                  </a:lnTo>
                  <a:lnTo>
                    <a:pt x="270708" y="301708"/>
                  </a:lnTo>
                  <a:lnTo>
                    <a:pt x="282829" y="296330"/>
                  </a:lnTo>
                  <a:lnTo>
                    <a:pt x="283467" y="294393"/>
                  </a:lnTo>
                  <a:lnTo>
                    <a:pt x="265391" y="283403"/>
                  </a:lnTo>
                  <a:lnTo>
                    <a:pt x="250585" y="269752"/>
                  </a:lnTo>
                  <a:lnTo>
                    <a:pt x="230778" y="234478"/>
                  </a:lnTo>
                  <a:lnTo>
                    <a:pt x="225490" y="197757"/>
                  </a:lnTo>
                  <a:lnTo>
                    <a:pt x="240306" y="146219"/>
                  </a:lnTo>
                  <a:lnTo>
                    <a:pt x="240652" y="108610"/>
                  </a:lnTo>
                  <a:lnTo>
                    <a:pt x="216751" y="48179"/>
                  </a:lnTo>
                  <a:lnTo>
                    <a:pt x="183342" y="19323"/>
                  </a:lnTo>
                  <a:lnTo>
                    <a:pt x="134006" y="622"/>
                  </a:lnTo>
                  <a:lnTo>
                    <a:pt x="10393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81" y="860898"/>
              <a:ext cx="79208" cy="776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76398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47" y="37496"/>
                  </a:lnTo>
                  <a:lnTo>
                    <a:pt x="173054" y="47167"/>
                  </a:lnTo>
                  <a:lnTo>
                    <a:pt x="193308" y="60978"/>
                  </a:lnTo>
                  <a:lnTo>
                    <a:pt x="207907" y="78930"/>
                  </a:lnTo>
                  <a:lnTo>
                    <a:pt x="216852" y="101023"/>
                  </a:lnTo>
                  <a:lnTo>
                    <a:pt x="219174" y="112932"/>
                  </a:lnTo>
                  <a:lnTo>
                    <a:pt x="220078" y="124439"/>
                  </a:lnTo>
                  <a:lnTo>
                    <a:pt x="219562" y="135545"/>
                  </a:lnTo>
                  <a:lnTo>
                    <a:pt x="194405" y="189149"/>
                  </a:lnTo>
                  <a:lnTo>
                    <a:pt x="151785" y="212726"/>
                  </a:lnTo>
                  <a:lnTo>
                    <a:pt x="114314" y="217174"/>
                  </a:lnTo>
                  <a:lnTo>
                    <a:pt x="102436" y="216077"/>
                  </a:lnTo>
                  <a:lnTo>
                    <a:pt x="72818" y="227295"/>
                  </a:lnTo>
                  <a:lnTo>
                    <a:pt x="27981" y="256352"/>
                  </a:lnTo>
                  <a:lnTo>
                    <a:pt x="3544" y="291197"/>
                  </a:lnTo>
                  <a:lnTo>
                    <a:pt x="0" y="308336"/>
                  </a:lnTo>
                  <a:lnTo>
                    <a:pt x="3555" y="314640"/>
                  </a:lnTo>
                  <a:lnTo>
                    <a:pt x="8929" y="322088"/>
                  </a:lnTo>
                  <a:lnTo>
                    <a:pt x="16120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3" y="156865"/>
                  </a:lnTo>
                  <a:lnTo>
                    <a:pt x="258599" y="123305"/>
                  </a:lnTo>
                  <a:lnTo>
                    <a:pt x="257060" y="104112"/>
                  </a:lnTo>
                  <a:lnTo>
                    <a:pt x="234380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7" cy="7769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10172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18" y="22420"/>
                  </a:lnTo>
                  <a:lnTo>
                    <a:pt x="24123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5" y="153202"/>
                  </a:lnTo>
                  <a:lnTo>
                    <a:pt x="18775" y="194943"/>
                  </a:lnTo>
                  <a:lnTo>
                    <a:pt x="38552" y="219556"/>
                  </a:lnTo>
                  <a:lnTo>
                    <a:pt x="61358" y="189787"/>
                  </a:lnTo>
                  <a:lnTo>
                    <a:pt x="46501" y="166449"/>
                  </a:lnTo>
                  <a:lnTo>
                    <a:pt x="38651" y="143208"/>
                  </a:lnTo>
                  <a:lnTo>
                    <a:pt x="43965" y="97015"/>
                  </a:lnTo>
                  <a:lnTo>
                    <a:pt x="70635" y="60555"/>
                  </a:lnTo>
                  <a:lnTo>
                    <a:pt x="115124" y="40229"/>
                  </a:lnTo>
                  <a:lnTo>
                    <a:pt x="138744" y="40238"/>
                  </a:lnTo>
                  <a:lnTo>
                    <a:pt x="175190" y="52591"/>
                  </a:lnTo>
                  <a:lnTo>
                    <a:pt x="204641" y="74209"/>
                  </a:lnTo>
                  <a:lnTo>
                    <a:pt x="235072" y="83150"/>
                  </a:lnTo>
                  <a:lnTo>
                    <a:pt x="262976" y="87420"/>
                  </a:lnTo>
                  <a:lnTo>
                    <a:pt x="288352" y="87018"/>
                  </a:lnTo>
                  <a:lnTo>
                    <a:pt x="311203" y="81947"/>
                  </a:lnTo>
                  <a:lnTo>
                    <a:pt x="342966" y="55302"/>
                  </a:lnTo>
                  <a:lnTo>
                    <a:pt x="343184" y="46124"/>
                  </a:lnTo>
                  <a:lnTo>
                    <a:pt x="342644" y="34947"/>
                  </a:lnTo>
                  <a:lnTo>
                    <a:pt x="341349" y="21771"/>
                  </a:lnTo>
                  <a:lnTo>
                    <a:pt x="339674" y="20483"/>
                  </a:lnTo>
                  <a:lnTo>
                    <a:pt x="323590" y="34171"/>
                  </a:lnTo>
                  <a:lnTo>
                    <a:pt x="306011" y="43931"/>
                  </a:lnTo>
                  <a:lnTo>
                    <a:pt x="286934" y="49763"/>
                  </a:lnTo>
                  <a:lnTo>
                    <a:pt x="266357" y="51665"/>
                  </a:lnTo>
                  <a:lnTo>
                    <a:pt x="259729" y="51463"/>
                  </a:lnTo>
                  <a:lnTo>
                    <a:pt x="185438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61" y="1017755"/>
              <a:ext cx="78233" cy="7869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9" y="40489"/>
                  </a:lnTo>
                  <a:lnTo>
                    <a:pt x="99206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7" y="325247"/>
                  </a:lnTo>
                  <a:lnTo>
                    <a:pt x="115378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9" y="220719"/>
                  </a:lnTo>
                  <a:lnTo>
                    <a:pt x="6274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7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101" cy="7881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1045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5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1" y="35094"/>
                  </a:lnTo>
                  <a:lnTo>
                    <a:pt x="41613" y="37833"/>
                  </a:lnTo>
                  <a:lnTo>
                    <a:pt x="78081" y="55479"/>
                  </a:lnTo>
                  <a:lnTo>
                    <a:pt x="120729" y="133309"/>
                  </a:lnTo>
                  <a:lnTo>
                    <a:pt x="141948" y="164378"/>
                  </a:lnTo>
                  <a:lnTo>
                    <a:pt x="167081" y="186717"/>
                  </a:lnTo>
                  <a:lnTo>
                    <a:pt x="196128" y="200326"/>
                  </a:lnTo>
                  <a:lnTo>
                    <a:pt x="229092" y="205203"/>
                  </a:lnTo>
                  <a:lnTo>
                    <a:pt x="240057" y="204900"/>
                  </a:lnTo>
                  <a:lnTo>
                    <a:pt x="291195" y="191936"/>
                  </a:lnTo>
                  <a:lnTo>
                    <a:pt x="335968" y="155567"/>
                  </a:lnTo>
                  <a:lnTo>
                    <a:pt x="359224" y="106766"/>
                  </a:lnTo>
                  <a:lnTo>
                    <a:pt x="362536" y="80671"/>
                  </a:lnTo>
                  <a:lnTo>
                    <a:pt x="362449" y="71971"/>
                  </a:lnTo>
                  <a:lnTo>
                    <a:pt x="361025" y="57930"/>
                  </a:lnTo>
                  <a:lnTo>
                    <a:pt x="324817" y="67982"/>
                  </a:lnTo>
                  <a:lnTo>
                    <a:pt x="322744" y="95540"/>
                  </a:lnTo>
                  <a:lnTo>
                    <a:pt x="315096" y="118814"/>
                  </a:lnTo>
                  <a:lnTo>
                    <a:pt x="283080" y="152503"/>
                  </a:lnTo>
                  <a:lnTo>
                    <a:pt x="239783" y="165780"/>
                  </a:lnTo>
                  <a:lnTo>
                    <a:pt x="214309" y="163547"/>
                  </a:lnTo>
                  <a:lnTo>
                    <a:pt x="173268" y="141063"/>
                  </a:lnTo>
                  <a:lnTo>
                    <a:pt x="151480" y="109308"/>
                  </a:lnTo>
                  <a:lnTo>
                    <a:pt x="140822" y="74421"/>
                  </a:lnTo>
                  <a:lnTo>
                    <a:pt x="121869" y="49064"/>
                  </a:lnTo>
                  <a:lnTo>
                    <a:pt x="81539" y="13953"/>
                  </a:lnTo>
                  <a:lnTo>
                    <a:pt x="41259" y="142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64413" y="7008060"/>
              <a:ext cx="2273525" cy="23820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728106" y="3224872"/>
              <a:ext cx="1147295" cy="107772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112088" y="7739459"/>
              <a:ext cx="782955" cy="397510"/>
            </a:xfrm>
            <a:custGeom>
              <a:avLst/>
              <a:gdLst/>
              <a:ahLst/>
              <a:cxnLst/>
              <a:rect l="l" t="t" r="r" b="b"/>
              <a:pathLst>
                <a:path w="782954" h="397509">
                  <a:moveTo>
                    <a:pt x="782709" y="0"/>
                  </a:moveTo>
                  <a:lnTo>
                    <a:pt x="433588" y="87013"/>
                  </a:lnTo>
                  <a:lnTo>
                    <a:pt x="391349" y="92185"/>
                  </a:lnTo>
                  <a:lnTo>
                    <a:pt x="380699" y="91858"/>
                  </a:lnTo>
                  <a:lnTo>
                    <a:pt x="370119" y="90883"/>
                  </a:lnTo>
                  <a:lnTo>
                    <a:pt x="359602" y="89265"/>
                  </a:lnTo>
                  <a:lnTo>
                    <a:pt x="349141" y="87013"/>
                  </a:lnTo>
                  <a:lnTo>
                    <a:pt x="0" y="0"/>
                  </a:lnTo>
                  <a:lnTo>
                    <a:pt x="0" y="270284"/>
                  </a:lnTo>
                  <a:lnTo>
                    <a:pt x="24482" y="314496"/>
                  </a:lnTo>
                  <a:lnTo>
                    <a:pt x="92035" y="351920"/>
                  </a:lnTo>
                  <a:lnTo>
                    <a:pt x="139202" y="367192"/>
                  </a:lnTo>
                  <a:lnTo>
                    <a:pt x="193821" y="379693"/>
                  </a:lnTo>
                  <a:lnTo>
                    <a:pt x="254789" y="389065"/>
                  </a:lnTo>
                  <a:lnTo>
                    <a:pt x="321000" y="394951"/>
                  </a:lnTo>
                  <a:lnTo>
                    <a:pt x="391349" y="396993"/>
                  </a:lnTo>
                  <a:lnTo>
                    <a:pt x="461710" y="394955"/>
                  </a:lnTo>
                  <a:lnTo>
                    <a:pt x="527927" y="389080"/>
                  </a:lnTo>
                  <a:lnTo>
                    <a:pt x="588898" y="379721"/>
                  </a:lnTo>
                  <a:lnTo>
                    <a:pt x="643518" y="367233"/>
                  </a:lnTo>
                  <a:lnTo>
                    <a:pt x="690682" y="351972"/>
                  </a:lnTo>
                  <a:lnTo>
                    <a:pt x="729288" y="334291"/>
                  </a:lnTo>
                  <a:lnTo>
                    <a:pt x="776405" y="293093"/>
                  </a:lnTo>
                  <a:lnTo>
                    <a:pt x="782709" y="270284"/>
                  </a:lnTo>
                  <a:lnTo>
                    <a:pt x="782709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12088" y="7739459"/>
              <a:ext cx="782955" cy="397510"/>
            </a:xfrm>
            <a:custGeom>
              <a:avLst/>
              <a:gdLst/>
              <a:ahLst/>
              <a:cxnLst/>
              <a:rect l="l" t="t" r="r" b="b"/>
              <a:pathLst>
                <a:path w="782954" h="397509">
                  <a:moveTo>
                    <a:pt x="782709" y="270284"/>
                  </a:moveTo>
                  <a:lnTo>
                    <a:pt x="758230" y="314547"/>
                  </a:lnTo>
                  <a:lnTo>
                    <a:pt x="690682" y="351972"/>
                  </a:lnTo>
                  <a:lnTo>
                    <a:pt x="643518" y="367233"/>
                  </a:lnTo>
                  <a:lnTo>
                    <a:pt x="588898" y="379721"/>
                  </a:lnTo>
                  <a:lnTo>
                    <a:pt x="527927" y="389080"/>
                  </a:lnTo>
                  <a:lnTo>
                    <a:pt x="461710" y="394955"/>
                  </a:lnTo>
                  <a:lnTo>
                    <a:pt x="391349" y="396993"/>
                  </a:lnTo>
                  <a:lnTo>
                    <a:pt x="321000" y="394951"/>
                  </a:lnTo>
                  <a:lnTo>
                    <a:pt x="254789" y="389065"/>
                  </a:lnTo>
                  <a:lnTo>
                    <a:pt x="193821" y="379693"/>
                  </a:lnTo>
                  <a:lnTo>
                    <a:pt x="139202" y="367192"/>
                  </a:lnTo>
                  <a:lnTo>
                    <a:pt x="92035" y="351920"/>
                  </a:lnTo>
                  <a:lnTo>
                    <a:pt x="53427" y="334236"/>
                  </a:lnTo>
                  <a:lnTo>
                    <a:pt x="6304" y="293060"/>
                  </a:lnTo>
                  <a:lnTo>
                    <a:pt x="0" y="270284"/>
                  </a:lnTo>
                  <a:lnTo>
                    <a:pt x="0" y="0"/>
                  </a:lnTo>
                  <a:lnTo>
                    <a:pt x="349141" y="87013"/>
                  </a:lnTo>
                  <a:lnTo>
                    <a:pt x="359602" y="89265"/>
                  </a:lnTo>
                  <a:lnTo>
                    <a:pt x="370119" y="90883"/>
                  </a:lnTo>
                  <a:lnTo>
                    <a:pt x="380699" y="91858"/>
                  </a:lnTo>
                  <a:lnTo>
                    <a:pt x="391349" y="92185"/>
                  </a:lnTo>
                  <a:lnTo>
                    <a:pt x="402001" y="91858"/>
                  </a:lnTo>
                  <a:lnTo>
                    <a:pt x="412618" y="90883"/>
                  </a:lnTo>
                  <a:lnTo>
                    <a:pt x="423160" y="89265"/>
                  </a:lnTo>
                  <a:lnTo>
                    <a:pt x="433588" y="87013"/>
                  </a:lnTo>
                  <a:lnTo>
                    <a:pt x="782709" y="0"/>
                  </a:lnTo>
                  <a:lnTo>
                    <a:pt x="782709" y="270284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1837411" y="7386748"/>
              <a:ext cx="1332230" cy="729615"/>
            </a:xfrm>
            <a:custGeom>
              <a:avLst/>
              <a:gdLst/>
              <a:ahLst/>
              <a:cxnLst/>
              <a:rect l="l" t="t" r="r" b="b"/>
              <a:pathLst>
                <a:path w="1332230" h="729615">
                  <a:moveTo>
                    <a:pt x="666025" y="0"/>
                  </a:moveTo>
                  <a:lnTo>
                    <a:pt x="27563" y="155052"/>
                  </a:lnTo>
                  <a:lnTo>
                    <a:pt x="0" y="193778"/>
                  </a:lnTo>
                  <a:lnTo>
                    <a:pt x="1720" y="211145"/>
                  </a:lnTo>
                  <a:lnTo>
                    <a:pt x="631942" y="389412"/>
                  </a:lnTo>
                  <a:lnTo>
                    <a:pt x="666025" y="393694"/>
                  </a:lnTo>
                  <a:lnTo>
                    <a:pt x="674612" y="393433"/>
                  </a:lnTo>
                  <a:lnTo>
                    <a:pt x="683153" y="392641"/>
                  </a:lnTo>
                  <a:lnTo>
                    <a:pt x="691658" y="391305"/>
                  </a:lnTo>
                  <a:lnTo>
                    <a:pt x="700139" y="389412"/>
                  </a:lnTo>
                  <a:lnTo>
                    <a:pt x="1168627" y="272714"/>
                  </a:lnTo>
                  <a:lnTo>
                    <a:pt x="1168627" y="593091"/>
                  </a:lnTo>
                  <a:lnTo>
                    <a:pt x="1159768" y="604949"/>
                  </a:lnTo>
                  <a:lnTo>
                    <a:pt x="1153027" y="618939"/>
                  </a:lnTo>
                  <a:lnTo>
                    <a:pt x="1148739" y="634633"/>
                  </a:lnTo>
                  <a:lnTo>
                    <a:pt x="1147235" y="651603"/>
                  </a:lnTo>
                  <a:lnTo>
                    <a:pt x="1152174" y="681835"/>
                  </a:lnTo>
                  <a:lnTo>
                    <a:pt x="1165638" y="706540"/>
                  </a:lnTo>
                  <a:lnTo>
                    <a:pt x="1185596" y="723204"/>
                  </a:lnTo>
                  <a:lnTo>
                    <a:pt x="1210019" y="729318"/>
                  </a:lnTo>
                  <a:lnTo>
                    <a:pt x="1234425" y="723204"/>
                  </a:lnTo>
                  <a:lnTo>
                    <a:pt x="1254377" y="706540"/>
                  </a:lnTo>
                  <a:lnTo>
                    <a:pt x="1267841" y="681835"/>
                  </a:lnTo>
                  <a:lnTo>
                    <a:pt x="1272781" y="651603"/>
                  </a:lnTo>
                  <a:lnTo>
                    <a:pt x="1271281" y="634580"/>
                  </a:lnTo>
                  <a:lnTo>
                    <a:pt x="1266996" y="618892"/>
                  </a:lnTo>
                  <a:lnTo>
                    <a:pt x="1260254" y="604931"/>
                  </a:lnTo>
                  <a:lnTo>
                    <a:pt x="1251379" y="593091"/>
                  </a:lnTo>
                  <a:lnTo>
                    <a:pt x="1251379" y="252013"/>
                  </a:lnTo>
                  <a:lnTo>
                    <a:pt x="1304508" y="238872"/>
                  </a:lnTo>
                  <a:lnTo>
                    <a:pt x="1320026" y="229886"/>
                  </a:lnTo>
                  <a:lnTo>
                    <a:pt x="1329070" y="214514"/>
                  </a:lnTo>
                  <a:lnTo>
                    <a:pt x="1331734" y="196020"/>
                  </a:lnTo>
                  <a:lnTo>
                    <a:pt x="1328109" y="177669"/>
                  </a:lnTo>
                  <a:lnTo>
                    <a:pt x="700139" y="4251"/>
                  </a:lnTo>
                  <a:lnTo>
                    <a:pt x="674627" y="284"/>
                  </a:lnTo>
                  <a:lnTo>
                    <a:pt x="666025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1837411" y="7386748"/>
              <a:ext cx="1332230" cy="729615"/>
            </a:xfrm>
            <a:custGeom>
              <a:avLst/>
              <a:gdLst/>
              <a:ahLst/>
              <a:cxnLst/>
              <a:rect l="l" t="t" r="r" b="b"/>
              <a:pathLst>
                <a:path w="1332230" h="729615">
                  <a:moveTo>
                    <a:pt x="1304508" y="238872"/>
                  </a:moveTo>
                  <a:lnTo>
                    <a:pt x="1251379" y="252013"/>
                  </a:lnTo>
                  <a:lnTo>
                    <a:pt x="1251379" y="593091"/>
                  </a:lnTo>
                  <a:lnTo>
                    <a:pt x="1260254" y="604931"/>
                  </a:lnTo>
                  <a:lnTo>
                    <a:pt x="1266996" y="618892"/>
                  </a:lnTo>
                  <a:lnTo>
                    <a:pt x="1271281" y="634580"/>
                  </a:lnTo>
                  <a:lnTo>
                    <a:pt x="1272781" y="651603"/>
                  </a:lnTo>
                  <a:lnTo>
                    <a:pt x="1267841" y="681835"/>
                  </a:lnTo>
                  <a:lnTo>
                    <a:pt x="1254377" y="706540"/>
                  </a:lnTo>
                  <a:lnTo>
                    <a:pt x="1234425" y="723204"/>
                  </a:lnTo>
                  <a:lnTo>
                    <a:pt x="1210019" y="729318"/>
                  </a:lnTo>
                  <a:lnTo>
                    <a:pt x="1185596" y="723204"/>
                  </a:lnTo>
                  <a:lnTo>
                    <a:pt x="1165638" y="706540"/>
                  </a:lnTo>
                  <a:lnTo>
                    <a:pt x="1152174" y="681835"/>
                  </a:lnTo>
                  <a:lnTo>
                    <a:pt x="1147235" y="651603"/>
                  </a:lnTo>
                  <a:lnTo>
                    <a:pt x="1148739" y="634633"/>
                  </a:lnTo>
                  <a:lnTo>
                    <a:pt x="1153027" y="618939"/>
                  </a:lnTo>
                  <a:lnTo>
                    <a:pt x="1159768" y="604949"/>
                  </a:lnTo>
                  <a:lnTo>
                    <a:pt x="1168627" y="593091"/>
                  </a:lnTo>
                  <a:lnTo>
                    <a:pt x="1168627" y="272714"/>
                  </a:lnTo>
                  <a:lnTo>
                    <a:pt x="1057385" y="300346"/>
                  </a:lnTo>
                  <a:lnTo>
                    <a:pt x="700139" y="389412"/>
                  </a:lnTo>
                  <a:lnTo>
                    <a:pt x="691658" y="391305"/>
                  </a:lnTo>
                  <a:lnTo>
                    <a:pt x="683153" y="392641"/>
                  </a:lnTo>
                  <a:lnTo>
                    <a:pt x="674612" y="393433"/>
                  </a:lnTo>
                  <a:lnTo>
                    <a:pt x="666025" y="393694"/>
                  </a:lnTo>
                  <a:lnTo>
                    <a:pt x="657460" y="393415"/>
                  </a:lnTo>
                  <a:lnTo>
                    <a:pt x="648897" y="392594"/>
                  </a:lnTo>
                  <a:lnTo>
                    <a:pt x="640377" y="391251"/>
                  </a:lnTo>
                  <a:lnTo>
                    <a:pt x="631942" y="389412"/>
                  </a:lnTo>
                  <a:lnTo>
                    <a:pt x="274676" y="300346"/>
                  </a:lnTo>
                  <a:lnTo>
                    <a:pt x="27563" y="238872"/>
                  </a:lnTo>
                  <a:lnTo>
                    <a:pt x="1898" y="211470"/>
                  </a:lnTo>
                  <a:lnTo>
                    <a:pt x="1720" y="211145"/>
                  </a:lnTo>
                  <a:lnTo>
                    <a:pt x="0" y="193778"/>
                  </a:lnTo>
                  <a:lnTo>
                    <a:pt x="3709" y="176895"/>
                  </a:lnTo>
                  <a:lnTo>
                    <a:pt x="631942" y="4251"/>
                  </a:lnTo>
                  <a:lnTo>
                    <a:pt x="666025" y="0"/>
                  </a:lnTo>
                  <a:lnTo>
                    <a:pt x="674627" y="284"/>
                  </a:lnTo>
                  <a:lnTo>
                    <a:pt x="1304508" y="155052"/>
                  </a:lnTo>
                  <a:lnTo>
                    <a:pt x="1331734" y="196020"/>
                  </a:lnTo>
                  <a:lnTo>
                    <a:pt x="1329070" y="214514"/>
                  </a:lnTo>
                  <a:lnTo>
                    <a:pt x="1320026" y="229886"/>
                  </a:lnTo>
                  <a:lnTo>
                    <a:pt x="1304508" y="238872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8807313" y="10021471"/>
              <a:ext cx="386715" cy="196215"/>
            </a:xfrm>
            <a:custGeom>
              <a:avLst/>
              <a:gdLst/>
              <a:ahLst/>
              <a:cxnLst/>
              <a:rect l="l" t="t" r="r" b="b"/>
              <a:pathLst>
                <a:path w="386715" h="196215">
                  <a:moveTo>
                    <a:pt x="386522" y="0"/>
                  </a:moveTo>
                  <a:lnTo>
                    <a:pt x="207302" y="44658"/>
                  </a:lnTo>
                  <a:lnTo>
                    <a:pt x="200276" y="45527"/>
                  </a:lnTo>
                  <a:lnTo>
                    <a:pt x="186224" y="45527"/>
                  </a:lnTo>
                  <a:lnTo>
                    <a:pt x="179292" y="44658"/>
                  </a:lnTo>
                  <a:lnTo>
                    <a:pt x="0" y="0"/>
                  </a:lnTo>
                  <a:lnTo>
                    <a:pt x="0" y="133472"/>
                  </a:lnTo>
                  <a:lnTo>
                    <a:pt x="37286" y="170425"/>
                  </a:lnTo>
                  <a:lnTo>
                    <a:pt x="79121" y="183971"/>
                  </a:lnTo>
                  <a:lnTo>
                    <a:pt x="132173" y="192855"/>
                  </a:lnTo>
                  <a:lnTo>
                    <a:pt x="193261" y="196046"/>
                  </a:lnTo>
                  <a:lnTo>
                    <a:pt x="254356" y="192861"/>
                  </a:lnTo>
                  <a:lnTo>
                    <a:pt x="307409" y="183989"/>
                  </a:lnTo>
                  <a:lnTo>
                    <a:pt x="349241" y="170452"/>
                  </a:lnTo>
                  <a:lnTo>
                    <a:pt x="376672" y="153272"/>
                  </a:lnTo>
                  <a:lnTo>
                    <a:pt x="386522" y="133472"/>
                  </a:lnTo>
                  <a:lnTo>
                    <a:pt x="386522" y="0"/>
                  </a:lnTo>
                  <a:close/>
                </a:path>
              </a:pathLst>
            </a:custGeom>
            <a:solidFill>
              <a:srgbClr val="148F3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8807313" y="10021471"/>
              <a:ext cx="386715" cy="196215"/>
            </a:xfrm>
            <a:custGeom>
              <a:avLst/>
              <a:gdLst/>
              <a:ahLst/>
              <a:cxnLst/>
              <a:rect l="l" t="t" r="r" b="b"/>
              <a:pathLst>
                <a:path w="386715" h="196215">
                  <a:moveTo>
                    <a:pt x="386522" y="133472"/>
                  </a:moveTo>
                  <a:lnTo>
                    <a:pt x="349241" y="170452"/>
                  </a:lnTo>
                  <a:lnTo>
                    <a:pt x="307409" y="183989"/>
                  </a:lnTo>
                  <a:lnTo>
                    <a:pt x="254356" y="192861"/>
                  </a:lnTo>
                  <a:lnTo>
                    <a:pt x="193261" y="196046"/>
                  </a:lnTo>
                  <a:lnTo>
                    <a:pt x="132173" y="192855"/>
                  </a:lnTo>
                  <a:lnTo>
                    <a:pt x="79121" y="183971"/>
                  </a:lnTo>
                  <a:lnTo>
                    <a:pt x="37286" y="170425"/>
                  </a:lnTo>
                  <a:lnTo>
                    <a:pt x="9852" y="153248"/>
                  </a:lnTo>
                  <a:lnTo>
                    <a:pt x="0" y="133472"/>
                  </a:lnTo>
                  <a:lnTo>
                    <a:pt x="0" y="0"/>
                  </a:lnTo>
                  <a:lnTo>
                    <a:pt x="172413" y="42962"/>
                  </a:lnTo>
                  <a:lnTo>
                    <a:pt x="179292" y="44658"/>
                  </a:lnTo>
                  <a:lnTo>
                    <a:pt x="186224" y="45527"/>
                  </a:lnTo>
                  <a:lnTo>
                    <a:pt x="193261" y="45527"/>
                  </a:lnTo>
                  <a:lnTo>
                    <a:pt x="200276" y="45527"/>
                  </a:lnTo>
                  <a:lnTo>
                    <a:pt x="207302" y="44658"/>
                  </a:lnTo>
                  <a:lnTo>
                    <a:pt x="214119" y="42962"/>
                  </a:lnTo>
                  <a:lnTo>
                    <a:pt x="386522" y="0"/>
                  </a:lnTo>
                  <a:lnTo>
                    <a:pt x="386522" y="133472"/>
                  </a:lnTo>
                  <a:close/>
                </a:path>
              </a:pathLst>
            </a:custGeom>
            <a:ln w="51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8671677" y="9847300"/>
              <a:ext cx="657860" cy="360680"/>
            </a:xfrm>
            <a:custGeom>
              <a:avLst/>
              <a:gdLst/>
              <a:ahLst/>
              <a:cxnLst/>
              <a:rect l="l" t="t" r="r" b="b"/>
              <a:pathLst>
                <a:path w="657859" h="360679">
                  <a:moveTo>
                    <a:pt x="334568" y="0"/>
                  </a:moveTo>
                  <a:lnTo>
                    <a:pt x="323259" y="0"/>
                  </a:lnTo>
                  <a:lnTo>
                    <a:pt x="317668" y="649"/>
                  </a:lnTo>
                  <a:lnTo>
                    <a:pt x="13614" y="76563"/>
                  </a:lnTo>
                  <a:lnTo>
                    <a:pt x="6369" y="80543"/>
                  </a:lnTo>
                  <a:lnTo>
                    <a:pt x="1832" y="87349"/>
                  </a:lnTo>
                  <a:lnTo>
                    <a:pt x="0" y="95689"/>
                  </a:lnTo>
                  <a:lnTo>
                    <a:pt x="850" y="104269"/>
                  </a:lnTo>
                  <a:lnTo>
                    <a:pt x="317584" y="193659"/>
                  </a:lnTo>
                  <a:lnTo>
                    <a:pt x="323259" y="194412"/>
                  </a:lnTo>
                  <a:lnTo>
                    <a:pt x="334568" y="194412"/>
                  </a:lnTo>
                  <a:lnTo>
                    <a:pt x="340159" y="193732"/>
                  </a:lnTo>
                  <a:lnTo>
                    <a:pt x="577094" y="134666"/>
                  </a:lnTo>
                  <a:lnTo>
                    <a:pt x="577094" y="292881"/>
                  </a:lnTo>
                  <a:lnTo>
                    <a:pt x="572718" y="298733"/>
                  </a:lnTo>
                  <a:lnTo>
                    <a:pt x="569389" y="305641"/>
                  </a:lnTo>
                  <a:lnTo>
                    <a:pt x="567271" y="313391"/>
                  </a:lnTo>
                  <a:lnTo>
                    <a:pt x="566529" y="321770"/>
                  </a:lnTo>
                  <a:lnTo>
                    <a:pt x="568967" y="336698"/>
                  </a:lnTo>
                  <a:lnTo>
                    <a:pt x="575615" y="348897"/>
                  </a:lnTo>
                  <a:lnTo>
                    <a:pt x="585471" y="357127"/>
                  </a:lnTo>
                  <a:lnTo>
                    <a:pt x="597533" y="360146"/>
                  </a:lnTo>
                  <a:lnTo>
                    <a:pt x="609585" y="357127"/>
                  </a:lnTo>
                  <a:lnTo>
                    <a:pt x="619438" y="348897"/>
                  </a:lnTo>
                  <a:lnTo>
                    <a:pt x="626087" y="336698"/>
                  </a:lnTo>
                  <a:lnTo>
                    <a:pt x="628527" y="321770"/>
                  </a:lnTo>
                  <a:lnTo>
                    <a:pt x="627786" y="313364"/>
                  </a:lnTo>
                  <a:lnTo>
                    <a:pt x="625670" y="305617"/>
                  </a:lnTo>
                  <a:lnTo>
                    <a:pt x="622338" y="298724"/>
                  </a:lnTo>
                  <a:lnTo>
                    <a:pt x="617952" y="292881"/>
                  </a:lnTo>
                  <a:lnTo>
                    <a:pt x="617952" y="124446"/>
                  </a:lnTo>
                  <a:lnTo>
                    <a:pt x="644192" y="117954"/>
                  </a:lnTo>
                  <a:lnTo>
                    <a:pt x="651854" y="113516"/>
                  </a:lnTo>
                  <a:lnTo>
                    <a:pt x="656321" y="105927"/>
                  </a:lnTo>
                  <a:lnTo>
                    <a:pt x="657637" y="96796"/>
                  </a:lnTo>
                  <a:lnTo>
                    <a:pt x="655846" y="87735"/>
                  </a:lnTo>
                  <a:lnTo>
                    <a:pt x="653762" y="82437"/>
                  </a:lnTo>
                  <a:lnTo>
                    <a:pt x="649992" y="78008"/>
                  </a:lnTo>
                  <a:lnTo>
                    <a:pt x="340211" y="764"/>
                  </a:lnTo>
                  <a:lnTo>
                    <a:pt x="334568" y="0"/>
                  </a:lnTo>
                  <a:close/>
                </a:path>
              </a:pathLst>
            </a:custGeom>
            <a:solidFill>
              <a:srgbClr val="148F3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8671677" y="9847300"/>
              <a:ext cx="657860" cy="360680"/>
            </a:xfrm>
            <a:custGeom>
              <a:avLst/>
              <a:gdLst/>
              <a:ahLst/>
              <a:cxnLst/>
              <a:rect l="l" t="t" r="r" b="b"/>
              <a:pathLst>
                <a:path w="657859" h="360679">
                  <a:moveTo>
                    <a:pt x="644192" y="117954"/>
                  </a:moveTo>
                  <a:lnTo>
                    <a:pt x="617952" y="124446"/>
                  </a:lnTo>
                  <a:lnTo>
                    <a:pt x="617952" y="292881"/>
                  </a:lnTo>
                  <a:lnTo>
                    <a:pt x="622338" y="298724"/>
                  </a:lnTo>
                  <a:lnTo>
                    <a:pt x="625670" y="305617"/>
                  </a:lnTo>
                  <a:lnTo>
                    <a:pt x="627786" y="313364"/>
                  </a:lnTo>
                  <a:lnTo>
                    <a:pt x="628527" y="321770"/>
                  </a:lnTo>
                  <a:lnTo>
                    <a:pt x="626087" y="336698"/>
                  </a:lnTo>
                  <a:lnTo>
                    <a:pt x="619438" y="348897"/>
                  </a:lnTo>
                  <a:lnTo>
                    <a:pt x="609585" y="357127"/>
                  </a:lnTo>
                  <a:lnTo>
                    <a:pt x="597533" y="360146"/>
                  </a:lnTo>
                  <a:lnTo>
                    <a:pt x="585471" y="357127"/>
                  </a:lnTo>
                  <a:lnTo>
                    <a:pt x="575615" y="348897"/>
                  </a:lnTo>
                  <a:lnTo>
                    <a:pt x="568967" y="336698"/>
                  </a:lnTo>
                  <a:lnTo>
                    <a:pt x="566529" y="321770"/>
                  </a:lnTo>
                  <a:lnTo>
                    <a:pt x="567271" y="313391"/>
                  </a:lnTo>
                  <a:lnTo>
                    <a:pt x="569389" y="305641"/>
                  </a:lnTo>
                  <a:lnTo>
                    <a:pt x="572718" y="298733"/>
                  </a:lnTo>
                  <a:lnTo>
                    <a:pt x="577094" y="292881"/>
                  </a:lnTo>
                  <a:lnTo>
                    <a:pt x="577094" y="134666"/>
                  </a:lnTo>
                  <a:lnTo>
                    <a:pt x="522153" y="148309"/>
                  </a:lnTo>
                  <a:lnTo>
                    <a:pt x="345740" y="192297"/>
                  </a:lnTo>
                  <a:lnTo>
                    <a:pt x="340159" y="193732"/>
                  </a:lnTo>
                  <a:lnTo>
                    <a:pt x="334568" y="194412"/>
                  </a:lnTo>
                  <a:lnTo>
                    <a:pt x="328903" y="194412"/>
                  </a:lnTo>
                  <a:lnTo>
                    <a:pt x="323259" y="194412"/>
                  </a:lnTo>
                  <a:lnTo>
                    <a:pt x="317584" y="193659"/>
                  </a:lnTo>
                  <a:lnTo>
                    <a:pt x="312066" y="192297"/>
                  </a:lnTo>
                  <a:lnTo>
                    <a:pt x="135642" y="148309"/>
                  </a:lnTo>
                  <a:lnTo>
                    <a:pt x="13614" y="117954"/>
                  </a:lnTo>
                  <a:lnTo>
                    <a:pt x="934" y="104426"/>
                  </a:lnTo>
                  <a:lnTo>
                    <a:pt x="850" y="104269"/>
                  </a:lnTo>
                  <a:lnTo>
                    <a:pt x="0" y="95689"/>
                  </a:lnTo>
                  <a:lnTo>
                    <a:pt x="1832" y="87349"/>
                  </a:lnTo>
                  <a:lnTo>
                    <a:pt x="6369" y="80543"/>
                  </a:lnTo>
                  <a:lnTo>
                    <a:pt x="13614" y="76563"/>
                  </a:lnTo>
                  <a:lnTo>
                    <a:pt x="312066" y="2094"/>
                  </a:lnTo>
                  <a:lnTo>
                    <a:pt x="317668" y="649"/>
                  </a:lnTo>
                  <a:lnTo>
                    <a:pt x="323259" y="0"/>
                  </a:lnTo>
                  <a:lnTo>
                    <a:pt x="328903" y="0"/>
                  </a:lnTo>
                  <a:lnTo>
                    <a:pt x="334568" y="0"/>
                  </a:lnTo>
                  <a:lnTo>
                    <a:pt x="340211" y="764"/>
                  </a:lnTo>
                  <a:lnTo>
                    <a:pt x="345740" y="2094"/>
                  </a:lnTo>
                  <a:lnTo>
                    <a:pt x="644192" y="76563"/>
                  </a:lnTo>
                  <a:lnTo>
                    <a:pt x="649992" y="78008"/>
                  </a:lnTo>
                  <a:lnTo>
                    <a:pt x="653762" y="82437"/>
                  </a:lnTo>
                  <a:lnTo>
                    <a:pt x="655846" y="87735"/>
                  </a:lnTo>
                  <a:lnTo>
                    <a:pt x="657637" y="96796"/>
                  </a:lnTo>
                  <a:lnTo>
                    <a:pt x="656321" y="105927"/>
                  </a:lnTo>
                  <a:lnTo>
                    <a:pt x="651854" y="113516"/>
                  </a:lnTo>
                  <a:lnTo>
                    <a:pt x="644192" y="117954"/>
                  </a:lnTo>
                  <a:close/>
                </a:path>
              </a:pathLst>
            </a:custGeom>
            <a:ln w="51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64896" y="6485986"/>
              <a:ext cx="1280160" cy="869315"/>
            </a:xfrm>
            <a:custGeom>
              <a:avLst/>
              <a:gdLst/>
              <a:ahLst/>
              <a:cxnLst/>
              <a:rect l="l" t="t" r="r" b="b"/>
              <a:pathLst>
                <a:path w="1280159" h="869315">
                  <a:moveTo>
                    <a:pt x="640922" y="0"/>
                  </a:moveTo>
                  <a:lnTo>
                    <a:pt x="591256" y="2809"/>
                  </a:lnTo>
                  <a:lnTo>
                    <a:pt x="543237" y="11031"/>
                  </a:lnTo>
                  <a:lnTo>
                    <a:pt x="497172" y="24360"/>
                  </a:lnTo>
                  <a:lnTo>
                    <a:pt x="453366" y="42486"/>
                  </a:lnTo>
                  <a:lnTo>
                    <a:pt x="412124" y="65104"/>
                  </a:lnTo>
                  <a:lnTo>
                    <a:pt x="373753" y="91904"/>
                  </a:lnTo>
                  <a:lnTo>
                    <a:pt x="338558" y="122580"/>
                  </a:lnTo>
                  <a:lnTo>
                    <a:pt x="306844" y="156825"/>
                  </a:lnTo>
                  <a:lnTo>
                    <a:pt x="278916" y="194330"/>
                  </a:lnTo>
                  <a:lnTo>
                    <a:pt x="255081" y="234788"/>
                  </a:lnTo>
                  <a:lnTo>
                    <a:pt x="204456" y="249797"/>
                  </a:lnTo>
                  <a:lnTo>
                    <a:pt x="157753" y="272589"/>
                  </a:lnTo>
                  <a:lnTo>
                    <a:pt x="115681" y="302373"/>
                  </a:lnTo>
                  <a:lnTo>
                    <a:pt x="78950" y="338356"/>
                  </a:lnTo>
                  <a:lnTo>
                    <a:pt x="440049" y="338356"/>
                  </a:lnTo>
                  <a:lnTo>
                    <a:pt x="451500" y="326250"/>
                  </a:lnTo>
                  <a:lnTo>
                    <a:pt x="465385" y="316962"/>
                  </a:lnTo>
                  <a:lnTo>
                    <a:pt x="481250" y="311010"/>
                  </a:lnTo>
                  <a:lnTo>
                    <a:pt x="498644" y="308912"/>
                  </a:lnTo>
                  <a:lnTo>
                    <a:pt x="527329" y="314696"/>
                  </a:lnTo>
                  <a:lnTo>
                    <a:pt x="550742" y="330476"/>
                  </a:lnTo>
                  <a:lnTo>
                    <a:pt x="566522" y="353890"/>
                  </a:lnTo>
                  <a:lnTo>
                    <a:pt x="572307" y="382574"/>
                  </a:lnTo>
                  <a:lnTo>
                    <a:pt x="566522" y="411254"/>
                  </a:lnTo>
                  <a:lnTo>
                    <a:pt x="550742" y="434668"/>
                  </a:lnTo>
                  <a:lnTo>
                    <a:pt x="527329" y="450451"/>
                  </a:lnTo>
                  <a:lnTo>
                    <a:pt x="498644" y="456237"/>
                  </a:lnTo>
                  <a:lnTo>
                    <a:pt x="481250" y="454137"/>
                  </a:lnTo>
                  <a:lnTo>
                    <a:pt x="465385" y="448177"/>
                  </a:lnTo>
                  <a:lnTo>
                    <a:pt x="451500" y="438868"/>
                  </a:lnTo>
                  <a:lnTo>
                    <a:pt x="440049" y="426719"/>
                  </a:lnTo>
                  <a:lnTo>
                    <a:pt x="24292" y="426719"/>
                  </a:lnTo>
                  <a:lnTo>
                    <a:pt x="13976" y="455553"/>
                  </a:lnTo>
                  <a:lnTo>
                    <a:pt x="6350" y="485554"/>
                  </a:lnTo>
                  <a:lnTo>
                    <a:pt x="1622" y="516597"/>
                  </a:lnTo>
                  <a:lnTo>
                    <a:pt x="0" y="548559"/>
                  </a:lnTo>
                  <a:lnTo>
                    <a:pt x="2292" y="586673"/>
                  </a:lnTo>
                  <a:lnTo>
                    <a:pt x="8961" y="623431"/>
                  </a:lnTo>
                  <a:lnTo>
                    <a:pt x="19697" y="658602"/>
                  </a:lnTo>
                  <a:lnTo>
                    <a:pt x="34187" y="691957"/>
                  </a:lnTo>
                  <a:lnTo>
                    <a:pt x="440049" y="691957"/>
                  </a:lnTo>
                  <a:lnTo>
                    <a:pt x="451500" y="679846"/>
                  </a:lnTo>
                  <a:lnTo>
                    <a:pt x="465385" y="670555"/>
                  </a:lnTo>
                  <a:lnTo>
                    <a:pt x="481250" y="664602"/>
                  </a:lnTo>
                  <a:lnTo>
                    <a:pt x="498644" y="662503"/>
                  </a:lnTo>
                  <a:lnTo>
                    <a:pt x="527329" y="668291"/>
                  </a:lnTo>
                  <a:lnTo>
                    <a:pt x="550742" y="684076"/>
                  </a:lnTo>
                  <a:lnTo>
                    <a:pt x="566522" y="707490"/>
                  </a:lnTo>
                  <a:lnTo>
                    <a:pt x="572307" y="736166"/>
                  </a:lnTo>
                  <a:lnTo>
                    <a:pt x="568399" y="759779"/>
                  </a:lnTo>
                  <a:lnTo>
                    <a:pt x="541076" y="796018"/>
                  </a:lnTo>
                  <a:lnTo>
                    <a:pt x="506204" y="809828"/>
                  </a:lnTo>
                  <a:lnTo>
                    <a:pt x="495545" y="809828"/>
                  </a:lnTo>
                  <a:lnTo>
                    <a:pt x="492634" y="809158"/>
                  </a:lnTo>
                  <a:lnTo>
                    <a:pt x="489629" y="808739"/>
                  </a:lnTo>
                  <a:lnTo>
                    <a:pt x="474986" y="805406"/>
                  </a:lnTo>
                  <a:lnTo>
                    <a:pt x="461623" y="799402"/>
                  </a:lnTo>
                  <a:lnTo>
                    <a:pt x="449868" y="790975"/>
                  </a:lnTo>
                  <a:lnTo>
                    <a:pt x="440049" y="780374"/>
                  </a:lnTo>
                  <a:lnTo>
                    <a:pt x="99588" y="780374"/>
                  </a:lnTo>
                  <a:lnTo>
                    <a:pt x="136424" y="810649"/>
                  </a:lnTo>
                  <a:lnTo>
                    <a:pt x="177510" y="835273"/>
                  </a:lnTo>
                  <a:lnTo>
                    <a:pt x="222266" y="853627"/>
                  </a:lnTo>
                  <a:lnTo>
                    <a:pt x="270110" y="865092"/>
                  </a:lnTo>
                  <a:lnTo>
                    <a:pt x="320461" y="869052"/>
                  </a:lnTo>
                  <a:lnTo>
                    <a:pt x="961363" y="869052"/>
                  </a:lnTo>
                  <a:lnTo>
                    <a:pt x="1007935" y="865689"/>
                  </a:lnTo>
                  <a:lnTo>
                    <a:pt x="1052413" y="855915"/>
                  </a:lnTo>
                  <a:lnTo>
                    <a:pt x="1094327" y="840204"/>
                  </a:lnTo>
                  <a:lnTo>
                    <a:pt x="1133213" y="819027"/>
                  </a:lnTo>
                  <a:lnTo>
                    <a:pt x="1168603" y="792856"/>
                  </a:lnTo>
                  <a:lnTo>
                    <a:pt x="1200029" y="762165"/>
                  </a:lnTo>
                  <a:lnTo>
                    <a:pt x="1227026" y="727426"/>
                  </a:lnTo>
                  <a:lnTo>
                    <a:pt x="1249126" y="689112"/>
                  </a:lnTo>
                  <a:lnTo>
                    <a:pt x="1265862" y="647694"/>
                  </a:lnTo>
                  <a:lnTo>
                    <a:pt x="1276830" y="603562"/>
                  </a:lnTo>
                  <a:lnTo>
                    <a:pt x="653016" y="603562"/>
                  </a:lnTo>
                  <a:lnTo>
                    <a:pt x="641557" y="615697"/>
                  </a:lnTo>
                  <a:lnTo>
                    <a:pt x="627674" y="624996"/>
                  </a:lnTo>
                  <a:lnTo>
                    <a:pt x="611817" y="630950"/>
                  </a:lnTo>
                  <a:lnTo>
                    <a:pt x="594432" y="633048"/>
                  </a:lnTo>
                  <a:lnTo>
                    <a:pt x="565760" y="627256"/>
                  </a:lnTo>
                  <a:lnTo>
                    <a:pt x="542346" y="611464"/>
                  </a:lnTo>
                  <a:lnTo>
                    <a:pt x="526558" y="588048"/>
                  </a:lnTo>
                  <a:lnTo>
                    <a:pt x="520769" y="559386"/>
                  </a:lnTo>
                  <a:lnTo>
                    <a:pt x="526558" y="530707"/>
                  </a:lnTo>
                  <a:lnTo>
                    <a:pt x="542346" y="507285"/>
                  </a:lnTo>
                  <a:lnTo>
                    <a:pt x="565760" y="491493"/>
                  </a:lnTo>
                  <a:lnTo>
                    <a:pt x="594432" y="485702"/>
                  </a:lnTo>
                  <a:lnTo>
                    <a:pt x="611817" y="487805"/>
                  </a:lnTo>
                  <a:lnTo>
                    <a:pt x="627674" y="493765"/>
                  </a:lnTo>
                  <a:lnTo>
                    <a:pt x="641557" y="503054"/>
                  </a:lnTo>
                  <a:lnTo>
                    <a:pt x="653016" y="515146"/>
                  </a:lnTo>
                  <a:lnTo>
                    <a:pt x="1279961" y="515146"/>
                  </a:lnTo>
                  <a:lnTo>
                    <a:pt x="1270528" y="464509"/>
                  </a:lnTo>
                  <a:lnTo>
                    <a:pt x="1253492" y="416998"/>
                  </a:lnTo>
                  <a:lnTo>
                    <a:pt x="1229521" y="373287"/>
                  </a:lnTo>
                  <a:lnTo>
                    <a:pt x="1199282" y="334053"/>
                  </a:lnTo>
                  <a:lnTo>
                    <a:pt x="1163446" y="299970"/>
                  </a:lnTo>
                  <a:lnTo>
                    <a:pt x="1122680" y="271714"/>
                  </a:lnTo>
                  <a:lnTo>
                    <a:pt x="1077653" y="249960"/>
                  </a:lnTo>
                  <a:lnTo>
                    <a:pt x="653016" y="249960"/>
                  </a:lnTo>
                  <a:lnTo>
                    <a:pt x="641557" y="262066"/>
                  </a:lnTo>
                  <a:lnTo>
                    <a:pt x="627674" y="271354"/>
                  </a:lnTo>
                  <a:lnTo>
                    <a:pt x="611817" y="277306"/>
                  </a:lnTo>
                  <a:lnTo>
                    <a:pt x="594432" y="279405"/>
                  </a:lnTo>
                  <a:lnTo>
                    <a:pt x="565760" y="273618"/>
                  </a:lnTo>
                  <a:lnTo>
                    <a:pt x="542346" y="257837"/>
                  </a:lnTo>
                  <a:lnTo>
                    <a:pt x="526558" y="234427"/>
                  </a:lnTo>
                  <a:lnTo>
                    <a:pt x="520769" y="205752"/>
                  </a:lnTo>
                  <a:lnTo>
                    <a:pt x="526558" y="177062"/>
                  </a:lnTo>
                  <a:lnTo>
                    <a:pt x="542346" y="153645"/>
                  </a:lnTo>
                  <a:lnTo>
                    <a:pt x="565760" y="137864"/>
                  </a:lnTo>
                  <a:lnTo>
                    <a:pt x="594432" y="132079"/>
                  </a:lnTo>
                  <a:lnTo>
                    <a:pt x="611817" y="134179"/>
                  </a:lnTo>
                  <a:lnTo>
                    <a:pt x="627674" y="140137"/>
                  </a:lnTo>
                  <a:lnTo>
                    <a:pt x="641557" y="149440"/>
                  </a:lnTo>
                  <a:lnTo>
                    <a:pt x="653016" y="161576"/>
                  </a:lnTo>
                  <a:lnTo>
                    <a:pt x="978902" y="161576"/>
                  </a:lnTo>
                  <a:lnTo>
                    <a:pt x="947125" y="126353"/>
                  </a:lnTo>
                  <a:lnTo>
                    <a:pt x="911715" y="94775"/>
                  </a:lnTo>
                  <a:lnTo>
                    <a:pt x="872994" y="67166"/>
                  </a:lnTo>
                  <a:lnTo>
                    <a:pt x="831280" y="43850"/>
                  </a:lnTo>
                  <a:lnTo>
                    <a:pt x="786896" y="25152"/>
                  </a:lnTo>
                  <a:lnTo>
                    <a:pt x="740162" y="11394"/>
                  </a:lnTo>
                  <a:lnTo>
                    <a:pt x="691397" y="2902"/>
                  </a:lnTo>
                  <a:lnTo>
                    <a:pt x="640922" y="0"/>
                  </a:lnTo>
                  <a:close/>
                </a:path>
              </a:pathLst>
            </a:custGeom>
            <a:solidFill>
              <a:srgbClr val="148F3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64896" y="6485986"/>
              <a:ext cx="1280160" cy="869315"/>
            </a:xfrm>
            <a:custGeom>
              <a:avLst/>
              <a:gdLst/>
              <a:ahLst/>
              <a:cxnLst/>
              <a:rect l="l" t="t" r="r" b="b"/>
              <a:pathLst>
                <a:path w="1280159" h="869315">
                  <a:moveTo>
                    <a:pt x="961363" y="869052"/>
                  </a:moveTo>
                  <a:lnTo>
                    <a:pt x="320461" y="869052"/>
                  </a:lnTo>
                  <a:lnTo>
                    <a:pt x="270110" y="865092"/>
                  </a:lnTo>
                  <a:lnTo>
                    <a:pt x="222266" y="853627"/>
                  </a:lnTo>
                  <a:lnTo>
                    <a:pt x="177510" y="835273"/>
                  </a:lnTo>
                  <a:lnTo>
                    <a:pt x="136424" y="810649"/>
                  </a:lnTo>
                  <a:lnTo>
                    <a:pt x="99588" y="780374"/>
                  </a:lnTo>
                  <a:lnTo>
                    <a:pt x="440049" y="780374"/>
                  </a:lnTo>
                  <a:lnTo>
                    <a:pt x="449868" y="790975"/>
                  </a:lnTo>
                  <a:lnTo>
                    <a:pt x="461623" y="799402"/>
                  </a:lnTo>
                  <a:lnTo>
                    <a:pt x="474986" y="805406"/>
                  </a:lnTo>
                  <a:lnTo>
                    <a:pt x="489629" y="808739"/>
                  </a:lnTo>
                  <a:lnTo>
                    <a:pt x="492634" y="809158"/>
                  </a:lnTo>
                  <a:lnTo>
                    <a:pt x="495545" y="809828"/>
                  </a:lnTo>
                  <a:lnTo>
                    <a:pt x="498644" y="809828"/>
                  </a:lnTo>
                  <a:lnTo>
                    <a:pt x="506204" y="809828"/>
                  </a:lnTo>
                  <a:lnTo>
                    <a:pt x="513397" y="808383"/>
                  </a:lnTo>
                  <a:lnTo>
                    <a:pt x="557551" y="780133"/>
                  </a:lnTo>
                  <a:lnTo>
                    <a:pt x="572307" y="736166"/>
                  </a:lnTo>
                  <a:lnTo>
                    <a:pt x="566522" y="707490"/>
                  </a:lnTo>
                  <a:lnTo>
                    <a:pt x="550742" y="684076"/>
                  </a:lnTo>
                  <a:lnTo>
                    <a:pt x="527329" y="668291"/>
                  </a:lnTo>
                  <a:lnTo>
                    <a:pt x="498644" y="662503"/>
                  </a:lnTo>
                  <a:lnTo>
                    <a:pt x="481250" y="664602"/>
                  </a:lnTo>
                  <a:lnTo>
                    <a:pt x="465385" y="670555"/>
                  </a:lnTo>
                  <a:lnTo>
                    <a:pt x="451500" y="679846"/>
                  </a:lnTo>
                  <a:lnTo>
                    <a:pt x="440049" y="691957"/>
                  </a:lnTo>
                  <a:lnTo>
                    <a:pt x="34187" y="691957"/>
                  </a:lnTo>
                  <a:lnTo>
                    <a:pt x="19697" y="658602"/>
                  </a:lnTo>
                  <a:lnTo>
                    <a:pt x="8961" y="623431"/>
                  </a:lnTo>
                  <a:lnTo>
                    <a:pt x="2292" y="586673"/>
                  </a:lnTo>
                  <a:lnTo>
                    <a:pt x="0" y="548559"/>
                  </a:lnTo>
                  <a:lnTo>
                    <a:pt x="1622" y="516597"/>
                  </a:lnTo>
                  <a:lnTo>
                    <a:pt x="6350" y="485554"/>
                  </a:lnTo>
                  <a:lnTo>
                    <a:pt x="13976" y="455553"/>
                  </a:lnTo>
                  <a:lnTo>
                    <a:pt x="24292" y="426719"/>
                  </a:lnTo>
                  <a:lnTo>
                    <a:pt x="440049" y="426719"/>
                  </a:lnTo>
                  <a:lnTo>
                    <a:pt x="451500" y="438868"/>
                  </a:lnTo>
                  <a:lnTo>
                    <a:pt x="465385" y="448177"/>
                  </a:lnTo>
                  <a:lnTo>
                    <a:pt x="481250" y="454137"/>
                  </a:lnTo>
                  <a:lnTo>
                    <a:pt x="498644" y="456237"/>
                  </a:lnTo>
                  <a:lnTo>
                    <a:pt x="527329" y="450451"/>
                  </a:lnTo>
                  <a:lnTo>
                    <a:pt x="550742" y="434668"/>
                  </a:lnTo>
                  <a:lnTo>
                    <a:pt x="566522" y="411254"/>
                  </a:lnTo>
                  <a:lnTo>
                    <a:pt x="572307" y="382574"/>
                  </a:lnTo>
                  <a:lnTo>
                    <a:pt x="566522" y="353890"/>
                  </a:lnTo>
                  <a:lnTo>
                    <a:pt x="550742" y="330476"/>
                  </a:lnTo>
                  <a:lnTo>
                    <a:pt x="527329" y="314696"/>
                  </a:lnTo>
                  <a:lnTo>
                    <a:pt x="498644" y="308912"/>
                  </a:lnTo>
                  <a:lnTo>
                    <a:pt x="481250" y="311010"/>
                  </a:lnTo>
                  <a:lnTo>
                    <a:pt x="465385" y="316962"/>
                  </a:lnTo>
                  <a:lnTo>
                    <a:pt x="451500" y="326250"/>
                  </a:lnTo>
                  <a:lnTo>
                    <a:pt x="440049" y="338356"/>
                  </a:lnTo>
                  <a:lnTo>
                    <a:pt x="78950" y="338356"/>
                  </a:lnTo>
                  <a:lnTo>
                    <a:pt x="115681" y="302373"/>
                  </a:lnTo>
                  <a:lnTo>
                    <a:pt x="157753" y="272589"/>
                  </a:lnTo>
                  <a:lnTo>
                    <a:pt x="204456" y="249797"/>
                  </a:lnTo>
                  <a:lnTo>
                    <a:pt x="255081" y="234788"/>
                  </a:lnTo>
                  <a:lnTo>
                    <a:pt x="278916" y="194330"/>
                  </a:lnTo>
                  <a:lnTo>
                    <a:pt x="306844" y="156825"/>
                  </a:lnTo>
                  <a:lnTo>
                    <a:pt x="338558" y="122580"/>
                  </a:lnTo>
                  <a:lnTo>
                    <a:pt x="373753" y="91904"/>
                  </a:lnTo>
                  <a:lnTo>
                    <a:pt x="412124" y="65104"/>
                  </a:lnTo>
                  <a:lnTo>
                    <a:pt x="453366" y="42486"/>
                  </a:lnTo>
                  <a:lnTo>
                    <a:pt x="497172" y="24360"/>
                  </a:lnTo>
                  <a:lnTo>
                    <a:pt x="543237" y="11031"/>
                  </a:lnTo>
                  <a:lnTo>
                    <a:pt x="591256" y="2809"/>
                  </a:lnTo>
                  <a:lnTo>
                    <a:pt x="640922" y="0"/>
                  </a:lnTo>
                  <a:lnTo>
                    <a:pt x="691397" y="2902"/>
                  </a:lnTo>
                  <a:lnTo>
                    <a:pt x="740162" y="11394"/>
                  </a:lnTo>
                  <a:lnTo>
                    <a:pt x="786896" y="25152"/>
                  </a:lnTo>
                  <a:lnTo>
                    <a:pt x="831280" y="43850"/>
                  </a:lnTo>
                  <a:lnTo>
                    <a:pt x="872994" y="67166"/>
                  </a:lnTo>
                  <a:lnTo>
                    <a:pt x="911715" y="94775"/>
                  </a:lnTo>
                  <a:lnTo>
                    <a:pt x="947125" y="126353"/>
                  </a:lnTo>
                  <a:lnTo>
                    <a:pt x="978902" y="161576"/>
                  </a:lnTo>
                  <a:lnTo>
                    <a:pt x="653016" y="161576"/>
                  </a:lnTo>
                  <a:lnTo>
                    <a:pt x="641557" y="149440"/>
                  </a:lnTo>
                  <a:lnTo>
                    <a:pt x="627674" y="140137"/>
                  </a:lnTo>
                  <a:lnTo>
                    <a:pt x="611817" y="134179"/>
                  </a:lnTo>
                  <a:lnTo>
                    <a:pt x="594432" y="132079"/>
                  </a:lnTo>
                  <a:lnTo>
                    <a:pt x="565760" y="137864"/>
                  </a:lnTo>
                  <a:lnTo>
                    <a:pt x="542346" y="153645"/>
                  </a:lnTo>
                  <a:lnTo>
                    <a:pt x="526558" y="177062"/>
                  </a:lnTo>
                  <a:lnTo>
                    <a:pt x="520769" y="205752"/>
                  </a:lnTo>
                  <a:lnTo>
                    <a:pt x="526558" y="234427"/>
                  </a:lnTo>
                  <a:lnTo>
                    <a:pt x="542346" y="257837"/>
                  </a:lnTo>
                  <a:lnTo>
                    <a:pt x="565760" y="273618"/>
                  </a:lnTo>
                  <a:lnTo>
                    <a:pt x="594432" y="279405"/>
                  </a:lnTo>
                  <a:lnTo>
                    <a:pt x="611817" y="277306"/>
                  </a:lnTo>
                  <a:lnTo>
                    <a:pt x="627674" y="271354"/>
                  </a:lnTo>
                  <a:lnTo>
                    <a:pt x="641557" y="262066"/>
                  </a:lnTo>
                  <a:lnTo>
                    <a:pt x="653016" y="249960"/>
                  </a:lnTo>
                  <a:lnTo>
                    <a:pt x="1077653" y="249960"/>
                  </a:lnTo>
                  <a:lnTo>
                    <a:pt x="1122680" y="271714"/>
                  </a:lnTo>
                  <a:lnTo>
                    <a:pt x="1163446" y="299970"/>
                  </a:lnTo>
                  <a:lnTo>
                    <a:pt x="1199282" y="334053"/>
                  </a:lnTo>
                  <a:lnTo>
                    <a:pt x="1229521" y="373287"/>
                  </a:lnTo>
                  <a:lnTo>
                    <a:pt x="1253492" y="416998"/>
                  </a:lnTo>
                  <a:lnTo>
                    <a:pt x="1270528" y="464509"/>
                  </a:lnTo>
                  <a:lnTo>
                    <a:pt x="1279961" y="515146"/>
                  </a:lnTo>
                  <a:lnTo>
                    <a:pt x="653016" y="515146"/>
                  </a:lnTo>
                  <a:lnTo>
                    <a:pt x="641557" y="503054"/>
                  </a:lnTo>
                  <a:lnTo>
                    <a:pt x="627674" y="493765"/>
                  </a:lnTo>
                  <a:lnTo>
                    <a:pt x="611817" y="487805"/>
                  </a:lnTo>
                  <a:lnTo>
                    <a:pt x="594432" y="485702"/>
                  </a:lnTo>
                  <a:lnTo>
                    <a:pt x="565760" y="491493"/>
                  </a:lnTo>
                  <a:lnTo>
                    <a:pt x="542346" y="507285"/>
                  </a:lnTo>
                  <a:lnTo>
                    <a:pt x="526558" y="530707"/>
                  </a:lnTo>
                  <a:lnTo>
                    <a:pt x="520769" y="559386"/>
                  </a:lnTo>
                  <a:lnTo>
                    <a:pt x="526558" y="588048"/>
                  </a:lnTo>
                  <a:lnTo>
                    <a:pt x="542346" y="611464"/>
                  </a:lnTo>
                  <a:lnTo>
                    <a:pt x="565760" y="627256"/>
                  </a:lnTo>
                  <a:lnTo>
                    <a:pt x="594432" y="633048"/>
                  </a:lnTo>
                  <a:lnTo>
                    <a:pt x="611817" y="630950"/>
                  </a:lnTo>
                  <a:lnTo>
                    <a:pt x="627674" y="624996"/>
                  </a:lnTo>
                  <a:lnTo>
                    <a:pt x="641557" y="615697"/>
                  </a:lnTo>
                  <a:lnTo>
                    <a:pt x="653016" y="603562"/>
                  </a:lnTo>
                  <a:lnTo>
                    <a:pt x="1276830" y="603562"/>
                  </a:lnTo>
                  <a:lnTo>
                    <a:pt x="1265862" y="647694"/>
                  </a:lnTo>
                  <a:lnTo>
                    <a:pt x="1249126" y="689112"/>
                  </a:lnTo>
                  <a:lnTo>
                    <a:pt x="1227026" y="727426"/>
                  </a:lnTo>
                  <a:lnTo>
                    <a:pt x="1200029" y="762165"/>
                  </a:lnTo>
                  <a:lnTo>
                    <a:pt x="1168603" y="792856"/>
                  </a:lnTo>
                  <a:lnTo>
                    <a:pt x="1133213" y="819027"/>
                  </a:lnTo>
                  <a:lnTo>
                    <a:pt x="1094327" y="840204"/>
                  </a:lnTo>
                  <a:lnTo>
                    <a:pt x="1052413" y="855915"/>
                  </a:lnTo>
                  <a:lnTo>
                    <a:pt x="1007935" y="865689"/>
                  </a:lnTo>
                  <a:lnTo>
                    <a:pt x="961363" y="869052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13473" y="6650535"/>
              <a:ext cx="87568" cy="8755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13473" y="7001453"/>
              <a:ext cx="87568" cy="8755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20942" y="7178657"/>
              <a:ext cx="87568" cy="8755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20942" y="6825123"/>
              <a:ext cx="87568" cy="8755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920693" y="2539460"/>
              <a:ext cx="1029969" cy="699135"/>
            </a:xfrm>
            <a:custGeom>
              <a:avLst/>
              <a:gdLst/>
              <a:ahLst/>
              <a:cxnLst/>
              <a:rect l="l" t="t" r="r" b="b"/>
              <a:pathLst>
                <a:path w="1029970" h="699135">
                  <a:moveTo>
                    <a:pt x="515586" y="0"/>
                  </a:moveTo>
                  <a:lnTo>
                    <a:pt x="465841" y="3514"/>
                  </a:lnTo>
                  <a:lnTo>
                    <a:pt x="418264" y="13736"/>
                  </a:lnTo>
                  <a:lnTo>
                    <a:pt x="373334" y="30183"/>
                  </a:lnTo>
                  <a:lnTo>
                    <a:pt x="331531" y="52371"/>
                  </a:lnTo>
                  <a:lnTo>
                    <a:pt x="293336" y="79817"/>
                  </a:lnTo>
                  <a:lnTo>
                    <a:pt x="259229" y="112038"/>
                  </a:lnTo>
                  <a:lnTo>
                    <a:pt x="229689" y="148551"/>
                  </a:lnTo>
                  <a:lnTo>
                    <a:pt x="205197" y="188873"/>
                  </a:lnTo>
                  <a:lnTo>
                    <a:pt x="164474" y="200948"/>
                  </a:lnTo>
                  <a:lnTo>
                    <a:pt x="126904" y="219282"/>
                  </a:lnTo>
                  <a:lnTo>
                    <a:pt x="93060" y="243241"/>
                  </a:lnTo>
                  <a:lnTo>
                    <a:pt x="63516" y="272190"/>
                  </a:lnTo>
                  <a:lnTo>
                    <a:pt x="353999" y="272190"/>
                  </a:lnTo>
                  <a:lnTo>
                    <a:pt x="363211" y="262451"/>
                  </a:lnTo>
                  <a:lnTo>
                    <a:pt x="374379" y="254980"/>
                  </a:lnTo>
                  <a:lnTo>
                    <a:pt x="387140" y="250193"/>
                  </a:lnTo>
                  <a:lnTo>
                    <a:pt x="401129" y="248505"/>
                  </a:lnTo>
                  <a:lnTo>
                    <a:pt x="424205" y="253158"/>
                  </a:lnTo>
                  <a:lnTo>
                    <a:pt x="443038" y="265850"/>
                  </a:lnTo>
                  <a:lnTo>
                    <a:pt x="455731" y="284684"/>
                  </a:lnTo>
                  <a:lnTo>
                    <a:pt x="460383" y="307760"/>
                  </a:lnTo>
                  <a:lnTo>
                    <a:pt x="455731" y="330832"/>
                  </a:lnTo>
                  <a:lnTo>
                    <a:pt x="443038" y="349666"/>
                  </a:lnTo>
                  <a:lnTo>
                    <a:pt x="424205" y="362360"/>
                  </a:lnTo>
                  <a:lnTo>
                    <a:pt x="401129" y="367015"/>
                  </a:lnTo>
                  <a:lnTo>
                    <a:pt x="387140" y="365326"/>
                  </a:lnTo>
                  <a:lnTo>
                    <a:pt x="374379" y="360533"/>
                  </a:lnTo>
                  <a:lnTo>
                    <a:pt x="363211" y="353047"/>
                  </a:lnTo>
                  <a:lnTo>
                    <a:pt x="353999" y="343277"/>
                  </a:lnTo>
                  <a:lnTo>
                    <a:pt x="19549" y="343277"/>
                  </a:lnTo>
                  <a:lnTo>
                    <a:pt x="11246" y="366468"/>
                  </a:lnTo>
                  <a:lnTo>
                    <a:pt x="5109" y="390600"/>
                  </a:lnTo>
                  <a:lnTo>
                    <a:pt x="1305" y="415572"/>
                  </a:lnTo>
                  <a:lnTo>
                    <a:pt x="0" y="441284"/>
                  </a:lnTo>
                  <a:lnTo>
                    <a:pt x="1844" y="471946"/>
                  </a:lnTo>
                  <a:lnTo>
                    <a:pt x="7211" y="501514"/>
                  </a:lnTo>
                  <a:lnTo>
                    <a:pt x="15849" y="529805"/>
                  </a:lnTo>
                  <a:lnTo>
                    <a:pt x="27507" y="556632"/>
                  </a:lnTo>
                  <a:lnTo>
                    <a:pt x="353999" y="556632"/>
                  </a:lnTo>
                  <a:lnTo>
                    <a:pt x="363211" y="546892"/>
                  </a:lnTo>
                  <a:lnTo>
                    <a:pt x="374379" y="539422"/>
                  </a:lnTo>
                  <a:lnTo>
                    <a:pt x="387140" y="534635"/>
                  </a:lnTo>
                  <a:lnTo>
                    <a:pt x="401129" y="532947"/>
                  </a:lnTo>
                  <a:lnTo>
                    <a:pt x="424205" y="537602"/>
                  </a:lnTo>
                  <a:lnTo>
                    <a:pt x="443038" y="550299"/>
                  </a:lnTo>
                  <a:lnTo>
                    <a:pt x="455731" y="569134"/>
                  </a:lnTo>
                  <a:lnTo>
                    <a:pt x="460383" y="592201"/>
                  </a:lnTo>
                  <a:lnTo>
                    <a:pt x="457241" y="611195"/>
                  </a:lnTo>
                  <a:lnTo>
                    <a:pt x="418542" y="648566"/>
                  </a:lnTo>
                  <a:lnTo>
                    <a:pt x="407212" y="651456"/>
                  </a:lnTo>
                  <a:lnTo>
                    <a:pt x="398637" y="651456"/>
                  </a:lnTo>
                  <a:lnTo>
                    <a:pt x="396302" y="650912"/>
                  </a:lnTo>
                  <a:lnTo>
                    <a:pt x="393883" y="650587"/>
                  </a:lnTo>
                  <a:lnTo>
                    <a:pt x="382100" y="647901"/>
                  </a:lnTo>
                  <a:lnTo>
                    <a:pt x="371349" y="643069"/>
                  </a:lnTo>
                  <a:lnTo>
                    <a:pt x="361895" y="636289"/>
                  </a:lnTo>
                  <a:lnTo>
                    <a:pt x="353999" y="627760"/>
                  </a:lnTo>
                  <a:lnTo>
                    <a:pt x="80112" y="627760"/>
                  </a:lnTo>
                  <a:lnTo>
                    <a:pt x="117707" y="657513"/>
                  </a:lnTo>
                  <a:lnTo>
                    <a:pt x="160461" y="679968"/>
                  </a:lnTo>
                  <a:lnTo>
                    <a:pt x="207463" y="694154"/>
                  </a:lnTo>
                  <a:lnTo>
                    <a:pt x="257803" y="699099"/>
                  </a:lnTo>
                  <a:lnTo>
                    <a:pt x="773358" y="699099"/>
                  </a:lnTo>
                  <a:lnTo>
                    <a:pt x="819940" y="694897"/>
                  </a:lnTo>
                  <a:lnTo>
                    <a:pt x="863742" y="682786"/>
                  </a:lnTo>
                  <a:lnTo>
                    <a:pt x="904029" y="663508"/>
                  </a:lnTo>
                  <a:lnTo>
                    <a:pt x="940069" y="637806"/>
                  </a:lnTo>
                  <a:lnTo>
                    <a:pt x="971128" y="606422"/>
                  </a:lnTo>
                  <a:lnTo>
                    <a:pt x="996471" y="570097"/>
                  </a:lnTo>
                  <a:lnTo>
                    <a:pt x="1015366" y="529575"/>
                  </a:lnTo>
                  <a:lnTo>
                    <a:pt x="1027131" y="485524"/>
                  </a:lnTo>
                  <a:lnTo>
                    <a:pt x="525313" y="485524"/>
                  </a:lnTo>
                  <a:lnTo>
                    <a:pt x="516093" y="495288"/>
                  </a:lnTo>
                  <a:lnTo>
                    <a:pt x="504925" y="502771"/>
                  </a:lnTo>
                  <a:lnTo>
                    <a:pt x="492170" y="507562"/>
                  </a:lnTo>
                  <a:lnTo>
                    <a:pt x="478184" y="509251"/>
                  </a:lnTo>
                  <a:lnTo>
                    <a:pt x="455121" y="504591"/>
                  </a:lnTo>
                  <a:lnTo>
                    <a:pt x="436286" y="491885"/>
                  </a:lnTo>
                  <a:lnTo>
                    <a:pt x="423586" y="473046"/>
                  </a:lnTo>
                  <a:lnTo>
                    <a:pt x="418929" y="449986"/>
                  </a:lnTo>
                  <a:lnTo>
                    <a:pt x="423586" y="426915"/>
                  </a:lnTo>
                  <a:lnTo>
                    <a:pt x="436286" y="408073"/>
                  </a:lnTo>
                  <a:lnTo>
                    <a:pt x="455121" y="395369"/>
                  </a:lnTo>
                  <a:lnTo>
                    <a:pt x="478184" y="390710"/>
                  </a:lnTo>
                  <a:lnTo>
                    <a:pt x="492170" y="392403"/>
                  </a:lnTo>
                  <a:lnTo>
                    <a:pt x="504925" y="397198"/>
                  </a:lnTo>
                  <a:lnTo>
                    <a:pt x="516093" y="404674"/>
                  </a:lnTo>
                  <a:lnTo>
                    <a:pt x="525313" y="414406"/>
                  </a:lnTo>
                  <a:lnTo>
                    <a:pt x="1029654" y="414406"/>
                  </a:lnTo>
                  <a:lnTo>
                    <a:pt x="1020190" y="367113"/>
                  </a:lnTo>
                  <a:lnTo>
                    <a:pt x="1002524" y="323366"/>
                  </a:lnTo>
                  <a:lnTo>
                    <a:pt x="977509" y="284028"/>
                  </a:lnTo>
                  <a:lnTo>
                    <a:pt x="945999" y="249959"/>
                  </a:lnTo>
                  <a:lnTo>
                    <a:pt x="908846" y="222024"/>
                  </a:lnTo>
                  <a:lnTo>
                    <a:pt x="866905" y="201082"/>
                  </a:lnTo>
                  <a:lnTo>
                    <a:pt x="525313" y="201082"/>
                  </a:lnTo>
                  <a:lnTo>
                    <a:pt x="516093" y="210822"/>
                  </a:lnTo>
                  <a:lnTo>
                    <a:pt x="504925" y="218293"/>
                  </a:lnTo>
                  <a:lnTo>
                    <a:pt x="492170" y="223080"/>
                  </a:lnTo>
                  <a:lnTo>
                    <a:pt x="478184" y="224768"/>
                  </a:lnTo>
                  <a:lnTo>
                    <a:pt x="455121" y="220112"/>
                  </a:lnTo>
                  <a:lnTo>
                    <a:pt x="436286" y="207415"/>
                  </a:lnTo>
                  <a:lnTo>
                    <a:pt x="423586" y="188580"/>
                  </a:lnTo>
                  <a:lnTo>
                    <a:pt x="418929" y="165513"/>
                  </a:lnTo>
                  <a:lnTo>
                    <a:pt x="423586" y="142435"/>
                  </a:lnTo>
                  <a:lnTo>
                    <a:pt x="436286" y="123598"/>
                  </a:lnTo>
                  <a:lnTo>
                    <a:pt x="455121" y="110902"/>
                  </a:lnTo>
                  <a:lnTo>
                    <a:pt x="478184" y="106248"/>
                  </a:lnTo>
                  <a:lnTo>
                    <a:pt x="492170" y="107938"/>
                  </a:lnTo>
                  <a:lnTo>
                    <a:pt x="504925" y="112733"/>
                  </a:lnTo>
                  <a:lnTo>
                    <a:pt x="516093" y="120220"/>
                  </a:lnTo>
                  <a:lnTo>
                    <a:pt x="525313" y="129985"/>
                  </a:lnTo>
                  <a:lnTo>
                    <a:pt x="787462" y="129985"/>
                  </a:lnTo>
                  <a:lnTo>
                    <a:pt x="752717" y="92841"/>
                  </a:lnTo>
                  <a:lnTo>
                    <a:pt x="712930" y="61066"/>
                  </a:lnTo>
                  <a:lnTo>
                    <a:pt x="668711" y="35276"/>
                  </a:lnTo>
                  <a:lnTo>
                    <a:pt x="620673" y="16090"/>
                  </a:lnTo>
                  <a:lnTo>
                    <a:pt x="569427" y="4125"/>
                  </a:lnTo>
                  <a:lnTo>
                    <a:pt x="515586" y="0"/>
                  </a:lnTo>
                  <a:close/>
                </a:path>
              </a:pathLst>
            </a:custGeom>
            <a:solidFill>
              <a:srgbClr val="DB314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" name="object 36"/>
            <p:cNvSpPr/>
            <p:nvPr/>
          </p:nvSpPr>
          <p:spPr>
            <a:xfrm>
              <a:off x="10920693" y="2539460"/>
              <a:ext cx="1029969" cy="699135"/>
            </a:xfrm>
            <a:custGeom>
              <a:avLst/>
              <a:gdLst/>
              <a:ahLst/>
              <a:cxnLst/>
              <a:rect l="l" t="t" r="r" b="b"/>
              <a:pathLst>
                <a:path w="1029970" h="699135">
                  <a:moveTo>
                    <a:pt x="773358" y="699099"/>
                  </a:moveTo>
                  <a:lnTo>
                    <a:pt x="257803" y="699099"/>
                  </a:lnTo>
                  <a:lnTo>
                    <a:pt x="207463" y="694154"/>
                  </a:lnTo>
                  <a:lnTo>
                    <a:pt x="160461" y="679968"/>
                  </a:lnTo>
                  <a:lnTo>
                    <a:pt x="117707" y="657513"/>
                  </a:lnTo>
                  <a:lnTo>
                    <a:pt x="80112" y="627760"/>
                  </a:lnTo>
                  <a:lnTo>
                    <a:pt x="353999" y="627760"/>
                  </a:lnTo>
                  <a:lnTo>
                    <a:pt x="361895" y="636289"/>
                  </a:lnTo>
                  <a:lnTo>
                    <a:pt x="371349" y="643069"/>
                  </a:lnTo>
                  <a:lnTo>
                    <a:pt x="382100" y="647901"/>
                  </a:lnTo>
                  <a:lnTo>
                    <a:pt x="393883" y="650587"/>
                  </a:lnTo>
                  <a:lnTo>
                    <a:pt x="396302" y="650912"/>
                  </a:lnTo>
                  <a:lnTo>
                    <a:pt x="398637" y="651456"/>
                  </a:lnTo>
                  <a:lnTo>
                    <a:pt x="401129" y="651456"/>
                  </a:lnTo>
                  <a:lnTo>
                    <a:pt x="407212" y="651456"/>
                  </a:lnTo>
                  <a:lnTo>
                    <a:pt x="412992" y="650294"/>
                  </a:lnTo>
                  <a:lnTo>
                    <a:pt x="448517" y="627569"/>
                  </a:lnTo>
                  <a:lnTo>
                    <a:pt x="460383" y="592201"/>
                  </a:lnTo>
                  <a:lnTo>
                    <a:pt x="455731" y="569134"/>
                  </a:lnTo>
                  <a:lnTo>
                    <a:pt x="443038" y="550299"/>
                  </a:lnTo>
                  <a:lnTo>
                    <a:pt x="424205" y="537602"/>
                  </a:lnTo>
                  <a:lnTo>
                    <a:pt x="401129" y="532947"/>
                  </a:lnTo>
                  <a:lnTo>
                    <a:pt x="387140" y="534635"/>
                  </a:lnTo>
                  <a:lnTo>
                    <a:pt x="374379" y="539422"/>
                  </a:lnTo>
                  <a:lnTo>
                    <a:pt x="363211" y="546892"/>
                  </a:lnTo>
                  <a:lnTo>
                    <a:pt x="353999" y="556632"/>
                  </a:lnTo>
                  <a:lnTo>
                    <a:pt x="27507" y="556632"/>
                  </a:lnTo>
                  <a:lnTo>
                    <a:pt x="15849" y="529805"/>
                  </a:lnTo>
                  <a:lnTo>
                    <a:pt x="7211" y="501514"/>
                  </a:lnTo>
                  <a:lnTo>
                    <a:pt x="1844" y="471946"/>
                  </a:lnTo>
                  <a:lnTo>
                    <a:pt x="0" y="441284"/>
                  </a:lnTo>
                  <a:lnTo>
                    <a:pt x="1305" y="415572"/>
                  </a:lnTo>
                  <a:lnTo>
                    <a:pt x="5109" y="390600"/>
                  </a:lnTo>
                  <a:lnTo>
                    <a:pt x="11246" y="366468"/>
                  </a:lnTo>
                  <a:lnTo>
                    <a:pt x="19549" y="343277"/>
                  </a:lnTo>
                  <a:lnTo>
                    <a:pt x="353999" y="343277"/>
                  </a:lnTo>
                  <a:lnTo>
                    <a:pt x="363211" y="353047"/>
                  </a:lnTo>
                  <a:lnTo>
                    <a:pt x="374379" y="360533"/>
                  </a:lnTo>
                  <a:lnTo>
                    <a:pt x="387140" y="365326"/>
                  </a:lnTo>
                  <a:lnTo>
                    <a:pt x="401129" y="367015"/>
                  </a:lnTo>
                  <a:lnTo>
                    <a:pt x="424205" y="362360"/>
                  </a:lnTo>
                  <a:lnTo>
                    <a:pt x="443038" y="349666"/>
                  </a:lnTo>
                  <a:lnTo>
                    <a:pt x="455731" y="330832"/>
                  </a:lnTo>
                  <a:lnTo>
                    <a:pt x="460383" y="307760"/>
                  </a:lnTo>
                  <a:lnTo>
                    <a:pt x="455731" y="284684"/>
                  </a:lnTo>
                  <a:lnTo>
                    <a:pt x="443038" y="265850"/>
                  </a:lnTo>
                  <a:lnTo>
                    <a:pt x="424205" y="253158"/>
                  </a:lnTo>
                  <a:lnTo>
                    <a:pt x="401129" y="248505"/>
                  </a:lnTo>
                  <a:lnTo>
                    <a:pt x="387140" y="250193"/>
                  </a:lnTo>
                  <a:lnTo>
                    <a:pt x="374379" y="254980"/>
                  </a:lnTo>
                  <a:lnTo>
                    <a:pt x="363211" y="262451"/>
                  </a:lnTo>
                  <a:lnTo>
                    <a:pt x="353999" y="272190"/>
                  </a:lnTo>
                  <a:lnTo>
                    <a:pt x="63516" y="272190"/>
                  </a:lnTo>
                  <a:lnTo>
                    <a:pt x="93060" y="243241"/>
                  </a:lnTo>
                  <a:lnTo>
                    <a:pt x="126904" y="219282"/>
                  </a:lnTo>
                  <a:lnTo>
                    <a:pt x="164474" y="200948"/>
                  </a:lnTo>
                  <a:lnTo>
                    <a:pt x="205197" y="188873"/>
                  </a:lnTo>
                  <a:lnTo>
                    <a:pt x="229689" y="148551"/>
                  </a:lnTo>
                  <a:lnTo>
                    <a:pt x="259229" y="112038"/>
                  </a:lnTo>
                  <a:lnTo>
                    <a:pt x="293336" y="79817"/>
                  </a:lnTo>
                  <a:lnTo>
                    <a:pt x="331531" y="52371"/>
                  </a:lnTo>
                  <a:lnTo>
                    <a:pt x="373334" y="30183"/>
                  </a:lnTo>
                  <a:lnTo>
                    <a:pt x="418264" y="13736"/>
                  </a:lnTo>
                  <a:lnTo>
                    <a:pt x="465841" y="3514"/>
                  </a:lnTo>
                  <a:lnTo>
                    <a:pt x="515586" y="0"/>
                  </a:lnTo>
                  <a:lnTo>
                    <a:pt x="569427" y="4125"/>
                  </a:lnTo>
                  <a:lnTo>
                    <a:pt x="620673" y="16090"/>
                  </a:lnTo>
                  <a:lnTo>
                    <a:pt x="668711" y="35276"/>
                  </a:lnTo>
                  <a:lnTo>
                    <a:pt x="712930" y="61066"/>
                  </a:lnTo>
                  <a:lnTo>
                    <a:pt x="752717" y="92841"/>
                  </a:lnTo>
                  <a:lnTo>
                    <a:pt x="787462" y="129985"/>
                  </a:lnTo>
                  <a:lnTo>
                    <a:pt x="525313" y="129985"/>
                  </a:lnTo>
                  <a:lnTo>
                    <a:pt x="516093" y="120220"/>
                  </a:lnTo>
                  <a:lnTo>
                    <a:pt x="504925" y="112733"/>
                  </a:lnTo>
                  <a:lnTo>
                    <a:pt x="492170" y="107938"/>
                  </a:lnTo>
                  <a:lnTo>
                    <a:pt x="478184" y="106248"/>
                  </a:lnTo>
                  <a:lnTo>
                    <a:pt x="455121" y="110902"/>
                  </a:lnTo>
                  <a:lnTo>
                    <a:pt x="436286" y="123598"/>
                  </a:lnTo>
                  <a:lnTo>
                    <a:pt x="423586" y="142435"/>
                  </a:lnTo>
                  <a:lnTo>
                    <a:pt x="418929" y="165513"/>
                  </a:lnTo>
                  <a:lnTo>
                    <a:pt x="423586" y="188580"/>
                  </a:lnTo>
                  <a:lnTo>
                    <a:pt x="436286" y="207415"/>
                  </a:lnTo>
                  <a:lnTo>
                    <a:pt x="455121" y="220112"/>
                  </a:lnTo>
                  <a:lnTo>
                    <a:pt x="478184" y="224768"/>
                  </a:lnTo>
                  <a:lnTo>
                    <a:pt x="492170" y="223080"/>
                  </a:lnTo>
                  <a:lnTo>
                    <a:pt x="504925" y="218293"/>
                  </a:lnTo>
                  <a:lnTo>
                    <a:pt x="516093" y="210822"/>
                  </a:lnTo>
                  <a:lnTo>
                    <a:pt x="525313" y="201082"/>
                  </a:lnTo>
                  <a:lnTo>
                    <a:pt x="866905" y="201082"/>
                  </a:lnTo>
                  <a:lnTo>
                    <a:pt x="908846" y="222024"/>
                  </a:lnTo>
                  <a:lnTo>
                    <a:pt x="945999" y="249959"/>
                  </a:lnTo>
                  <a:lnTo>
                    <a:pt x="977509" y="284028"/>
                  </a:lnTo>
                  <a:lnTo>
                    <a:pt x="1002524" y="323366"/>
                  </a:lnTo>
                  <a:lnTo>
                    <a:pt x="1020190" y="367113"/>
                  </a:lnTo>
                  <a:lnTo>
                    <a:pt x="1029654" y="414406"/>
                  </a:lnTo>
                  <a:lnTo>
                    <a:pt x="525313" y="414406"/>
                  </a:lnTo>
                  <a:lnTo>
                    <a:pt x="516093" y="404674"/>
                  </a:lnTo>
                  <a:lnTo>
                    <a:pt x="504925" y="397198"/>
                  </a:lnTo>
                  <a:lnTo>
                    <a:pt x="492170" y="392403"/>
                  </a:lnTo>
                  <a:lnTo>
                    <a:pt x="478184" y="390710"/>
                  </a:lnTo>
                  <a:lnTo>
                    <a:pt x="455121" y="395369"/>
                  </a:lnTo>
                  <a:lnTo>
                    <a:pt x="436286" y="408073"/>
                  </a:lnTo>
                  <a:lnTo>
                    <a:pt x="423586" y="426915"/>
                  </a:lnTo>
                  <a:lnTo>
                    <a:pt x="418929" y="449986"/>
                  </a:lnTo>
                  <a:lnTo>
                    <a:pt x="423586" y="473046"/>
                  </a:lnTo>
                  <a:lnTo>
                    <a:pt x="436286" y="491885"/>
                  </a:lnTo>
                  <a:lnTo>
                    <a:pt x="455121" y="504591"/>
                  </a:lnTo>
                  <a:lnTo>
                    <a:pt x="478184" y="509251"/>
                  </a:lnTo>
                  <a:lnTo>
                    <a:pt x="492170" y="507562"/>
                  </a:lnTo>
                  <a:lnTo>
                    <a:pt x="504925" y="502771"/>
                  </a:lnTo>
                  <a:lnTo>
                    <a:pt x="516093" y="495288"/>
                  </a:lnTo>
                  <a:lnTo>
                    <a:pt x="525313" y="485524"/>
                  </a:lnTo>
                  <a:lnTo>
                    <a:pt x="1027131" y="485524"/>
                  </a:lnTo>
                  <a:lnTo>
                    <a:pt x="1015366" y="529575"/>
                  </a:lnTo>
                  <a:lnTo>
                    <a:pt x="996471" y="570097"/>
                  </a:lnTo>
                  <a:lnTo>
                    <a:pt x="971128" y="606422"/>
                  </a:lnTo>
                  <a:lnTo>
                    <a:pt x="940069" y="637806"/>
                  </a:lnTo>
                  <a:lnTo>
                    <a:pt x="904029" y="663508"/>
                  </a:lnTo>
                  <a:lnTo>
                    <a:pt x="863742" y="682786"/>
                  </a:lnTo>
                  <a:lnTo>
                    <a:pt x="819940" y="694897"/>
                  </a:lnTo>
                  <a:lnTo>
                    <a:pt x="773358" y="699099"/>
                  </a:lnTo>
                  <a:close/>
                </a:path>
              </a:pathLst>
            </a:custGeom>
            <a:ln w="8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61995" y="2671837"/>
              <a:ext cx="70437" cy="7042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61995" y="2954127"/>
              <a:ext cx="70437" cy="7042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87561" y="3096677"/>
              <a:ext cx="70437" cy="7042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87561" y="2812279"/>
              <a:ext cx="70437" cy="7042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29236" y="7818309"/>
              <a:ext cx="287731" cy="28582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7870408" y="7761599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5" h="171450">
                  <a:moveTo>
                    <a:pt x="20753" y="0"/>
                  </a:moveTo>
                  <a:lnTo>
                    <a:pt x="5999" y="0"/>
                  </a:lnTo>
                  <a:lnTo>
                    <a:pt x="0" y="5999"/>
                  </a:lnTo>
                  <a:lnTo>
                    <a:pt x="0" y="13360"/>
                  </a:lnTo>
                  <a:lnTo>
                    <a:pt x="0" y="165366"/>
                  </a:lnTo>
                  <a:lnTo>
                    <a:pt x="5999" y="171356"/>
                  </a:lnTo>
                  <a:lnTo>
                    <a:pt x="20753" y="171356"/>
                  </a:lnTo>
                  <a:lnTo>
                    <a:pt x="26711" y="165366"/>
                  </a:lnTo>
                  <a:lnTo>
                    <a:pt x="26711" y="5999"/>
                  </a:lnTo>
                  <a:lnTo>
                    <a:pt x="20753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3" name="object 43"/>
            <p:cNvSpPr/>
            <p:nvPr/>
          </p:nvSpPr>
          <p:spPr>
            <a:xfrm>
              <a:off x="17870408" y="7761599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5" h="171450">
                  <a:moveTo>
                    <a:pt x="0" y="13360"/>
                  </a:moveTo>
                  <a:lnTo>
                    <a:pt x="0" y="5999"/>
                  </a:lnTo>
                  <a:lnTo>
                    <a:pt x="5999" y="0"/>
                  </a:lnTo>
                  <a:lnTo>
                    <a:pt x="13308" y="0"/>
                  </a:lnTo>
                  <a:lnTo>
                    <a:pt x="20753" y="0"/>
                  </a:lnTo>
                  <a:lnTo>
                    <a:pt x="26711" y="5999"/>
                  </a:lnTo>
                  <a:lnTo>
                    <a:pt x="26711" y="13360"/>
                  </a:lnTo>
                  <a:lnTo>
                    <a:pt x="26711" y="157995"/>
                  </a:lnTo>
                  <a:lnTo>
                    <a:pt x="26711" y="165366"/>
                  </a:lnTo>
                  <a:lnTo>
                    <a:pt x="20753" y="171356"/>
                  </a:lnTo>
                  <a:lnTo>
                    <a:pt x="13308" y="171356"/>
                  </a:lnTo>
                  <a:lnTo>
                    <a:pt x="5999" y="171356"/>
                  </a:lnTo>
                  <a:lnTo>
                    <a:pt x="0" y="165366"/>
                  </a:lnTo>
                  <a:lnTo>
                    <a:pt x="0" y="157995"/>
                  </a:lnTo>
                  <a:lnTo>
                    <a:pt x="0" y="1336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450628" y="7818395"/>
              <a:ext cx="287656" cy="2857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783127" y="8720674"/>
              <a:ext cx="204266" cy="6392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7750428" y="8664364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58955" y="0"/>
                  </a:moveTo>
                  <a:lnTo>
                    <a:pt x="16816" y="0"/>
                  </a:lnTo>
                  <a:lnTo>
                    <a:pt x="16428" y="230"/>
                  </a:lnTo>
                  <a:lnTo>
                    <a:pt x="7005" y="973"/>
                  </a:lnTo>
                  <a:lnTo>
                    <a:pt x="0" y="7675"/>
                  </a:lnTo>
                  <a:lnTo>
                    <a:pt x="0" y="35590"/>
                  </a:lnTo>
                  <a:lnTo>
                    <a:pt x="7737" y="42773"/>
                  </a:lnTo>
                  <a:lnTo>
                    <a:pt x="258955" y="42773"/>
                  </a:lnTo>
                  <a:lnTo>
                    <a:pt x="266682" y="35569"/>
                  </a:lnTo>
                  <a:lnTo>
                    <a:pt x="266682" y="26721"/>
                  </a:lnTo>
                  <a:lnTo>
                    <a:pt x="266682" y="7172"/>
                  </a:lnTo>
                  <a:lnTo>
                    <a:pt x="258955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17750428" y="8664364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66682" y="26721"/>
                  </a:moveTo>
                  <a:lnTo>
                    <a:pt x="266682" y="35569"/>
                  </a:lnTo>
                  <a:lnTo>
                    <a:pt x="258955" y="42773"/>
                  </a:lnTo>
                  <a:lnTo>
                    <a:pt x="249290" y="42773"/>
                  </a:lnTo>
                  <a:lnTo>
                    <a:pt x="61380" y="42773"/>
                  </a:lnTo>
                  <a:lnTo>
                    <a:pt x="17360" y="42773"/>
                  </a:lnTo>
                  <a:lnTo>
                    <a:pt x="7737" y="42773"/>
                  </a:lnTo>
                  <a:lnTo>
                    <a:pt x="0" y="35590"/>
                  </a:lnTo>
                  <a:lnTo>
                    <a:pt x="0" y="26721"/>
                  </a:lnTo>
                  <a:lnTo>
                    <a:pt x="0" y="16051"/>
                  </a:lnTo>
                  <a:lnTo>
                    <a:pt x="0" y="7675"/>
                  </a:lnTo>
                  <a:lnTo>
                    <a:pt x="7005" y="973"/>
                  </a:lnTo>
                  <a:lnTo>
                    <a:pt x="15894" y="272"/>
                  </a:lnTo>
                  <a:lnTo>
                    <a:pt x="16428" y="230"/>
                  </a:lnTo>
                  <a:lnTo>
                    <a:pt x="16816" y="0"/>
                  </a:lnTo>
                  <a:lnTo>
                    <a:pt x="17360" y="0"/>
                  </a:lnTo>
                  <a:lnTo>
                    <a:pt x="249290" y="0"/>
                  </a:lnTo>
                  <a:lnTo>
                    <a:pt x="258955" y="0"/>
                  </a:lnTo>
                  <a:lnTo>
                    <a:pt x="266682" y="7172"/>
                  </a:lnTo>
                  <a:lnTo>
                    <a:pt x="266682" y="16051"/>
                  </a:lnTo>
                  <a:lnTo>
                    <a:pt x="266682" y="2672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8" name="object 48"/>
            <p:cNvSpPr/>
            <p:nvPr/>
          </p:nvSpPr>
          <p:spPr>
            <a:xfrm>
              <a:off x="17595447" y="7964046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5" h="681990">
                  <a:moveTo>
                    <a:pt x="288273" y="0"/>
                  </a:moveTo>
                  <a:lnTo>
                    <a:pt x="241519" y="3772"/>
                  </a:lnTo>
                  <a:lnTo>
                    <a:pt x="197164" y="14694"/>
                  </a:lnTo>
                  <a:lnTo>
                    <a:pt x="155804" y="32172"/>
                  </a:lnTo>
                  <a:lnTo>
                    <a:pt x="118031" y="55614"/>
                  </a:lnTo>
                  <a:lnTo>
                    <a:pt x="84441" y="84426"/>
                  </a:lnTo>
                  <a:lnTo>
                    <a:pt x="55626" y="118016"/>
                  </a:lnTo>
                  <a:lnTo>
                    <a:pt x="32180" y="155789"/>
                  </a:lnTo>
                  <a:lnTo>
                    <a:pt x="14698" y="197154"/>
                  </a:lnTo>
                  <a:lnTo>
                    <a:pt x="3773" y="241516"/>
                  </a:lnTo>
                  <a:lnTo>
                    <a:pt x="0" y="288284"/>
                  </a:lnTo>
                  <a:lnTo>
                    <a:pt x="2674" y="326862"/>
                  </a:lnTo>
                  <a:lnTo>
                    <a:pt x="22449" y="399064"/>
                  </a:lnTo>
                  <a:lnTo>
                    <a:pt x="75049" y="492393"/>
                  </a:lnTo>
                  <a:lnTo>
                    <a:pt x="101287" y="527672"/>
                  </a:lnTo>
                  <a:lnTo>
                    <a:pt x="119340" y="550009"/>
                  </a:lnTo>
                  <a:lnTo>
                    <a:pt x="131367" y="571321"/>
                  </a:lnTo>
                  <a:lnTo>
                    <a:pt x="139524" y="603520"/>
                  </a:lnTo>
                  <a:lnTo>
                    <a:pt x="141572" y="614663"/>
                  </a:lnTo>
                  <a:lnTo>
                    <a:pt x="143749" y="624614"/>
                  </a:lnTo>
                  <a:lnTo>
                    <a:pt x="146115" y="633450"/>
                  </a:lnTo>
                  <a:lnTo>
                    <a:pt x="148728" y="641247"/>
                  </a:lnTo>
                  <a:lnTo>
                    <a:pt x="143325" y="644126"/>
                  </a:lnTo>
                  <a:lnTo>
                    <a:pt x="139692" y="649121"/>
                  </a:lnTo>
                  <a:lnTo>
                    <a:pt x="139692" y="669215"/>
                  </a:lnTo>
                  <a:lnTo>
                    <a:pt x="141503" y="672544"/>
                  </a:lnTo>
                  <a:lnTo>
                    <a:pt x="144047" y="675256"/>
                  </a:lnTo>
                  <a:lnTo>
                    <a:pt x="143974" y="675466"/>
                  </a:lnTo>
                  <a:lnTo>
                    <a:pt x="149094" y="679780"/>
                  </a:lnTo>
                  <a:lnTo>
                    <a:pt x="153785" y="681528"/>
                  </a:lnTo>
                  <a:lnTo>
                    <a:pt x="428248" y="681528"/>
                  </a:lnTo>
                  <a:lnTo>
                    <a:pt x="436939" y="674377"/>
                  </a:lnTo>
                  <a:lnTo>
                    <a:pt x="436939" y="649121"/>
                  </a:lnTo>
                  <a:lnTo>
                    <a:pt x="433348" y="644126"/>
                  </a:lnTo>
                  <a:lnTo>
                    <a:pt x="427861" y="641247"/>
                  </a:lnTo>
                  <a:lnTo>
                    <a:pt x="430481" y="633442"/>
                  </a:lnTo>
                  <a:lnTo>
                    <a:pt x="432850" y="624594"/>
                  </a:lnTo>
                  <a:lnTo>
                    <a:pt x="435023" y="614641"/>
                  </a:lnTo>
                  <a:lnTo>
                    <a:pt x="437054" y="603520"/>
                  </a:lnTo>
                  <a:lnTo>
                    <a:pt x="445197" y="571314"/>
                  </a:lnTo>
                  <a:lnTo>
                    <a:pt x="457234" y="549988"/>
                  </a:lnTo>
                  <a:lnTo>
                    <a:pt x="475310" y="527640"/>
                  </a:lnTo>
                  <a:lnTo>
                    <a:pt x="501571" y="492365"/>
                  </a:lnTo>
                  <a:lnTo>
                    <a:pt x="538161" y="432259"/>
                  </a:lnTo>
                  <a:lnTo>
                    <a:pt x="566290" y="363872"/>
                  </a:lnTo>
                  <a:lnTo>
                    <a:pt x="576631" y="288284"/>
                  </a:lnTo>
                  <a:lnTo>
                    <a:pt x="575368" y="261653"/>
                  </a:lnTo>
                  <a:lnTo>
                    <a:pt x="565747" y="210598"/>
                  </a:lnTo>
                  <a:lnTo>
                    <a:pt x="536286" y="141736"/>
                  </a:lnTo>
                  <a:lnTo>
                    <a:pt x="507849" y="101789"/>
                  </a:lnTo>
                  <a:lnTo>
                    <a:pt x="473195" y="67296"/>
                  </a:lnTo>
                  <a:lnTo>
                    <a:pt x="433116" y="39064"/>
                  </a:lnTo>
                  <a:lnTo>
                    <a:pt x="388407" y="17900"/>
                  </a:lnTo>
                  <a:lnTo>
                    <a:pt x="339862" y="4609"/>
                  </a:lnTo>
                  <a:lnTo>
                    <a:pt x="288273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9" name="object 49"/>
            <p:cNvSpPr/>
            <p:nvPr/>
          </p:nvSpPr>
          <p:spPr>
            <a:xfrm>
              <a:off x="17595447" y="7964046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5" h="681990">
                  <a:moveTo>
                    <a:pt x="538161" y="432259"/>
                  </a:moveTo>
                  <a:lnTo>
                    <a:pt x="501571" y="492365"/>
                  </a:lnTo>
                  <a:lnTo>
                    <a:pt x="475310" y="527640"/>
                  </a:lnTo>
                  <a:lnTo>
                    <a:pt x="457234" y="549988"/>
                  </a:lnTo>
                  <a:lnTo>
                    <a:pt x="445197" y="571314"/>
                  </a:lnTo>
                  <a:lnTo>
                    <a:pt x="437054" y="603520"/>
                  </a:lnTo>
                  <a:lnTo>
                    <a:pt x="435023" y="614641"/>
                  </a:lnTo>
                  <a:lnTo>
                    <a:pt x="432850" y="624594"/>
                  </a:lnTo>
                  <a:lnTo>
                    <a:pt x="430481" y="633442"/>
                  </a:lnTo>
                  <a:lnTo>
                    <a:pt x="427861" y="641247"/>
                  </a:lnTo>
                  <a:lnTo>
                    <a:pt x="433348" y="644126"/>
                  </a:lnTo>
                  <a:lnTo>
                    <a:pt x="436939" y="649121"/>
                  </a:lnTo>
                  <a:lnTo>
                    <a:pt x="436939" y="654796"/>
                  </a:lnTo>
                  <a:lnTo>
                    <a:pt x="436939" y="665487"/>
                  </a:lnTo>
                  <a:lnTo>
                    <a:pt x="436939" y="674377"/>
                  </a:lnTo>
                  <a:lnTo>
                    <a:pt x="428248" y="681528"/>
                  </a:lnTo>
                  <a:lnTo>
                    <a:pt x="417537" y="681528"/>
                  </a:lnTo>
                  <a:lnTo>
                    <a:pt x="159063" y="681528"/>
                  </a:lnTo>
                  <a:lnTo>
                    <a:pt x="153785" y="681528"/>
                  </a:lnTo>
                  <a:lnTo>
                    <a:pt x="149094" y="679780"/>
                  </a:lnTo>
                  <a:lnTo>
                    <a:pt x="145608" y="676974"/>
                  </a:lnTo>
                  <a:lnTo>
                    <a:pt x="145356" y="676817"/>
                  </a:lnTo>
                  <a:lnTo>
                    <a:pt x="145252" y="676660"/>
                  </a:lnTo>
                  <a:lnTo>
                    <a:pt x="145063" y="676502"/>
                  </a:lnTo>
                  <a:lnTo>
                    <a:pt x="143974" y="675466"/>
                  </a:lnTo>
                  <a:lnTo>
                    <a:pt x="144047" y="675256"/>
                  </a:lnTo>
                  <a:lnTo>
                    <a:pt x="141503" y="672544"/>
                  </a:lnTo>
                  <a:lnTo>
                    <a:pt x="139692" y="669215"/>
                  </a:lnTo>
                  <a:lnTo>
                    <a:pt x="139692" y="665487"/>
                  </a:lnTo>
                  <a:lnTo>
                    <a:pt x="139692" y="654796"/>
                  </a:lnTo>
                  <a:lnTo>
                    <a:pt x="139692" y="649121"/>
                  </a:lnTo>
                  <a:lnTo>
                    <a:pt x="143325" y="644126"/>
                  </a:lnTo>
                  <a:lnTo>
                    <a:pt x="148728" y="641247"/>
                  </a:lnTo>
                  <a:lnTo>
                    <a:pt x="146115" y="633450"/>
                  </a:lnTo>
                  <a:lnTo>
                    <a:pt x="143749" y="624614"/>
                  </a:lnTo>
                  <a:lnTo>
                    <a:pt x="141572" y="614663"/>
                  </a:lnTo>
                  <a:lnTo>
                    <a:pt x="139524" y="603520"/>
                  </a:lnTo>
                  <a:lnTo>
                    <a:pt x="131367" y="571321"/>
                  </a:lnTo>
                  <a:lnTo>
                    <a:pt x="119340" y="550009"/>
                  </a:lnTo>
                  <a:lnTo>
                    <a:pt x="101287" y="527672"/>
                  </a:lnTo>
                  <a:lnTo>
                    <a:pt x="75049" y="492393"/>
                  </a:lnTo>
                  <a:lnTo>
                    <a:pt x="38470" y="432259"/>
                  </a:lnTo>
                  <a:lnTo>
                    <a:pt x="10337" y="363860"/>
                  </a:lnTo>
                  <a:lnTo>
                    <a:pt x="0" y="288284"/>
                  </a:lnTo>
                  <a:lnTo>
                    <a:pt x="3773" y="241516"/>
                  </a:lnTo>
                  <a:lnTo>
                    <a:pt x="14698" y="197154"/>
                  </a:lnTo>
                  <a:lnTo>
                    <a:pt x="32180" y="155789"/>
                  </a:lnTo>
                  <a:lnTo>
                    <a:pt x="55626" y="118016"/>
                  </a:lnTo>
                  <a:lnTo>
                    <a:pt x="84441" y="84426"/>
                  </a:lnTo>
                  <a:lnTo>
                    <a:pt x="118031" y="55614"/>
                  </a:lnTo>
                  <a:lnTo>
                    <a:pt x="155804" y="32172"/>
                  </a:lnTo>
                  <a:lnTo>
                    <a:pt x="197164" y="14694"/>
                  </a:lnTo>
                  <a:lnTo>
                    <a:pt x="241519" y="3772"/>
                  </a:lnTo>
                  <a:lnTo>
                    <a:pt x="288273" y="0"/>
                  </a:lnTo>
                  <a:lnTo>
                    <a:pt x="339862" y="4609"/>
                  </a:lnTo>
                  <a:lnTo>
                    <a:pt x="388407" y="17900"/>
                  </a:lnTo>
                  <a:lnTo>
                    <a:pt x="433116" y="39064"/>
                  </a:lnTo>
                  <a:lnTo>
                    <a:pt x="473195" y="67296"/>
                  </a:lnTo>
                  <a:lnTo>
                    <a:pt x="507849" y="101789"/>
                  </a:lnTo>
                  <a:lnTo>
                    <a:pt x="536286" y="141736"/>
                  </a:lnTo>
                  <a:lnTo>
                    <a:pt x="557710" y="186329"/>
                  </a:lnTo>
                  <a:lnTo>
                    <a:pt x="571686" y="235732"/>
                  </a:lnTo>
                  <a:lnTo>
                    <a:pt x="576631" y="288284"/>
                  </a:lnTo>
                  <a:lnTo>
                    <a:pt x="573955" y="326867"/>
                  </a:lnTo>
                  <a:lnTo>
                    <a:pt x="566290" y="363872"/>
                  </a:lnTo>
                  <a:lnTo>
                    <a:pt x="554177" y="399077"/>
                  </a:lnTo>
                  <a:lnTo>
                    <a:pt x="538161" y="43225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95361" y="3452468"/>
              <a:ext cx="287722" cy="28582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736534" y="3395757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4" h="171450">
                  <a:moveTo>
                    <a:pt x="20753" y="0"/>
                  </a:moveTo>
                  <a:lnTo>
                    <a:pt x="5999" y="0"/>
                  </a:lnTo>
                  <a:lnTo>
                    <a:pt x="0" y="5999"/>
                  </a:lnTo>
                  <a:lnTo>
                    <a:pt x="0" y="13360"/>
                  </a:lnTo>
                  <a:lnTo>
                    <a:pt x="0" y="165366"/>
                  </a:lnTo>
                  <a:lnTo>
                    <a:pt x="5999" y="171356"/>
                  </a:lnTo>
                  <a:lnTo>
                    <a:pt x="20753" y="171356"/>
                  </a:lnTo>
                  <a:lnTo>
                    <a:pt x="26700" y="165366"/>
                  </a:lnTo>
                  <a:lnTo>
                    <a:pt x="26700" y="5999"/>
                  </a:lnTo>
                  <a:lnTo>
                    <a:pt x="20753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2" name="object 52"/>
            <p:cNvSpPr/>
            <p:nvPr/>
          </p:nvSpPr>
          <p:spPr>
            <a:xfrm>
              <a:off x="5736534" y="3395757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4" h="171450">
                  <a:moveTo>
                    <a:pt x="0" y="13360"/>
                  </a:moveTo>
                  <a:lnTo>
                    <a:pt x="0" y="5999"/>
                  </a:lnTo>
                  <a:lnTo>
                    <a:pt x="5999" y="0"/>
                  </a:lnTo>
                  <a:lnTo>
                    <a:pt x="13308" y="0"/>
                  </a:lnTo>
                  <a:lnTo>
                    <a:pt x="20753" y="0"/>
                  </a:lnTo>
                  <a:lnTo>
                    <a:pt x="26700" y="5999"/>
                  </a:lnTo>
                  <a:lnTo>
                    <a:pt x="26700" y="13360"/>
                  </a:lnTo>
                  <a:lnTo>
                    <a:pt x="26700" y="157995"/>
                  </a:lnTo>
                  <a:lnTo>
                    <a:pt x="26700" y="165366"/>
                  </a:lnTo>
                  <a:lnTo>
                    <a:pt x="20753" y="171356"/>
                  </a:lnTo>
                  <a:lnTo>
                    <a:pt x="13308" y="171356"/>
                  </a:lnTo>
                  <a:lnTo>
                    <a:pt x="5999" y="171356"/>
                  </a:lnTo>
                  <a:lnTo>
                    <a:pt x="0" y="165366"/>
                  </a:lnTo>
                  <a:lnTo>
                    <a:pt x="0" y="157995"/>
                  </a:lnTo>
                  <a:lnTo>
                    <a:pt x="0" y="1336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16753" y="3452552"/>
              <a:ext cx="287657" cy="28571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49251" y="4354830"/>
              <a:ext cx="204266" cy="6392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616552" y="4298521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58955" y="0"/>
                  </a:moveTo>
                  <a:lnTo>
                    <a:pt x="16816" y="0"/>
                  </a:lnTo>
                  <a:lnTo>
                    <a:pt x="16428" y="230"/>
                  </a:lnTo>
                  <a:lnTo>
                    <a:pt x="7005" y="973"/>
                  </a:lnTo>
                  <a:lnTo>
                    <a:pt x="0" y="7685"/>
                  </a:lnTo>
                  <a:lnTo>
                    <a:pt x="0" y="35590"/>
                  </a:lnTo>
                  <a:lnTo>
                    <a:pt x="7737" y="42773"/>
                  </a:lnTo>
                  <a:lnTo>
                    <a:pt x="258955" y="42773"/>
                  </a:lnTo>
                  <a:lnTo>
                    <a:pt x="266682" y="35569"/>
                  </a:lnTo>
                  <a:lnTo>
                    <a:pt x="266682" y="26721"/>
                  </a:lnTo>
                  <a:lnTo>
                    <a:pt x="266682" y="7172"/>
                  </a:lnTo>
                  <a:lnTo>
                    <a:pt x="258955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6" name="object 56"/>
            <p:cNvSpPr/>
            <p:nvPr/>
          </p:nvSpPr>
          <p:spPr>
            <a:xfrm>
              <a:off x="5616552" y="4298521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66682" y="26721"/>
                  </a:moveTo>
                  <a:lnTo>
                    <a:pt x="266682" y="35569"/>
                  </a:lnTo>
                  <a:lnTo>
                    <a:pt x="258955" y="42773"/>
                  </a:lnTo>
                  <a:lnTo>
                    <a:pt x="249290" y="42773"/>
                  </a:lnTo>
                  <a:lnTo>
                    <a:pt x="61380" y="42773"/>
                  </a:lnTo>
                  <a:lnTo>
                    <a:pt x="17360" y="42773"/>
                  </a:lnTo>
                  <a:lnTo>
                    <a:pt x="7737" y="42773"/>
                  </a:lnTo>
                  <a:lnTo>
                    <a:pt x="0" y="35590"/>
                  </a:lnTo>
                  <a:lnTo>
                    <a:pt x="0" y="26721"/>
                  </a:lnTo>
                  <a:lnTo>
                    <a:pt x="0" y="16051"/>
                  </a:lnTo>
                  <a:lnTo>
                    <a:pt x="0" y="7685"/>
                  </a:lnTo>
                  <a:lnTo>
                    <a:pt x="7005" y="973"/>
                  </a:lnTo>
                  <a:lnTo>
                    <a:pt x="15894" y="272"/>
                  </a:lnTo>
                  <a:lnTo>
                    <a:pt x="16428" y="230"/>
                  </a:lnTo>
                  <a:lnTo>
                    <a:pt x="16816" y="0"/>
                  </a:lnTo>
                  <a:lnTo>
                    <a:pt x="17360" y="0"/>
                  </a:lnTo>
                  <a:lnTo>
                    <a:pt x="249290" y="0"/>
                  </a:lnTo>
                  <a:lnTo>
                    <a:pt x="258955" y="0"/>
                  </a:lnTo>
                  <a:lnTo>
                    <a:pt x="266682" y="7172"/>
                  </a:lnTo>
                  <a:lnTo>
                    <a:pt x="266682" y="16051"/>
                  </a:lnTo>
                  <a:lnTo>
                    <a:pt x="266682" y="2672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7" name="object 57"/>
            <p:cNvSpPr/>
            <p:nvPr/>
          </p:nvSpPr>
          <p:spPr>
            <a:xfrm>
              <a:off x="5461569" y="3598204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4" h="681989">
                  <a:moveTo>
                    <a:pt x="288273" y="0"/>
                  </a:moveTo>
                  <a:lnTo>
                    <a:pt x="241519" y="3772"/>
                  </a:lnTo>
                  <a:lnTo>
                    <a:pt x="197164" y="14694"/>
                  </a:lnTo>
                  <a:lnTo>
                    <a:pt x="155804" y="32172"/>
                  </a:lnTo>
                  <a:lnTo>
                    <a:pt x="118031" y="55614"/>
                  </a:lnTo>
                  <a:lnTo>
                    <a:pt x="84441" y="84426"/>
                  </a:lnTo>
                  <a:lnTo>
                    <a:pt x="55626" y="118016"/>
                  </a:lnTo>
                  <a:lnTo>
                    <a:pt x="32180" y="155789"/>
                  </a:lnTo>
                  <a:lnTo>
                    <a:pt x="14698" y="197154"/>
                  </a:lnTo>
                  <a:lnTo>
                    <a:pt x="3773" y="241516"/>
                  </a:lnTo>
                  <a:lnTo>
                    <a:pt x="0" y="288284"/>
                  </a:lnTo>
                  <a:lnTo>
                    <a:pt x="2674" y="326862"/>
                  </a:lnTo>
                  <a:lnTo>
                    <a:pt x="22449" y="399064"/>
                  </a:lnTo>
                  <a:lnTo>
                    <a:pt x="75049" y="492393"/>
                  </a:lnTo>
                  <a:lnTo>
                    <a:pt x="101287" y="527672"/>
                  </a:lnTo>
                  <a:lnTo>
                    <a:pt x="119340" y="550009"/>
                  </a:lnTo>
                  <a:lnTo>
                    <a:pt x="131367" y="571321"/>
                  </a:lnTo>
                  <a:lnTo>
                    <a:pt x="139524" y="603520"/>
                  </a:lnTo>
                  <a:lnTo>
                    <a:pt x="141572" y="614663"/>
                  </a:lnTo>
                  <a:lnTo>
                    <a:pt x="143749" y="624614"/>
                  </a:lnTo>
                  <a:lnTo>
                    <a:pt x="146115" y="633450"/>
                  </a:lnTo>
                  <a:lnTo>
                    <a:pt x="148728" y="641247"/>
                  </a:lnTo>
                  <a:lnTo>
                    <a:pt x="143325" y="644126"/>
                  </a:lnTo>
                  <a:lnTo>
                    <a:pt x="139692" y="649132"/>
                  </a:lnTo>
                  <a:lnTo>
                    <a:pt x="139692" y="669215"/>
                  </a:lnTo>
                  <a:lnTo>
                    <a:pt x="141503" y="672544"/>
                  </a:lnTo>
                  <a:lnTo>
                    <a:pt x="144047" y="675256"/>
                  </a:lnTo>
                  <a:lnTo>
                    <a:pt x="143974" y="675466"/>
                  </a:lnTo>
                  <a:lnTo>
                    <a:pt x="149094" y="679780"/>
                  </a:lnTo>
                  <a:lnTo>
                    <a:pt x="153785" y="681528"/>
                  </a:lnTo>
                  <a:lnTo>
                    <a:pt x="428248" y="681528"/>
                  </a:lnTo>
                  <a:lnTo>
                    <a:pt x="436939" y="674377"/>
                  </a:lnTo>
                  <a:lnTo>
                    <a:pt x="436939" y="649132"/>
                  </a:lnTo>
                  <a:lnTo>
                    <a:pt x="433348" y="644126"/>
                  </a:lnTo>
                  <a:lnTo>
                    <a:pt x="427861" y="641247"/>
                  </a:lnTo>
                  <a:lnTo>
                    <a:pt x="430481" y="633442"/>
                  </a:lnTo>
                  <a:lnTo>
                    <a:pt x="432850" y="624594"/>
                  </a:lnTo>
                  <a:lnTo>
                    <a:pt x="435023" y="614641"/>
                  </a:lnTo>
                  <a:lnTo>
                    <a:pt x="437054" y="603520"/>
                  </a:lnTo>
                  <a:lnTo>
                    <a:pt x="445197" y="571314"/>
                  </a:lnTo>
                  <a:lnTo>
                    <a:pt x="457234" y="549988"/>
                  </a:lnTo>
                  <a:lnTo>
                    <a:pt x="475310" y="527640"/>
                  </a:lnTo>
                  <a:lnTo>
                    <a:pt x="501571" y="492365"/>
                  </a:lnTo>
                  <a:lnTo>
                    <a:pt x="538161" y="432259"/>
                  </a:lnTo>
                  <a:lnTo>
                    <a:pt x="566290" y="363872"/>
                  </a:lnTo>
                  <a:lnTo>
                    <a:pt x="576631" y="288284"/>
                  </a:lnTo>
                  <a:lnTo>
                    <a:pt x="575368" y="261653"/>
                  </a:lnTo>
                  <a:lnTo>
                    <a:pt x="565751" y="210598"/>
                  </a:lnTo>
                  <a:lnTo>
                    <a:pt x="536292" y="141739"/>
                  </a:lnTo>
                  <a:lnTo>
                    <a:pt x="507853" y="101794"/>
                  </a:lnTo>
                  <a:lnTo>
                    <a:pt x="473197" y="67301"/>
                  </a:lnTo>
                  <a:lnTo>
                    <a:pt x="433117" y="39068"/>
                  </a:lnTo>
                  <a:lnTo>
                    <a:pt x="388408" y="17901"/>
                  </a:lnTo>
                  <a:lnTo>
                    <a:pt x="339862" y="4610"/>
                  </a:lnTo>
                  <a:lnTo>
                    <a:pt x="288273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5461569" y="3598204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4" h="681989">
                  <a:moveTo>
                    <a:pt x="538161" y="432259"/>
                  </a:moveTo>
                  <a:lnTo>
                    <a:pt x="501571" y="492365"/>
                  </a:lnTo>
                  <a:lnTo>
                    <a:pt x="475310" y="527640"/>
                  </a:lnTo>
                  <a:lnTo>
                    <a:pt x="457234" y="549988"/>
                  </a:lnTo>
                  <a:lnTo>
                    <a:pt x="445197" y="571314"/>
                  </a:lnTo>
                  <a:lnTo>
                    <a:pt x="437054" y="603520"/>
                  </a:lnTo>
                  <a:lnTo>
                    <a:pt x="435023" y="614641"/>
                  </a:lnTo>
                  <a:lnTo>
                    <a:pt x="432850" y="624594"/>
                  </a:lnTo>
                  <a:lnTo>
                    <a:pt x="430481" y="633442"/>
                  </a:lnTo>
                  <a:lnTo>
                    <a:pt x="427861" y="641247"/>
                  </a:lnTo>
                  <a:lnTo>
                    <a:pt x="433348" y="644126"/>
                  </a:lnTo>
                  <a:lnTo>
                    <a:pt x="436939" y="649132"/>
                  </a:lnTo>
                  <a:lnTo>
                    <a:pt x="436939" y="654796"/>
                  </a:lnTo>
                  <a:lnTo>
                    <a:pt x="436939" y="665487"/>
                  </a:lnTo>
                  <a:lnTo>
                    <a:pt x="436939" y="674377"/>
                  </a:lnTo>
                  <a:lnTo>
                    <a:pt x="428248" y="681528"/>
                  </a:lnTo>
                  <a:lnTo>
                    <a:pt x="417537" y="681528"/>
                  </a:lnTo>
                  <a:lnTo>
                    <a:pt x="159063" y="681528"/>
                  </a:lnTo>
                  <a:lnTo>
                    <a:pt x="153785" y="681528"/>
                  </a:lnTo>
                  <a:lnTo>
                    <a:pt x="149094" y="679780"/>
                  </a:lnTo>
                  <a:lnTo>
                    <a:pt x="145608" y="676974"/>
                  </a:lnTo>
                  <a:lnTo>
                    <a:pt x="145356" y="676817"/>
                  </a:lnTo>
                  <a:lnTo>
                    <a:pt x="145252" y="676660"/>
                  </a:lnTo>
                  <a:lnTo>
                    <a:pt x="145063" y="676502"/>
                  </a:lnTo>
                  <a:lnTo>
                    <a:pt x="143974" y="675466"/>
                  </a:lnTo>
                  <a:lnTo>
                    <a:pt x="144047" y="675256"/>
                  </a:lnTo>
                  <a:lnTo>
                    <a:pt x="141503" y="672544"/>
                  </a:lnTo>
                  <a:lnTo>
                    <a:pt x="139692" y="669215"/>
                  </a:lnTo>
                  <a:lnTo>
                    <a:pt x="139692" y="665487"/>
                  </a:lnTo>
                  <a:lnTo>
                    <a:pt x="139692" y="654796"/>
                  </a:lnTo>
                  <a:lnTo>
                    <a:pt x="139692" y="649132"/>
                  </a:lnTo>
                  <a:lnTo>
                    <a:pt x="143325" y="644126"/>
                  </a:lnTo>
                  <a:lnTo>
                    <a:pt x="148728" y="641247"/>
                  </a:lnTo>
                  <a:lnTo>
                    <a:pt x="146115" y="633450"/>
                  </a:lnTo>
                  <a:lnTo>
                    <a:pt x="143749" y="624614"/>
                  </a:lnTo>
                  <a:lnTo>
                    <a:pt x="141572" y="614663"/>
                  </a:lnTo>
                  <a:lnTo>
                    <a:pt x="139524" y="603520"/>
                  </a:lnTo>
                  <a:lnTo>
                    <a:pt x="131367" y="571321"/>
                  </a:lnTo>
                  <a:lnTo>
                    <a:pt x="119340" y="550009"/>
                  </a:lnTo>
                  <a:lnTo>
                    <a:pt x="101287" y="527672"/>
                  </a:lnTo>
                  <a:lnTo>
                    <a:pt x="75049" y="492393"/>
                  </a:lnTo>
                  <a:lnTo>
                    <a:pt x="38470" y="432259"/>
                  </a:lnTo>
                  <a:lnTo>
                    <a:pt x="10337" y="363860"/>
                  </a:lnTo>
                  <a:lnTo>
                    <a:pt x="0" y="288284"/>
                  </a:lnTo>
                  <a:lnTo>
                    <a:pt x="3773" y="241516"/>
                  </a:lnTo>
                  <a:lnTo>
                    <a:pt x="14698" y="197154"/>
                  </a:lnTo>
                  <a:lnTo>
                    <a:pt x="32180" y="155789"/>
                  </a:lnTo>
                  <a:lnTo>
                    <a:pt x="55626" y="118016"/>
                  </a:lnTo>
                  <a:lnTo>
                    <a:pt x="84441" y="84426"/>
                  </a:lnTo>
                  <a:lnTo>
                    <a:pt x="118031" y="55614"/>
                  </a:lnTo>
                  <a:lnTo>
                    <a:pt x="155804" y="32172"/>
                  </a:lnTo>
                  <a:lnTo>
                    <a:pt x="197164" y="14694"/>
                  </a:lnTo>
                  <a:lnTo>
                    <a:pt x="241519" y="3772"/>
                  </a:lnTo>
                  <a:lnTo>
                    <a:pt x="288273" y="0"/>
                  </a:lnTo>
                  <a:lnTo>
                    <a:pt x="339862" y="4610"/>
                  </a:lnTo>
                  <a:lnTo>
                    <a:pt x="388408" y="17901"/>
                  </a:lnTo>
                  <a:lnTo>
                    <a:pt x="433117" y="39068"/>
                  </a:lnTo>
                  <a:lnTo>
                    <a:pt x="473197" y="67301"/>
                  </a:lnTo>
                  <a:lnTo>
                    <a:pt x="507853" y="101794"/>
                  </a:lnTo>
                  <a:lnTo>
                    <a:pt x="536292" y="141739"/>
                  </a:lnTo>
                  <a:lnTo>
                    <a:pt x="557721" y="186329"/>
                  </a:lnTo>
                  <a:lnTo>
                    <a:pt x="571688" y="235732"/>
                  </a:lnTo>
                  <a:lnTo>
                    <a:pt x="576631" y="288284"/>
                  </a:lnTo>
                  <a:lnTo>
                    <a:pt x="573955" y="326867"/>
                  </a:lnTo>
                  <a:lnTo>
                    <a:pt x="566290" y="363872"/>
                  </a:lnTo>
                  <a:lnTo>
                    <a:pt x="554177" y="399077"/>
                  </a:lnTo>
                  <a:lnTo>
                    <a:pt x="538161" y="43225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045042" y="435102"/>
            <a:ext cx="1479894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982933" y="1293342"/>
            <a:ext cx="474400" cy="29913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02099"/>
              </a:lnSpc>
              <a:spcBef>
                <a:spcPts val="55"/>
              </a:spcBef>
            </a:pPr>
            <a:r>
              <a:rPr sz="970" spc="21" dirty="0">
                <a:solidFill>
                  <a:srgbClr val="343434"/>
                </a:solidFill>
                <a:latin typeface="Tahoma"/>
                <a:cs typeface="Tahoma"/>
              </a:rPr>
              <a:t>learning  </a:t>
            </a:r>
            <a:r>
              <a:rPr sz="970" spc="-3" dirty="0">
                <a:solidFill>
                  <a:srgbClr val="DB3146"/>
                </a:solidFill>
                <a:latin typeface="Tahoma"/>
                <a:cs typeface="Tahoma"/>
              </a:rPr>
              <a:t>Hub</a:t>
            </a:r>
            <a:endParaRPr sz="970">
              <a:latin typeface="Tahoma"/>
              <a:cs typeface="Tahom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sp>
          <p:nvSpPr>
            <p:cNvPr id="62" name="object 62"/>
            <p:cNvSpPr/>
            <p:nvPr/>
          </p:nvSpPr>
          <p:spPr>
            <a:xfrm>
              <a:off x="14120162" y="2469994"/>
              <a:ext cx="911860" cy="659130"/>
            </a:xfrm>
            <a:custGeom>
              <a:avLst/>
              <a:gdLst/>
              <a:ahLst/>
              <a:cxnLst/>
              <a:rect l="l" t="t" r="r" b="b"/>
              <a:pathLst>
                <a:path w="911859" h="659130">
                  <a:moveTo>
                    <a:pt x="116857" y="0"/>
                  </a:moveTo>
                  <a:lnTo>
                    <a:pt x="100399" y="37904"/>
                  </a:lnTo>
                  <a:lnTo>
                    <a:pt x="84616" y="76021"/>
                  </a:lnTo>
                  <a:lnTo>
                    <a:pt x="69262" y="114275"/>
                  </a:lnTo>
                  <a:lnTo>
                    <a:pt x="54095" y="152592"/>
                  </a:lnTo>
                  <a:lnTo>
                    <a:pt x="24912" y="229574"/>
                  </a:lnTo>
                  <a:lnTo>
                    <a:pt x="10630" y="268169"/>
                  </a:lnTo>
                  <a:lnTo>
                    <a:pt x="1824" y="292315"/>
                  </a:lnTo>
                  <a:lnTo>
                    <a:pt x="285" y="296807"/>
                  </a:lnTo>
                  <a:lnTo>
                    <a:pt x="205" y="299038"/>
                  </a:lnTo>
                  <a:lnTo>
                    <a:pt x="106" y="300933"/>
                  </a:lnTo>
                  <a:lnTo>
                    <a:pt x="24451" y="330838"/>
                  </a:lnTo>
                  <a:lnTo>
                    <a:pt x="25875" y="331120"/>
                  </a:lnTo>
                  <a:lnTo>
                    <a:pt x="28828" y="331267"/>
                  </a:lnTo>
                  <a:lnTo>
                    <a:pt x="83737" y="335983"/>
                  </a:lnTo>
                  <a:lnTo>
                    <a:pt x="137569" y="341644"/>
                  </a:lnTo>
                  <a:lnTo>
                    <a:pt x="191300" y="348337"/>
                  </a:lnTo>
                  <a:lnTo>
                    <a:pt x="244870" y="356069"/>
                  </a:lnTo>
                  <a:lnTo>
                    <a:pt x="298220" y="364844"/>
                  </a:lnTo>
                  <a:lnTo>
                    <a:pt x="351290" y="374669"/>
                  </a:lnTo>
                  <a:lnTo>
                    <a:pt x="404042" y="385725"/>
                  </a:lnTo>
                  <a:lnTo>
                    <a:pt x="456448" y="398108"/>
                  </a:lnTo>
                  <a:lnTo>
                    <a:pt x="508362" y="412048"/>
                  </a:lnTo>
                  <a:lnTo>
                    <a:pt x="559640" y="427779"/>
                  </a:lnTo>
                  <a:lnTo>
                    <a:pt x="610137" y="445530"/>
                  </a:lnTo>
                  <a:lnTo>
                    <a:pt x="659710" y="465535"/>
                  </a:lnTo>
                  <a:lnTo>
                    <a:pt x="696060" y="482275"/>
                  </a:lnTo>
                  <a:lnTo>
                    <a:pt x="731672" y="500556"/>
                  </a:lnTo>
                  <a:lnTo>
                    <a:pt x="766171" y="520795"/>
                  </a:lnTo>
                  <a:lnTo>
                    <a:pt x="799182" y="543407"/>
                  </a:lnTo>
                  <a:lnTo>
                    <a:pt x="830626" y="568289"/>
                  </a:lnTo>
                  <a:lnTo>
                    <a:pt x="859980" y="595850"/>
                  </a:lnTo>
                  <a:lnTo>
                    <a:pt x="887007" y="626121"/>
                  </a:lnTo>
                  <a:lnTo>
                    <a:pt x="911472" y="659131"/>
                  </a:lnTo>
                  <a:lnTo>
                    <a:pt x="894253" y="621333"/>
                  </a:lnTo>
                  <a:lnTo>
                    <a:pt x="872261" y="585750"/>
                  </a:lnTo>
                  <a:lnTo>
                    <a:pt x="846330" y="552529"/>
                  </a:lnTo>
                  <a:lnTo>
                    <a:pt x="817296" y="521816"/>
                  </a:lnTo>
                  <a:lnTo>
                    <a:pt x="785422" y="493999"/>
                  </a:lnTo>
                  <a:lnTo>
                    <a:pt x="751554" y="468680"/>
                  </a:lnTo>
                  <a:lnTo>
                    <a:pt x="716066" y="445700"/>
                  </a:lnTo>
                  <a:lnTo>
                    <a:pt x="679332" y="424898"/>
                  </a:lnTo>
                  <a:lnTo>
                    <a:pt x="636094" y="403590"/>
                  </a:lnTo>
                  <a:lnTo>
                    <a:pt x="591950" y="384574"/>
                  </a:lnTo>
                  <a:lnTo>
                    <a:pt x="547034" y="367692"/>
                  </a:lnTo>
                  <a:lnTo>
                    <a:pt x="501482" y="352788"/>
                  </a:lnTo>
                  <a:lnTo>
                    <a:pt x="455430" y="339706"/>
                  </a:lnTo>
                  <a:lnTo>
                    <a:pt x="409014" y="328287"/>
                  </a:lnTo>
                  <a:lnTo>
                    <a:pt x="362368" y="318377"/>
                  </a:lnTo>
                  <a:lnTo>
                    <a:pt x="315450" y="309901"/>
                  </a:lnTo>
                  <a:lnTo>
                    <a:pt x="299150" y="307414"/>
                  </a:lnTo>
                  <a:lnTo>
                    <a:pt x="43027" y="307414"/>
                  </a:lnTo>
                  <a:lnTo>
                    <a:pt x="43582" y="305477"/>
                  </a:lnTo>
                  <a:lnTo>
                    <a:pt x="44090" y="303571"/>
                  </a:lnTo>
                  <a:lnTo>
                    <a:pt x="44109" y="302721"/>
                  </a:lnTo>
                  <a:lnTo>
                    <a:pt x="44074" y="299038"/>
                  </a:lnTo>
                  <a:lnTo>
                    <a:pt x="42482" y="293739"/>
                  </a:lnTo>
                  <a:lnTo>
                    <a:pt x="40179" y="290650"/>
                  </a:lnTo>
                  <a:lnTo>
                    <a:pt x="36870" y="288629"/>
                  </a:lnTo>
                  <a:lnTo>
                    <a:pt x="34273" y="286441"/>
                  </a:lnTo>
                  <a:lnTo>
                    <a:pt x="31226" y="286399"/>
                  </a:lnTo>
                  <a:lnTo>
                    <a:pt x="26954" y="286253"/>
                  </a:lnTo>
                  <a:lnTo>
                    <a:pt x="48710" y="286253"/>
                  </a:lnTo>
                  <a:lnTo>
                    <a:pt x="50210" y="280630"/>
                  </a:lnTo>
                  <a:lnTo>
                    <a:pt x="60618" y="240819"/>
                  </a:lnTo>
                  <a:lnTo>
                    <a:pt x="80837" y="161010"/>
                  </a:lnTo>
                  <a:lnTo>
                    <a:pt x="90363" y="120919"/>
                  </a:lnTo>
                  <a:lnTo>
                    <a:pt x="99707" y="80772"/>
                  </a:lnTo>
                  <a:lnTo>
                    <a:pt x="108621" y="40492"/>
                  </a:lnTo>
                  <a:lnTo>
                    <a:pt x="116857" y="0"/>
                  </a:lnTo>
                  <a:close/>
                </a:path>
                <a:path w="911859" h="659130">
                  <a:moveTo>
                    <a:pt x="28608" y="331256"/>
                  </a:moveTo>
                  <a:lnTo>
                    <a:pt x="28748" y="331267"/>
                  </a:lnTo>
                  <a:lnTo>
                    <a:pt x="28608" y="331256"/>
                  </a:lnTo>
                  <a:close/>
                </a:path>
                <a:path w="911859" h="659130">
                  <a:moveTo>
                    <a:pt x="48608" y="286633"/>
                  </a:moveTo>
                  <a:lnTo>
                    <a:pt x="44110" y="303495"/>
                  </a:lnTo>
                  <a:lnTo>
                    <a:pt x="44116" y="304273"/>
                  </a:lnTo>
                  <a:lnTo>
                    <a:pt x="43027" y="307414"/>
                  </a:lnTo>
                  <a:lnTo>
                    <a:pt x="299150" y="307414"/>
                  </a:lnTo>
                  <a:lnTo>
                    <a:pt x="268385" y="302721"/>
                  </a:lnTo>
                  <a:lnTo>
                    <a:pt x="221184" y="296841"/>
                  </a:lnTo>
                  <a:lnTo>
                    <a:pt x="173857" y="292265"/>
                  </a:lnTo>
                  <a:lnTo>
                    <a:pt x="126414" y="288997"/>
                  </a:lnTo>
                  <a:lnTo>
                    <a:pt x="78867" y="287040"/>
                  </a:lnTo>
                  <a:lnTo>
                    <a:pt x="48608" y="286633"/>
                  </a:lnTo>
                  <a:close/>
                </a:path>
                <a:path w="911859" h="659130">
                  <a:moveTo>
                    <a:pt x="34201" y="286439"/>
                  </a:moveTo>
                  <a:lnTo>
                    <a:pt x="36870" y="288629"/>
                  </a:lnTo>
                  <a:lnTo>
                    <a:pt x="40179" y="290650"/>
                  </a:lnTo>
                  <a:lnTo>
                    <a:pt x="42482" y="293739"/>
                  </a:lnTo>
                  <a:lnTo>
                    <a:pt x="44074" y="299038"/>
                  </a:lnTo>
                  <a:lnTo>
                    <a:pt x="44262" y="300933"/>
                  </a:lnTo>
                  <a:lnTo>
                    <a:pt x="44109" y="302721"/>
                  </a:lnTo>
                  <a:lnTo>
                    <a:pt x="44110" y="303495"/>
                  </a:lnTo>
                  <a:lnTo>
                    <a:pt x="48608" y="286633"/>
                  </a:lnTo>
                  <a:lnTo>
                    <a:pt x="34201" y="286439"/>
                  </a:lnTo>
                  <a:close/>
                </a:path>
                <a:path w="911859" h="659130">
                  <a:moveTo>
                    <a:pt x="1845" y="292001"/>
                  </a:moveTo>
                  <a:lnTo>
                    <a:pt x="1743" y="292315"/>
                  </a:lnTo>
                  <a:lnTo>
                    <a:pt x="1845" y="292001"/>
                  </a:lnTo>
                  <a:close/>
                </a:path>
                <a:path w="911859" h="659130">
                  <a:moveTo>
                    <a:pt x="48710" y="286253"/>
                  </a:moveTo>
                  <a:lnTo>
                    <a:pt x="26954" y="286253"/>
                  </a:lnTo>
                  <a:lnTo>
                    <a:pt x="34201" y="286439"/>
                  </a:lnTo>
                  <a:lnTo>
                    <a:pt x="48608" y="286633"/>
                  </a:lnTo>
                  <a:lnTo>
                    <a:pt x="48710" y="286253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3" name="object 63"/>
            <p:cNvSpPr/>
            <p:nvPr/>
          </p:nvSpPr>
          <p:spPr>
            <a:xfrm>
              <a:off x="14178984" y="2057075"/>
              <a:ext cx="852805" cy="1072515"/>
            </a:xfrm>
            <a:custGeom>
              <a:avLst/>
              <a:gdLst/>
              <a:ahLst/>
              <a:cxnLst/>
              <a:rect l="l" t="t" r="r" b="b"/>
              <a:pathLst>
                <a:path w="852805" h="1072514">
                  <a:moveTo>
                    <a:pt x="191082" y="505722"/>
                  </a:moveTo>
                  <a:lnTo>
                    <a:pt x="24605" y="505722"/>
                  </a:lnTo>
                  <a:lnTo>
                    <a:pt x="26113" y="506361"/>
                  </a:lnTo>
                  <a:lnTo>
                    <a:pt x="45260" y="512671"/>
                  </a:lnTo>
                  <a:lnTo>
                    <a:pt x="70780" y="521474"/>
                  </a:lnTo>
                  <a:lnTo>
                    <a:pt x="108924" y="535266"/>
                  </a:lnTo>
                  <a:lnTo>
                    <a:pt x="159469" y="554626"/>
                  </a:lnTo>
                  <a:lnTo>
                    <a:pt x="234748" y="585023"/>
                  </a:lnTo>
                  <a:lnTo>
                    <a:pt x="284431" y="606431"/>
                  </a:lnTo>
                  <a:lnTo>
                    <a:pt x="333605" y="628907"/>
                  </a:lnTo>
                  <a:lnTo>
                    <a:pt x="382238" y="652430"/>
                  </a:lnTo>
                  <a:lnTo>
                    <a:pt x="430482" y="676678"/>
                  </a:lnTo>
                  <a:lnTo>
                    <a:pt x="477835" y="702481"/>
                  </a:lnTo>
                  <a:lnTo>
                    <a:pt x="524367" y="729634"/>
                  </a:lnTo>
                  <a:lnTo>
                    <a:pt x="570149" y="757935"/>
                  </a:lnTo>
                  <a:lnTo>
                    <a:pt x="614529" y="788241"/>
                  </a:lnTo>
                  <a:lnTo>
                    <a:pt x="657579" y="820348"/>
                  </a:lnTo>
                  <a:lnTo>
                    <a:pt x="698758" y="854686"/>
                  </a:lnTo>
                  <a:lnTo>
                    <a:pt x="737526" y="891690"/>
                  </a:lnTo>
                  <a:lnTo>
                    <a:pt x="773483" y="931452"/>
                  </a:lnTo>
                  <a:lnTo>
                    <a:pt x="809156" y="980246"/>
                  </a:lnTo>
                  <a:lnTo>
                    <a:pt x="815943" y="991861"/>
                  </a:lnTo>
                  <a:lnTo>
                    <a:pt x="819356" y="997686"/>
                  </a:lnTo>
                  <a:lnTo>
                    <a:pt x="826211" y="1009519"/>
                  </a:lnTo>
                  <a:lnTo>
                    <a:pt x="834853" y="1027724"/>
                  </a:lnTo>
                  <a:lnTo>
                    <a:pt x="837896" y="1033824"/>
                  </a:lnTo>
                  <a:lnTo>
                    <a:pt x="840775" y="1039999"/>
                  </a:lnTo>
                  <a:lnTo>
                    <a:pt x="843198" y="1046345"/>
                  </a:lnTo>
                  <a:lnTo>
                    <a:pt x="852643" y="1072051"/>
                  </a:lnTo>
                  <a:lnTo>
                    <a:pt x="847344" y="1045046"/>
                  </a:lnTo>
                  <a:lnTo>
                    <a:pt x="845915" y="1038274"/>
                  </a:lnTo>
                  <a:lnTo>
                    <a:pt x="844017" y="1031638"/>
                  </a:lnTo>
                  <a:lnTo>
                    <a:pt x="841943" y="1025041"/>
                  </a:lnTo>
                  <a:lnTo>
                    <a:pt x="839983" y="1018387"/>
                  </a:lnTo>
                  <a:lnTo>
                    <a:pt x="837228" y="1009393"/>
                  </a:lnTo>
                  <a:lnTo>
                    <a:pt x="835764" y="1005131"/>
                  </a:lnTo>
                  <a:lnTo>
                    <a:pt x="830434" y="992304"/>
                  </a:lnTo>
                  <a:lnTo>
                    <a:pt x="827732" y="985893"/>
                  </a:lnTo>
                  <a:lnTo>
                    <a:pt x="825102" y="979420"/>
                  </a:lnTo>
                  <a:lnTo>
                    <a:pt x="806246" y="942034"/>
                  </a:lnTo>
                  <a:lnTo>
                    <a:pt x="783702" y="906675"/>
                  </a:lnTo>
                  <a:lnTo>
                    <a:pt x="758646" y="873020"/>
                  </a:lnTo>
                  <a:lnTo>
                    <a:pt x="721745" y="830993"/>
                  </a:lnTo>
                  <a:lnTo>
                    <a:pt x="681978" y="791714"/>
                  </a:lnTo>
                  <a:lnTo>
                    <a:pt x="639709" y="755281"/>
                  </a:lnTo>
                  <a:lnTo>
                    <a:pt x="595666" y="721119"/>
                  </a:lnTo>
                  <a:lnTo>
                    <a:pt x="550183" y="689033"/>
                  </a:lnTo>
                  <a:lnTo>
                    <a:pt x="503334" y="659131"/>
                  </a:lnTo>
                  <a:lnTo>
                    <a:pt x="455561" y="630818"/>
                  </a:lnTo>
                  <a:lnTo>
                    <a:pt x="406970" y="604044"/>
                  </a:lnTo>
                  <a:lnTo>
                    <a:pt x="357543" y="578976"/>
                  </a:lnTo>
                  <a:lnTo>
                    <a:pt x="307496" y="555277"/>
                  </a:lnTo>
                  <a:lnTo>
                    <a:pt x="256913" y="532813"/>
                  </a:lnTo>
                  <a:lnTo>
                    <a:pt x="205877" y="511450"/>
                  </a:lnTo>
                  <a:lnTo>
                    <a:pt x="191082" y="505722"/>
                  </a:lnTo>
                  <a:close/>
                </a:path>
                <a:path w="852805" h="1072514">
                  <a:moveTo>
                    <a:pt x="274409" y="0"/>
                  </a:moveTo>
                  <a:lnTo>
                    <a:pt x="271341" y="261"/>
                  </a:lnTo>
                  <a:lnTo>
                    <a:pt x="268431" y="1277"/>
                  </a:lnTo>
                  <a:lnTo>
                    <a:pt x="265697" y="2198"/>
                  </a:lnTo>
                  <a:lnTo>
                    <a:pt x="263090" y="3884"/>
                  </a:lnTo>
                  <a:lnTo>
                    <a:pt x="259959" y="7214"/>
                  </a:lnTo>
                  <a:lnTo>
                    <a:pt x="259080" y="8460"/>
                  </a:lnTo>
                  <a:lnTo>
                    <a:pt x="258336" y="9769"/>
                  </a:lnTo>
                  <a:lnTo>
                    <a:pt x="236274" y="46490"/>
                  </a:lnTo>
                  <a:lnTo>
                    <a:pt x="208522" y="93714"/>
                  </a:lnTo>
                  <a:lnTo>
                    <a:pt x="180921" y="141019"/>
                  </a:lnTo>
                  <a:lnTo>
                    <a:pt x="153549" y="188445"/>
                  </a:lnTo>
                  <a:lnTo>
                    <a:pt x="99417" y="283626"/>
                  </a:lnTo>
                  <a:lnTo>
                    <a:pt x="72776" y="331445"/>
                  </a:lnTo>
                  <a:lnTo>
                    <a:pt x="19788" y="427233"/>
                  </a:lnTo>
                  <a:lnTo>
                    <a:pt x="0" y="468656"/>
                  </a:lnTo>
                  <a:lnTo>
                    <a:pt x="64" y="477077"/>
                  </a:lnTo>
                  <a:lnTo>
                    <a:pt x="25788" y="506623"/>
                  </a:lnTo>
                  <a:lnTo>
                    <a:pt x="24605" y="505722"/>
                  </a:lnTo>
                  <a:lnTo>
                    <a:pt x="191082" y="505722"/>
                  </a:lnTo>
                  <a:lnTo>
                    <a:pt x="180079" y="501463"/>
                  </a:lnTo>
                  <a:lnTo>
                    <a:pt x="154181" y="491748"/>
                  </a:lnTo>
                  <a:lnTo>
                    <a:pt x="127923" y="482215"/>
                  </a:lnTo>
                  <a:lnTo>
                    <a:pt x="52489" y="482215"/>
                  </a:lnTo>
                  <a:lnTo>
                    <a:pt x="53100" y="481048"/>
                  </a:lnTo>
                  <a:lnTo>
                    <a:pt x="56007" y="473577"/>
                  </a:lnTo>
                  <a:lnTo>
                    <a:pt x="55033" y="466153"/>
                  </a:lnTo>
                  <a:lnTo>
                    <a:pt x="50842" y="460308"/>
                  </a:lnTo>
                  <a:lnTo>
                    <a:pt x="49243" y="458006"/>
                  </a:lnTo>
                  <a:lnTo>
                    <a:pt x="46542" y="455671"/>
                  </a:lnTo>
                  <a:lnTo>
                    <a:pt x="43526" y="454174"/>
                  </a:lnTo>
                  <a:lnTo>
                    <a:pt x="38657" y="452132"/>
                  </a:lnTo>
                  <a:lnTo>
                    <a:pt x="67915" y="452132"/>
                  </a:lnTo>
                  <a:lnTo>
                    <a:pt x="117153" y="354951"/>
                  </a:lnTo>
                  <a:lnTo>
                    <a:pt x="141746" y="306052"/>
                  </a:lnTo>
                  <a:lnTo>
                    <a:pt x="190075" y="207795"/>
                  </a:lnTo>
                  <a:lnTo>
                    <a:pt x="213933" y="158506"/>
                  </a:lnTo>
                  <a:lnTo>
                    <a:pt x="237561" y="109098"/>
                  </a:lnTo>
                  <a:lnTo>
                    <a:pt x="261038" y="59610"/>
                  </a:lnTo>
                  <a:lnTo>
                    <a:pt x="277694" y="23621"/>
                  </a:lnTo>
                  <a:lnTo>
                    <a:pt x="276652" y="23339"/>
                  </a:lnTo>
                  <a:lnTo>
                    <a:pt x="275529" y="23339"/>
                  </a:lnTo>
                  <a:lnTo>
                    <a:pt x="271812" y="21978"/>
                  </a:lnTo>
                  <a:lnTo>
                    <a:pt x="277929" y="21978"/>
                  </a:lnTo>
                  <a:lnTo>
                    <a:pt x="278828" y="21088"/>
                  </a:lnTo>
                  <a:lnTo>
                    <a:pt x="279016" y="20763"/>
                  </a:lnTo>
                  <a:lnTo>
                    <a:pt x="330113" y="20763"/>
                  </a:lnTo>
                  <a:lnTo>
                    <a:pt x="280465" y="1246"/>
                  </a:lnTo>
                  <a:lnTo>
                    <a:pt x="278817" y="732"/>
                  </a:lnTo>
                  <a:lnTo>
                    <a:pt x="277351" y="460"/>
                  </a:lnTo>
                  <a:lnTo>
                    <a:pt x="274409" y="0"/>
                  </a:lnTo>
                  <a:close/>
                </a:path>
                <a:path w="852805" h="1072514">
                  <a:moveTo>
                    <a:pt x="63742" y="460308"/>
                  </a:moveTo>
                  <a:lnTo>
                    <a:pt x="55176" y="477077"/>
                  </a:lnTo>
                  <a:lnTo>
                    <a:pt x="53100" y="481048"/>
                  </a:lnTo>
                  <a:lnTo>
                    <a:pt x="52960" y="481378"/>
                  </a:lnTo>
                  <a:lnTo>
                    <a:pt x="52489" y="482215"/>
                  </a:lnTo>
                  <a:lnTo>
                    <a:pt x="127923" y="482215"/>
                  </a:lnTo>
                  <a:lnTo>
                    <a:pt x="102069" y="473137"/>
                  </a:lnTo>
                  <a:lnTo>
                    <a:pt x="88928" y="468656"/>
                  </a:lnTo>
                  <a:lnTo>
                    <a:pt x="63742" y="460308"/>
                  </a:lnTo>
                  <a:close/>
                </a:path>
                <a:path w="852805" h="1072514">
                  <a:moveTo>
                    <a:pt x="38657" y="452132"/>
                  </a:moveTo>
                  <a:lnTo>
                    <a:pt x="43526" y="454174"/>
                  </a:lnTo>
                  <a:lnTo>
                    <a:pt x="46542" y="455671"/>
                  </a:lnTo>
                  <a:lnTo>
                    <a:pt x="49243" y="458006"/>
                  </a:lnTo>
                  <a:lnTo>
                    <a:pt x="51149" y="460750"/>
                  </a:lnTo>
                  <a:lnTo>
                    <a:pt x="55033" y="466153"/>
                  </a:lnTo>
                  <a:lnTo>
                    <a:pt x="56007" y="473577"/>
                  </a:lnTo>
                  <a:lnTo>
                    <a:pt x="53274" y="480634"/>
                  </a:lnTo>
                  <a:lnTo>
                    <a:pt x="53100" y="481048"/>
                  </a:lnTo>
                  <a:lnTo>
                    <a:pt x="55232" y="476969"/>
                  </a:lnTo>
                  <a:lnTo>
                    <a:pt x="63742" y="460308"/>
                  </a:lnTo>
                  <a:lnTo>
                    <a:pt x="49390" y="455724"/>
                  </a:lnTo>
                  <a:lnTo>
                    <a:pt x="42730" y="453651"/>
                  </a:lnTo>
                  <a:lnTo>
                    <a:pt x="42081" y="453556"/>
                  </a:lnTo>
                  <a:lnTo>
                    <a:pt x="38657" y="452132"/>
                  </a:lnTo>
                  <a:close/>
                </a:path>
                <a:path w="852805" h="1072514">
                  <a:moveTo>
                    <a:pt x="67915" y="452132"/>
                  </a:moveTo>
                  <a:lnTo>
                    <a:pt x="38657" y="452132"/>
                  </a:lnTo>
                  <a:lnTo>
                    <a:pt x="42081" y="453556"/>
                  </a:lnTo>
                  <a:lnTo>
                    <a:pt x="42730" y="453651"/>
                  </a:lnTo>
                  <a:lnTo>
                    <a:pt x="49423" y="455734"/>
                  </a:lnTo>
                  <a:lnTo>
                    <a:pt x="63742" y="460308"/>
                  </a:lnTo>
                  <a:lnTo>
                    <a:pt x="67915" y="452132"/>
                  </a:lnTo>
                  <a:close/>
                </a:path>
                <a:path w="852805" h="1072514">
                  <a:moveTo>
                    <a:pt x="330113" y="20763"/>
                  </a:moveTo>
                  <a:lnTo>
                    <a:pt x="279016" y="20763"/>
                  </a:lnTo>
                  <a:lnTo>
                    <a:pt x="277694" y="23621"/>
                  </a:lnTo>
                  <a:lnTo>
                    <a:pt x="302098" y="30217"/>
                  </a:lnTo>
                  <a:lnTo>
                    <a:pt x="381725" y="50857"/>
                  </a:lnTo>
                  <a:lnTo>
                    <a:pt x="435053" y="63861"/>
                  </a:lnTo>
                  <a:lnTo>
                    <a:pt x="384416" y="42668"/>
                  </a:lnTo>
                  <a:lnTo>
                    <a:pt x="330113" y="20763"/>
                  </a:lnTo>
                  <a:close/>
                </a:path>
                <a:path w="852805" h="1072514">
                  <a:moveTo>
                    <a:pt x="279016" y="20763"/>
                  </a:moveTo>
                  <a:lnTo>
                    <a:pt x="278828" y="21088"/>
                  </a:lnTo>
                  <a:lnTo>
                    <a:pt x="277739" y="22166"/>
                  </a:lnTo>
                  <a:lnTo>
                    <a:pt x="277079" y="22512"/>
                  </a:lnTo>
                  <a:lnTo>
                    <a:pt x="276398" y="22711"/>
                  </a:lnTo>
                  <a:lnTo>
                    <a:pt x="275835" y="23118"/>
                  </a:lnTo>
                  <a:lnTo>
                    <a:pt x="277694" y="23621"/>
                  </a:lnTo>
                  <a:lnTo>
                    <a:pt x="279016" y="20763"/>
                  </a:lnTo>
                  <a:close/>
                </a:path>
                <a:path w="852805" h="1072514">
                  <a:moveTo>
                    <a:pt x="275835" y="23118"/>
                  </a:moveTo>
                  <a:lnTo>
                    <a:pt x="275529" y="23339"/>
                  </a:lnTo>
                  <a:lnTo>
                    <a:pt x="276652" y="23339"/>
                  </a:lnTo>
                  <a:lnTo>
                    <a:pt x="275835" y="23118"/>
                  </a:lnTo>
                  <a:close/>
                </a:path>
                <a:path w="852805" h="1072514">
                  <a:moveTo>
                    <a:pt x="277929" y="21978"/>
                  </a:moveTo>
                  <a:lnTo>
                    <a:pt x="271812" y="21978"/>
                  </a:lnTo>
                  <a:lnTo>
                    <a:pt x="275835" y="23118"/>
                  </a:lnTo>
                  <a:lnTo>
                    <a:pt x="276398" y="22711"/>
                  </a:lnTo>
                  <a:lnTo>
                    <a:pt x="277079" y="22512"/>
                  </a:lnTo>
                  <a:lnTo>
                    <a:pt x="277739" y="22166"/>
                  </a:lnTo>
                  <a:lnTo>
                    <a:pt x="277929" y="21978"/>
                  </a:lnTo>
                  <a:close/>
                </a:path>
              </a:pathLst>
            </a:custGeom>
            <a:solidFill>
              <a:srgbClr val="148F3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4" name="object 64"/>
            <p:cNvSpPr/>
            <p:nvPr/>
          </p:nvSpPr>
          <p:spPr>
            <a:xfrm>
              <a:off x="14404557" y="1930719"/>
              <a:ext cx="627380" cy="1198880"/>
            </a:xfrm>
            <a:custGeom>
              <a:avLst/>
              <a:gdLst/>
              <a:ahLst/>
              <a:cxnLst/>
              <a:rect l="l" t="t" r="r" b="b"/>
              <a:pathLst>
                <a:path w="627380" h="1198880">
                  <a:moveTo>
                    <a:pt x="325574" y="0"/>
                  </a:moveTo>
                  <a:lnTo>
                    <a:pt x="219444" y="131900"/>
                  </a:lnTo>
                  <a:lnTo>
                    <a:pt x="193082" y="170208"/>
                  </a:lnTo>
                  <a:lnTo>
                    <a:pt x="114530" y="285497"/>
                  </a:lnTo>
                  <a:lnTo>
                    <a:pt x="5622" y="448895"/>
                  </a:lnTo>
                  <a:lnTo>
                    <a:pt x="0" y="466113"/>
                  </a:lnTo>
                  <a:lnTo>
                    <a:pt x="622" y="475269"/>
                  </a:lnTo>
                  <a:lnTo>
                    <a:pt x="3612" y="483952"/>
                  </a:lnTo>
                  <a:lnTo>
                    <a:pt x="4994" y="486706"/>
                  </a:lnTo>
                  <a:lnTo>
                    <a:pt x="6711" y="489323"/>
                  </a:lnTo>
                  <a:lnTo>
                    <a:pt x="8764" y="491627"/>
                  </a:lnTo>
                  <a:lnTo>
                    <a:pt x="9779" y="492800"/>
                  </a:lnTo>
                  <a:lnTo>
                    <a:pt x="23664" y="503501"/>
                  </a:lnTo>
                  <a:lnTo>
                    <a:pt x="71946" y="539347"/>
                  </a:lnTo>
                  <a:lnTo>
                    <a:pt x="108214" y="567522"/>
                  </a:lnTo>
                  <a:lnTo>
                    <a:pt x="143971" y="596412"/>
                  </a:lnTo>
                  <a:lnTo>
                    <a:pt x="179228" y="625930"/>
                  </a:lnTo>
                  <a:lnTo>
                    <a:pt x="213993" y="655988"/>
                  </a:lnTo>
                  <a:lnTo>
                    <a:pt x="248467" y="686399"/>
                  </a:lnTo>
                  <a:lnTo>
                    <a:pt x="282201" y="717595"/>
                  </a:lnTo>
                  <a:lnTo>
                    <a:pt x="315306" y="749521"/>
                  </a:lnTo>
                  <a:lnTo>
                    <a:pt x="347733" y="781963"/>
                  </a:lnTo>
                  <a:lnTo>
                    <a:pt x="379674" y="814947"/>
                  </a:lnTo>
                  <a:lnTo>
                    <a:pt x="410542" y="848892"/>
                  </a:lnTo>
                  <a:lnTo>
                    <a:pt x="440623" y="883548"/>
                  </a:lnTo>
                  <a:lnTo>
                    <a:pt x="469694" y="919038"/>
                  </a:lnTo>
                  <a:lnTo>
                    <a:pt x="497531" y="955486"/>
                  </a:lnTo>
                  <a:lnTo>
                    <a:pt x="523910" y="993015"/>
                  </a:lnTo>
                  <a:lnTo>
                    <a:pt x="547454" y="1029048"/>
                  </a:lnTo>
                  <a:lnTo>
                    <a:pt x="569220" y="1066222"/>
                  </a:lnTo>
                  <a:lnTo>
                    <a:pt x="582746" y="1091609"/>
                  </a:lnTo>
                  <a:lnTo>
                    <a:pt x="586117" y="1097986"/>
                  </a:lnTo>
                  <a:lnTo>
                    <a:pt x="589324" y="1104434"/>
                  </a:lnTo>
                  <a:lnTo>
                    <a:pt x="592403" y="1110944"/>
                  </a:lnTo>
                  <a:lnTo>
                    <a:pt x="595385" y="1117503"/>
                  </a:lnTo>
                  <a:lnTo>
                    <a:pt x="601414" y="1130617"/>
                  </a:lnTo>
                  <a:lnTo>
                    <a:pt x="604300" y="1137236"/>
                  </a:lnTo>
                  <a:lnTo>
                    <a:pt x="606965" y="1143942"/>
                  </a:lnTo>
                  <a:lnTo>
                    <a:pt x="609695" y="1150640"/>
                  </a:lnTo>
                  <a:lnTo>
                    <a:pt x="612483" y="1157332"/>
                  </a:lnTo>
                  <a:lnTo>
                    <a:pt x="615193" y="1164059"/>
                  </a:lnTo>
                  <a:lnTo>
                    <a:pt x="617687" y="1170863"/>
                  </a:lnTo>
                  <a:lnTo>
                    <a:pt x="627069" y="1198401"/>
                  </a:lnTo>
                  <a:lnTo>
                    <a:pt x="618028" y="1152524"/>
                  </a:lnTo>
                  <a:lnTo>
                    <a:pt x="605126" y="1107431"/>
                  </a:lnTo>
                  <a:lnTo>
                    <a:pt x="588833" y="1063268"/>
                  </a:lnTo>
                  <a:lnTo>
                    <a:pt x="569618" y="1020180"/>
                  </a:lnTo>
                  <a:lnTo>
                    <a:pt x="547951" y="978314"/>
                  </a:lnTo>
                  <a:lnTo>
                    <a:pt x="524140" y="937569"/>
                  </a:lnTo>
                  <a:lnTo>
                    <a:pt x="498575" y="897926"/>
                  </a:lnTo>
                  <a:lnTo>
                    <a:pt x="471441" y="859346"/>
                  </a:lnTo>
                  <a:lnTo>
                    <a:pt x="442919" y="821793"/>
                  </a:lnTo>
                  <a:lnTo>
                    <a:pt x="413191" y="785230"/>
                  </a:lnTo>
                  <a:lnTo>
                    <a:pt x="382422" y="749481"/>
                  </a:lnTo>
                  <a:lnTo>
                    <a:pt x="350647" y="714817"/>
                  </a:lnTo>
                  <a:lnTo>
                    <a:pt x="317912" y="681001"/>
                  </a:lnTo>
                  <a:lnTo>
                    <a:pt x="284415" y="647958"/>
                  </a:lnTo>
                  <a:lnTo>
                    <a:pt x="250316" y="615571"/>
                  </a:lnTo>
                  <a:lnTo>
                    <a:pt x="215317" y="584164"/>
                  </a:lnTo>
                  <a:lnTo>
                    <a:pt x="179700" y="553488"/>
                  </a:lnTo>
                  <a:lnTo>
                    <a:pt x="143460" y="523533"/>
                  </a:lnTo>
                  <a:lnTo>
                    <a:pt x="106594" y="494285"/>
                  </a:lnTo>
                  <a:lnTo>
                    <a:pt x="87537" y="479774"/>
                  </a:lnTo>
                  <a:lnTo>
                    <a:pt x="53464" y="479774"/>
                  </a:lnTo>
                  <a:lnTo>
                    <a:pt x="57527" y="473503"/>
                  </a:lnTo>
                  <a:lnTo>
                    <a:pt x="58071" y="465219"/>
                  </a:lnTo>
                  <a:lnTo>
                    <a:pt x="54678" y="458570"/>
                  </a:lnTo>
                  <a:lnTo>
                    <a:pt x="53862" y="456884"/>
                  </a:lnTo>
                  <a:lnTo>
                    <a:pt x="47652" y="450434"/>
                  </a:lnTo>
                  <a:lnTo>
                    <a:pt x="72474" y="450434"/>
                  </a:lnTo>
                  <a:lnTo>
                    <a:pt x="144216" y="339740"/>
                  </a:lnTo>
                  <a:lnTo>
                    <a:pt x="234356" y="197305"/>
                  </a:lnTo>
                  <a:lnTo>
                    <a:pt x="259020" y="157881"/>
                  </a:lnTo>
                  <a:lnTo>
                    <a:pt x="329365" y="43627"/>
                  </a:lnTo>
                  <a:lnTo>
                    <a:pt x="319260" y="36176"/>
                  </a:lnTo>
                  <a:lnTo>
                    <a:pt x="318838" y="35903"/>
                  </a:lnTo>
                  <a:lnTo>
                    <a:pt x="317822" y="35075"/>
                  </a:lnTo>
                  <a:lnTo>
                    <a:pt x="333987" y="35075"/>
                  </a:lnTo>
                  <a:lnTo>
                    <a:pt x="334639" y="34489"/>
                  </a:lnTo>
                  <a:lnTo>
                    <a:pt x="335633" y="33337"/>
                  </a:lnTo>
                  <a:lnTo>
                    <a:pt x="336104" y="32594"/>
                  </a:lnTo>
                  <a:lnTo>
                    <a:pt x="372493" y="32594"/>
                  </a:lnTo>
                  <a:lnTo>
                    <a:pt x="342345" y="6343"/>
                  </a:lnTo>
                  <a:lnTo>
                    <a:pt x="338450" y="3558"/>
                  </a:lnTo>
                  <a:lnTo>
                    <a:pt x="336534" y="2417"/>
                  </a:lnTo>
                  <a:lnTo>
                    <a:pt x="334408" y="1548"/>
                  </a:lnTo>
                  <a:lnTo>
                    <a:pt x="332241" y="930"/>
                  </a:lnTo>
                  <a:lnTo>
                    <a:pt x="325574" y="0"/>
                  </a:lnTo>
                  <a:close/>
                </a:path>
                <a:path w="627380" h="1198880">
                  <a:moveTo>
                    <a:pt x="64639" y="462526"/>
                  </a:moveTo>
                  <a:lnTo>
                    <a:pt x="57527" y="473503"/>
                  </a:lnTo>
                  <a:lnTo>
                    <a:pt x="57516" y="473669"/>
                  </a:lnTo>
                  <a:lnTo>
                    <a:pt x="53464" y="479774"/>
                  </a:lnTo>
                  <a:lnTo>
                    <a:pt x="87537" y="479774"/>
                  </a:lnTo>
                  <a:lnTo>
                    <a:pt x="69097" y="465732"/>
                  </a:lnTo>
                  <a:lnTo>
                    <a:pt x="64639" y="462526"/>
                  </a:lnTo>
                  <a:close/>
                </a:path>
                <a:path w="627380" h="1198880">
                  <a:moveTo>
                    <a:pt x="48348" y="450926"/>
                  </a:moveTo>
                  <a:lnTo>
                    <a:pt x="54678" y="458570"/>
                  </a:lnTo>
                  <a:lnTo>
                    <a:pt x="58071" y="465219"/>
                  </a:lnTo>
                  <a:lnTo>
                    <a:pt x="57527" y="473503"/>
                  </a:lnTo>
                  <a:lnTo>
                    <a:pt x="64639" y="462526"/>
                  </a:lnTo>
                  <a:lnTo>
                    <a:pt x="57087" y="457094"/>
                  </a:lnTo>
                  <a:lnTo>
                    <a:pt x="48348" y="450926"/>
                  </a:lnTo>
                  <a:close/>
                </a:path>
                <a:path w="627380" h="1198880">
                  <a:moveTo>
                    <a:pt x="72474" y="450434"/>
                  </a:moveTo>
                  <a:lnTo>
                    <a:pt x="47652" y="450434"/>
                  </a:lnTo>
                  <a:lnTo>
                    <a:pt x="57113" y="457113"/>
                  </a:lnTo>
                  <a:lnTo>
                    <a:pt x="64639" y="462526"/>
                  </a:lnTo>
                  <a:lnTo>
                    <a:pt x="72474" y="450434"/>
                  </a:lnTo>
                  <a:close/>
                </a:path>
                <a:path w="627380" h="1198880">
                  <a:moveTo>
                    <a:pt x="372493" y="32594"/>
                  </a:moveTo>
                  <a:lnTo>
                    <a:pt x="336104" y="32594"/>
                  </a:lnTo>
                  <a:lnTo>
                    <a:pt x="332929" y="37840"/>
                  </a:lnTo>
                  <a:lnTo>
                    <a:pt x="329365" y="43627"/>
                  </a:lnTo>
                  <a:lnTo>
                    <a:pt x="415285" y="106989"/>
                  </a:lnTo>
                  <a:lnTo>
                    <a:pt x="528774" y="188420"/>
                  </a:lnTo>
                  <a:lnTo>
                    <a:pt x="566939" y="215147"/>
                  </a:lnTo>
                  <a:lnTo>
                    <a:pt x="605405" y="241498"/>
                  </a:lnTo>
                  <a:lnTo>
                    <a:pt x="571328" y="209672"/>
                  </a:lnTo>
                  <a:lnTo>
                    <a:pt x="536952" y="178221"/>
                  </a:lnTo>
                  <a:lnTo>
                    <a:pt x="432824" y="85126"/>
                  </a:lnTo>
                  <a:lnTo>
                    <a:pt x="372493" y="32594"/>
                  </a:lnTo>
                  <a:close/>
                </a:path>
                <a:path w="627380" h="1198880">
                  <a:moveTo>
                    <a:pt x="319260" y="36176"/>
                  </a:moveTo>
                  <a:lnTo>
                    <a:pt x="329365" y="43627"/>
                  </a:lnTo>
                  <a:lnTo>
                    <a:pt x="332291" y="38876"/>
                  </a:lnTo>
                  <a:lnTo>
                    <a:pt x="326576" y="38876"/>
                  </a:lnTo>
                  <a:lnTo>
                    <a:pt x="322555" y="37704"/>
                  </a:lnTo>
                  <a:lnTo>
                    <a:pt x="321550" y="37431"/>
                  </a:lnTo>
                  <a:lnTo>
                    <a:pt x="320576" y="36971"/>
                  </a:lnTo>
                  <a:lnTo>
                    <a:pt x="319697" y="36457"/>
                  </a:lnTo>
                  <a:lnTo>
                    <a:pt x="319260" y="36176"/>
                  </a:lnTo>
                  <a:close/>
                </a:path>
                <a:path w="627380" h="1198880">
                  <a:moveTo>
                    <a:pt x="333987" y="35075"/>
                  </a:moveTo>
                  <a:lnTo>
                    <a:pt x="317822" y="35075"/>
                  </a:lnTo>
                  <a:lnTo>
                    <a:pt x="319260" y="36176"/>
                  </a:lnTo>
                  <a:lnTo>
                    <a:pt x="319697" y="36457"/>
                  </a:lnTo>
                  <a:lnTo>
                    <a:pt x="320576" y="36971"/>
                  </a:lnTo>
                  <a:lnTo>
                    <a:pt x="321550" y="37431"/>
                  </a:lnTo>
                  <a:lnTo>
                    <a:pt x="323022" y="37840"/>
                  </a:lnTo>
                  <a:lnTo>
                    <a:pt x="326576" y="38876"/>
                  </a:lnTo>
                  <a:lnTo>
                    <a:pt x="331068" y="37840"/>
                  </a:lnTo>
                  <a:lnTo>
                    <a:pt x="333987" y="35075"/>
                  </a:lnTo>
                  <a:close/>
                </a:path>
                <a:path w="627380" h="1198880">
                  <a:moveTo>
                    <a:pt x="336104" y="32594"/>
                  </a:moveTo>
                  <a:lnTo>
                    <a:pt x="335633" y="33337"/>
                  </a:lnTo>
                  <a:lnTo>
                    <a:pt x="334639" y="34489"/>
                  </a:lnTo>
                  <a:lnTo>
                    <a:pt x="334230" y="34845"/>
                  </a:lnTo>
                  <a:lnTo>
                    <a:pt x="331068" y="37840"/>
                  </a:lnTo>
                  <a:lnTo>
                    <a:pt x="326576" y="38876"/>
                  </a:lnTo>
                  <a:lnTo>
                    <a:pt x="332291" y="38876"/>
                  </a:lnTo>
                  <a:lnTo>
                    <a:pt x="336104" y="32594"/>
                  </a:lnTo>
                  <a:close/>
                </a:path>
              </a:pathLst>
            </a:custGeom>
            <a:solidFill>
              <a:srgbClr val="DB314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5" name="object 65"/>
            <p:cNvSpPr/>
            <p:nvPr/>
          </p:nvSpPr>
          <p:spPr>
            <a:xfrm>
              <a:off x="15962438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76" y="0"/>
                  </a:moveTo>
                  <a:lnTo>
                    <a:pt x="0" y="0"/>
                  </a:lnTo>
                  <a:lnTo>
                    <a:pt x="832871" y="705145"/>
                  </a:lnTo>
                  <a:lnTo>
                    <a:pt x="877823" y="1246521"/>
                  </a:lnTo>
                  <a:lnTo>
                    <a:pt x="3021737" y="3061607"/>
                  </a:lnTo>
                  <a:lnTo>
                    <a:pt x="3047861" y="3030750"/>
                  </a:lnTo>
                  <a:lnTo>
                    <a:pt x="916754" y="1226501"/>
                  </a:lnTo>
                  <a:lnTo>
                    <a:pt x="871792" y="685114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8274741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23" y="2970047"/>
                  </a:lnTo>
                  <a:lnTo>
                    <a:pt x="822274" y="2955277"/>
                  </a:lnTo>
                  <a:lnTo>
                    <a:pt x="822274" y="3033014"/>
                  </a:lnTo>
                  <a:lnTo>
                    <a:pt x="817867" y="3073209"/>
                  </a:lnTo>
                  <a:lnTo>
                    <a:pt x="797699" y="3109874"/>
                  </a:lnTo>
                  <a:lnTo>
                    <a:pt x="764870" y="3135807"/>
                  </a:lnTo>
                  <a:lnTo>
                    <a:pt x="725944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72" y="3010268"/>
                  </a:lnTo>
                  <a:lnTo>
                    <a:pt x="636739" y="2973603"/>
                  </a:lnTo>
                  <a:lnTo>
                    <a:pt x="669582" y="2947670"/>
                  </a:lnTo>
                  <a:lnTo>
                    <a:pt x="708494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74" y="3033014"/>
                  </a:lnTo>
                  <a:lnTo>
                    <a:pt x="822274" y="2955277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18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66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8" name="object 68"/>
            <p:cNvSpPr/>
            <p:nvPr/>
          </p:nvSpPr>
          <p:spPr>
            <a:xfrm>
              <a:off x="19316036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24" y="0"/>
                  </a:moveTo>
                  <a:lnTo>
                    <a:pt x="0" y="30857"/>
                  </a:lnTo>
                  <a:lnTo>
                    <a:pt x="788062" y="698056"/>
                  </a:lnTo>
                  <a:lnTo>
                    <a:pt x="788062" y="645083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9" name="object 6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213148" y="537520"/>
              <a:ext cx="242404" cy="242397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9196958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56" y="0"/>
                  </a:moveTo>
                  <a:lnTo>
                    <a:pt x="105091" y="3494"/>
                  </a:lnTo>
                  <a:lnTo>
                    <a:pt x="65706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09" y="265309"/>
                  </a:lnTo>
                  <a:lnTo>
                    <a:pt x="127627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8" y="242445"/>
                  </a:lnTo>
                  <a:lnTo>
                    <a:pt x="146120" y="242445"/>
                  </a:lnTo>
                  <a:lnTo>
                    <a:pt x="105923" y="238047"/>
                  </a:lnTo>
                  <a:lnTo>
                    <a:pt x="69262" y="217880"/>
                  </a:lnTo>
                  <a:lnTo>
                    <a:pt x="43323" y="185047"/>
                  </a:lnTo>
                  <a:lnTo>
                    <a:pt x="32352" y="146124"/>
                  </a:lnTo>
                  <a:lnTo>
                    <a:pt x="36749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36" y="32356"/>
                  </a:lnTo>
                  <a:lnTo>
                    <a:pt x="188677" y="9489"/>
                  </a:lnTo>
                  <a:lnTo>
                    <a:pt x="14715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69" y="89755"/>
                  </a:lnTo>
                  <a:lnTo>
                    <a:pt x="242440" y="128676"/>
                  </a:lnTo>
                  <a:lnTo>
                    <a:pt x="238042" y="168873"/>
                  </a:lnTo>
                  <a:lnTo>
                    <a:pt x="217875" y="205535"/>
                  </a:lnTo>
                  <a:lnTo>
                    <a:pt x="185042" y="231474"/>
                  </a:lnTo>
                  <a:lnTo>
                    <a:pt x="146120" y="242445"/>
                  </a:lnTo>
                  <a:lnTo>
                    <a:pt x="223858" y="242445"/>
                  </a:lnTo>
                  <a:lnTo>
                    <a:pt x="242565" y="226435"/>
                  </a:lnTo>
                  <a:lnTo>
                    <a:pt x="265304" y="188683"/>
                  </a:lnTo>
                  <a:lnTo>
                    <a:pt x="274792" y="147162"/>
                  </a:lnTo>
                  <a:lnTo>
                    <a:pt x="271297" y="105096"/>
                  </a:lnTo>
                  <a:lnTo>
                    <a:pt x="255924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0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24" y="67745"/>
                  </a:lnTo>
                  <a:lnTo>
                    <a:pt x="255087" y="65711"/>
                  </a:lnTo>
                  <a:lnTo>
                    <a:pt x="238300" y="46099"/>
                  </a:lnTo>
                  <a:close/>
                </a:path>
                <a:path w="274955" h="274955">
                  <a:moveTo>
                    <a:pt x="22653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0" y="46099"/>
                  </a:lnTo>
                  <a:lnTo>
                    <a:pt x="22653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1" name="object 71"/>
            <p:cNvSpPr/>
            <p:nvPr/>
          </p:nvSpPr>
          <p:spPr>
            <a:xfrm>
              <a:off x="17532255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84" y="1914894"/>
                  </a:lnTo>
                  <a:lnTo>
                    <a:pt x="2571845" y="1989707"/>
                  </a:lnTo>
                  <a:lnTo>
                    <a:pt x="2571845" y="1936716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02" y="1934412"/>
                  </a:lnTo>
                  <a:lnTo>
                    <a:pt x="2483484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429382" y="81409"/>
              <a:ext cx="242400" cy="24240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7413183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9"/>
                  </a:lnTo>
                  <a:lnTo>
                    <a:pt x="209083" y="255093"/>
                  </a:lnTo>
                  <a:lnTo>
                    <a:pt x="223868" y="242440"/>
                  </a:lnTo>
                  <a:lnTo>
                    <a:pt x="146126" y="242440"/>
                  </a:lnTo>
                  <a:lnTo>
                    <a:pt x="105927" y="238042"/>
                  </a:lnTo>
                  <a:lnTo>
                    <a:pt x="69259" y="217875"/>
                  </a:lnTo>
                  <a:lnTo>
                    <a:pt x="43322" y="185042"/>
                  </a:lnTo>
                  <a:lnTo>
                    <a:pt x="32355" y="146120"/>
                  </a:lnTo>
                  <a:lnTo>
                    <a:pt x="36756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5" y="89749"/>
                  </a:lnTo>
                  <a:lnTo>
                    <a:pt x="242443" y="128671"/>
                  </a:lnTo>
                  <a:lnTo>
                    <a:pt x="238041" y="168868"/>
                  </a:lnTo>
                  <a:lnTo>
                    <a:pt x="217873" y="205530"/>
                  </a:lnTo>
                  <a:lnTo>
                    <a:pt x="185045" y="231469"/>
                  </a:lnTo>
                  <a:lnTo>
                    <a:pt x="146126" y="242440"/>
                  </a:lnTo>
                  <a:lnTo>
                    <a:pt x="223868" y="242440"/>
                  </a:lnTo>
                  <a:lnTo>
                    <a:pt x="242563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0" y="105099"/>
                  </a:lnTo>
                  <a:lnTo>
                    <a:pt x="255926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4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26" y="67739"/>
                  </a:lnTo>
                  <a:lnTo>
                    <a:pt x="255091" y="65711"/>
                  </a:lnTo>
                  <a:lnTo>
                    <a:pt x="238304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4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4" name="object 74"/>
            <p:cNvSpPr/>
            <p:nvPr/>
          </p:nvSpPr>
          <p:spPr>
            <a:xfrm>
              <a:off x="17805404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1" y="1425860"/>
                  </a:moveTo>
                  <a:lnTo>
                    <a:pt x="1950129" y="1425860"/>
                  </a:lnTo>
                  <a:lnTo>
                    <a:pt x="2214153" y="1649414"/>
                  </a:lnTo>
                  <a:lnTo>
                    <a:pt x="2240278" y="1618556"/>
                  </a:lnTo>
                  <a:lnTo>
                    <a:pt x="2012701" y="1425860"/>
                  </a:lnTo>
                  <a:close/>
                </a:path>
                <a:path w="2240280" h="1649730">
                  <a:moveTo>
                    <a:pt x="62575" y="0"/>
                  </a:moveTo>
                  <a:lnTo>
                    <a:pt x="0" y="0"/>
                  </a:lnTo>
                  <a:lnTo>
                    <a:pt x="1707927" y="1445975"/>
                  </a:lnTo>
                  <a:lnTo>
                    <a:pt x="1950129" y="1425860"/>
                  </a:lnTo>
                  <a:lnTo>
                    <a:pt x="2012701" y="1425860"/>
                  </a:lnTo>
                  <a:lnTo>
                    <a:pt x="1987214" y="1404280"/>
                  </a:lnTo>
                  <a:lnTo>
                    <a:pt x="1721257" y="1404280"/>
                  </a:lnTo>
                  <a:lnTo>
                    <a:pt x="62575" y="0"/>
                  </a:lnTo>
                  <a:close/>
                </a:path>
                <a:path w="2240280" h="1649730">
                  <a:moveTo>
                    <a:pt x="1963459" y="1384165"/>
                  </a:moveTo>
                  <a:lnTo>
                    <a:pt x="1721257" y="1404280"/>
                  </a:lnTo>
                  <a:lnTo>
                    <a:pt x="1987214" y="1404280"/>
                  </a:lnTo>
                  <a:lnTo>
                    <a:pt x="1963459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75" name="object 7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9906147" y="1508322"/>
              <a:ext cx="197952" cy="2424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9889954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59" y="0"/>
                  </a:moveTo>
                  <a:lnTo>
                    <a:pt x="105096" y="3494"/>
                  </a:lnTo>
                  <a:lnTo>
                    <a:pt x="65710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71" y="242571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6" y="271297"/>
                  </a:lnTo>
                  <a:lnTo>
                    <a:pt x="209081" y="255087"/>
                  </a:lnTo>
                  <a:lnTo>
                    <a:pt x="214145" y="250753"/>
                  </a:lnTo>
                  <a:lnTo>
                    <a:pt x="214145" y="242440"/>
                  </a:lnTo>
                  <a:lnTo>
                    <a:pt x="146119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18" y="185042"/>
                  </a:lnTo>
                  <a:lnTo>
                    <a:pt x="32350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49" y="43323"/>
                  </a:lnTo>
                  <a:lnTo>
                    <a:pt x="128671" y="32352"/>
                  </a:lnTo>
                  <a:lnTo>
                    <a:pt x="214145" y="32352"/>
                  </a:lnTo>
                  <a:lnTo>
                    <a:pt x="214145" y="24827"/>
                  </a:lnTo>
                  <a:lnTo>
                    <a:pt x="188678" y="9488"/>
                  </a:lnTo>
                  <a:lnTo>
                    <a:pt x="147159" y="0"/>
                  </a:lnTo>
                  <a:close/>
                </a:path>
                <a:path w="214630" h="274955">
                  <a:moveTo>
                    <a:pt x="214145" y="208476"/>
                  </a:moveTo>
                  <a:lnTo>
                    <a:pt x="185042" y="231469"/>
                  </a:lnTo>
                  <a:lnTo>
                    <a:pt x="146119" y="242440"/>
                  </a:lnTo>
                  <a:lnTo>
                    <a:pt x="214145" y="242440"/>
                  </a:lnTo>
                  <a:lnTo>
                    <a:pt x="214145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5" y="67821"/>
                  </a:lnTo>
                  <a:lnTo>
                    <a:pt x="214145" y="64211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5" y="46093"/>
                  </a:moveTo>
                  <a:lnTo>
                    <a:pt x="192746" y="46093"/>
                  </a:lnTo>
                  <a:lnTo>
                    <a:pt x="214145" y="64211"/>
                  </a:lnTo>
                  <a:lnTo>
                    <a:pt x="214145" y="46093"/>
                  </a:lnTo>
                  <a:close/>
                </a:path>
                <a:path w="214630" h="274955">
                  <a:moveTo>
                    <a:pt x="214145" y="32352"/>
                  </a:moveTo>
                  <a:lnTo>
                    <a:pt x="128671" y="32352"/>
                  </a:lnTo>
                  <a:lnTo>
                    <a:pt x="168868" y="36749"/>
                  </a:lnTo>
                  <a:lnTo>
                    <a:pt x="205530" y="56916"/>
                  </a:lnTo>
                  <a:lnTo>
                    <a:pt x="192746" y="46093"/>
                  </a:lnTo>
                  <a:lnTo>
                    <a:pt x="214145" y="46093"/>
                  </a:lnTo>
                  <a:lnTo>
                    <a:pt x="214145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7" name="object 77"/>
            <p:cNvSpPr/>
            <p:nvPr/>
          </p:nvSpPr>
          <p:spPr>
            <a:xfrm>
              <a:off x="19334063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8" name="object 78"/>
            <p:cNvSpPr/>
            <p:nvPr/>
          </p:nvSpPr>
          <p:spPr>
            <a:xfrm>
              <a:off x="19755786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14" y="294892"/>
                  </a:lnTo>
                  <a:lnTo>
                    <a:pt x="348314" y="241908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9" name="object 79"/>
            <p:cNvSpPr/>
            <p:nvPr/>
          </p:nvSpPr>
          <p:spPr>
            <a:xfrm>
              <a:off x="16455176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9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69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87" y="604586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0" name="object 8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259911" y="1866990"/>
              <a:ext cx="242400" cy="242402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8243714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7"/>
                  </a:lnTo>
                  <a:lnTo>
                    <a:pt x="209083" y="255087"/>
                  </a:lnTo>
                  <a:lnTo>
                    <a:pt x="223859" y="242440"/>
                  </a:lnTo>
                  <a:lnTo>
                    <a:pt x="146120" y="242440"/>
                  </a:lnTo>
                  <a:lnTo>
                    <a:pt x="105921" y="238042"/>
                  </a:lnTo>
                  <a:lnTo>
                    <a:pt x="69259" y="217875"/>
                  </a:lnTo>
                  <a:lnTo>
                    <a:pt x="43320" y="185042"/>
                  </a:lnTo>
                  <a:lnTo>
                    <a:pt x="32349" y="146120"/>
                  </a:lnTo>
                  <a:lnTo>
                    <a:pt x="36747" y="105923"/>
                  </a:lnTo>
                  <a:lnTo>
                    <a:pt x="56914" y="69262"/>
                  </a:lnTo>
                  <a:lnTo>
                    <a:pt x="89752" y="43323"/>
                  </a:lnTo>
                  <a:lnTo>
                    <a:pt x="128674" y="32352"/>
                  </a:lnTo>
                  <a:lnTo>
                    <a:pt x="226535" y="32352"/>
                  </a:lnTo>
                  <a:lnTo>
                    <a:pt x="188680" y="9488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43" y="56923"/>
                  </a:moveTo>
                  <a:lnTo>
                    <a:pt x="231475" y="89749"/>
                  </a:lnTo>
                  <a:lnTo>
                    <a:pt x="242444" y="128671"/>
                  </a:lnTo>
                  <a:lnTo>
                    <a:pt x="238046" y="168868"/>
                  </a:lnTo>
                  <a:lnTo>
                    <a:pt x="217883" y="205530"/>
                  </a:lnTo>
                  <a:lnTo>
                    <a:pt x="185044" y="231469"/>
                  </a:lnTo>
                  <a:lnTo>
                    <a:pt x="146120" y="242440"/>
                  </a:lnTo>
                  <a:lnTo>
                    <a:pt x="223859" y="242440"/>
                  </a:lnTo>
                  <a:lnTo>
                    <a:pt x="242563" y="226430"/>
                  </a:lnTo>
                  <a:lnTo>
                    <a:pt x="265302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924" y="67739"/>
                  </a:lnTo>
                  <a:lnTo>
                    <a:pt x="218320" y="67739"/>
                  </a:lnTo>
                  <a:lnTo>
                    <a:pt x="205543" y="56923"/>
                  </a:lnTo>
                  <a:close/>
                </a:path>
                <a:path w="274955" h="274955">
                  <a:moveTo>
                    <a:pt x="238297" y="46093"/>
                  </a:moveTo>
                  <a:lnTo>
                    <a:pt x="192751" y="46093"/>
                  </a:lnTo>
                  <a:lnTo>
                    <a:pt x="218320" y="67739"/>
                  </a:lnTo>
                  <a:lnTo>
                    <a:pt x="255924" y="67739"/>
                  </a:lnTo>
                  <a:lnTo>
                    <a:pt x="255089" y="65711"/>
                  </a:lnTo>
                  <a:lnTo>
                    <a:pt x="238297" y="46093"/>
                  </a:lnTo>
                  <a:close/>
                </a:path>
                <a:path w="274955" h="274955">
                  <a:moveTo>
                    <a:pt x="226535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1" y="56912"/>
                  </a:lnTo>
                  <a:lnTo>
                    <a:pt x="192751" y="46093"/>
                  </a:lnTo>
                  <a:lnTo>
                    <a:pt x="238297" y="46093"/>
                  </a:lnTo>
                  <a:lnTo>
                    <a:pt x="226535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2" name="object 82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83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3" name="object 8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18211485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9"/>
                  </a:lnTo>
                  <a:lnTo>
                    <a:pt x="209085" y="255093"/>
                  </a:lnTo>
                  <a:lnTo>
                    <a:pt x="223870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50" y="43323"/>
                  </a:lnTo>
                  <a:lnTo>
                    <a:pt x="128672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72" y="32352"/>
                  </a:lnTo>
                  <a:lnTo>
                    <a:pt x="168873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2" y="105099"/>
                  </a:lnTo>
                  <a:lnTo>
                    <a:pt x="255091" y="65711"/>
                  </a:lnTo>
                  <a:lnTo>
                    <a:pt x="226537" y="32352"/>
                  </a:lnTo>
                  <a:close/>
                </a:path>
                <a:path w="274955" h="274955">
                  <a:moveTo>
                    <a:pt x="69262" y="217875"/>
                  </a:moveTo>
                  <a:lnTo>
                    <a:pt x="82045" y="228698"/>
                  </a:lnTo>
                  <a:lnTo>
                    <a:pt x="88937" y="228698"/>
                  </a:lnTo>
                  <a:lnTo>
                    <a:pt x="69262" y="217875"/>
                  </a:lnTo>
                  <a:close/>
                </a:path>
                <a:path w="274955" h="274955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5" name="object 85"/>
            <p:cNvSpPr/>
            <p:nvPr/>
          </p:nvSpPr>
          <p:spPr>
            <a:xfrm>
              <a:off x="1093800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24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1" y="3061608"/>
                  </a:lnTo>
                  <a:lnTo>
                    <a:pt x="3047862" y="3061608"/>
                  </a:lnTo>
                  <a:lnTo>
                    <a:pt x="2214990" y="2356462"/>
                  </a:lnTo>
                  <a:lnTo>
                    <a:pt x="2170028" y="1815086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6" name="object 8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90927" y="8145614"/>
              <a:ext cx="242399" cy="242402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57" y="185039"/>
                  </a:lnTo>
                  <a:lnTo>
                    <a:pt x="1007084" y="146126"/>
                  </a:lnTo>
                  <a:lnTo>
                    <a:pt x="1011478" y="105918"/>
                  </a:lnTo>
                  <a:lnTo>
                    <a:pt x="1031646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79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46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81"/>
                  </a:lnTo>
                  <a:lnTo>
                    <a:pt x="882815" y="2947301"/>
                  </a:lnTo>
                  <a:lnTo>
                    <a:pt x="1384871" y="2905607"/>
                  </a:lnTo>
                  <a:lnTo>
                    <a:pt x="1438452" y="2901162"/>
                  </a:lnTo>
                  <a:lnTo>
                    <a:pt x="1766785" y="3179127"/>
                  </a:lnTo>
                  <a:lnTo>
                    <a:pt x="1829346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9971647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78"/>
                  </a:lnTo>
                  <a:lnTo>
                    <a:pt x="761938" y="698062"/>
                  </a:lnTo>
                  <a:lnTo>
                    <a:pt x="788062" y="667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9" name="object 8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48542" y="10528635"/>
              <a:ext cx="242408" cy="24240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632349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4" y="209085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5" y="255087"/>
                  </a:lnTo>
                  <a:lnTo>
                    <a:pt x="223855" y="242445"/>
                  </a:lnTo>
                  <a:lnTo>
                    <a:pt x="146120" y="242445"/>
                  </a:lnTo>
                  <a:lnTo>
                    <a:pt x="105923" y="238043"/>
                  </a:lnTo>
                  <a:lnTo>
                    <a:pt x="88935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49" y="43324"/>
                  </a:lnTo>
                  <a:lnTo>
                    <a:pt x="128671" y="32356"/>
                  </a:lnTo>
                  <a:lnTo>
                    <a:pt x="226540" y="32356"/>
                  </a:lnTo>
                  <a:lnTo>
                    <a:pt x="226428" y="32225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4">
                  <a:moveTo>
                    <a:pt x="226540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16"/>
                  </a:lnTo>
                  <a:lnTo>
                    <a:pt x="231469" y="89750"/>
                  </a:lnTo>
                  <a:lnTo>
                    <a:pt x="242440" y="128672"/>
                  </a:lnTo>
                  <a:lnTo>
                    <a:pt x="238042" y="168873"/>
                  </a:lnTo>
                  <a:lnTo>
                    <a:pt x="217875" y="205540"/>
                  </a:lnTo>
                  <a:lnTo>
                    <a:pt x="185042" y="231477"/>
                  </a:lnTo>
                  <a:lnTo>
                    <a:pt x="146120" y="242445"/>
                  </a:lnTo>
                  <a:lnTo>
                    <a:pt x="223855" y="242445"/>
                  </a:lnTo>
                  <a:lnTo>
                    <a:pt x="242565" y="226430"/>
                  </a:lnTo>
                  <a:lnTo>
                    <a:pt x="265304" y="188683"/>
                  </a:lnTo>
                  <a:lnTo>
                    <a:pt x="274792" y="147164"/>
                  </a:lnTo>
                  <a:lnTo>
                    <a:pt x="271297" y="105099"/>
                  </a:lnTo>
                  <a:lnTo>
                    <a:pt x="255087" y="65711"/>
                  </a:lnTo>
                  <a:lnTo>
                    <a:pt x="226540" y="32356"/>
                  </a:lnTo>
                  <a:close/>
                </a:path>
                <a:path w="274955" h="274954">
                  <a:moveTo>
                    <a:pt x="69262" y="217875"/>
                  </a:moveTo>
                  <a:lnTo>
                    <a:pt x="82045" y="228698"/>
                  </a:lnTo>
                  <a:lnTo>
                    <a:pt x="88935" y="228698"/>
                  </a:lnTo>
                  <a:lnTo>
                    <a:pt x="69262" y="217875"/>
                  </a:lnTo>
                  <a:close/>
                </a:path>
                <a:path w="274955" h="274954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9136121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9" y="96981"/>
                  </a:moveTo>
                  <a:lnTo>
                    <a:pt x="310111" y="96981"/>
                  </a:lnTo>
                  <a:lnTo>
                    <a:pt x="2545719" y="1989698"/>
                  </a:lnTo>
                  <a:lnTo>
                    <a:pt x="2571844" y="1958841"/>
                  </a:lnTo>
                  <a:lnTo>
                    <a:pt x="372689" y="96981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83"/>
                  </a:lnTo>
                  <a:lnTo>
                    <a:pt x="75030" y="116509"/>
                  </a:lnTo>
                  <a:lnTo>
                    <a:pt x="310111" y="96981"/>
                  </a:lnTo>
                  <a:lnTo>
                    <a:pt x="372689" y="96981"/>
                  </a:lnTo>
                  <a:lnTo>
                    <a:pt x="346507" y="74814"/>
                  </a:lnTo>
                  <a:lnTo>
                    <a:pt x="88359" y="74814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41" y="55286"/>
                  </a:moveTo>
                  <a:lnTo>
                    <a:pt x="88359" y="74814"/>
                  </a:lnTo>
                  <a:lnTo>
                    <a:pt x="346507" y="74814"/>
                  </a:lnTo>
                  <a:lnTo>
                    <a:pt x="323441" y="55286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2" name="object 9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432315" y="10984745"/>
              <a:ext cx="242402" cy="24240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416124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57" y="0"/>
                  </a:moveTo>
                  <a:lnTo>
                    <a:pt x="105092" y="3494"/>
                  </a:lnTo>
                  <a:lnTo>
                    <a:pt x="65707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52" y="242565"/>
                  </a:lnTo>
                  <a:lnTo>
                    <a:pt x="86104" y="265304"/>
                  </a:lnTo>
                  <a:lnTo>
                    <a:pt x="127625" y="274792"/>
                  </a:lnTo>
                  <a:lnTo>
                    <a:pt x="169690" y="271297"/>
                  </a:lnTo>
                  <a:lnTo>
                    <a:pt x="209075" y="255087"/>
                  </a:lnTo>
                  <a:lnTo>
                    <a:pt x="223851" y="242440"/>
                  </a:lnTo>
                  <a:lnTo>
                    <a:pt x="146111" y="242440"/>
                  </a:lnTo>
                  <a:lnTo>
                    <a:pt x="105913" y="238042"/>
                  </a:lnTo>
                  <a:lnTo>
                    <a:pt x="88927" y="228698"/>
                  </a:lnTo>
                  <a:lnTo>
                    <a:pt x="82035" y="228698"/>
                  </a:lnTo>
                  <a:lnTo>
                    <a:pt x="56469" y="207052"/>
                  </a:lnTo>
                  <a:lnTo>
                    <a:pt x="60702" y="207052"/>
                  </a:lnTo>
                  <a:lnTo>
                    <a:pt x="43314" y="185042"/>
                  </a:lnTo>
                  <a:lnTo>
                    <a:pt x="32347" y="146120"/>
                  </a:lnTo>
                  <a:lnTo>
                    <a:pt x="36748" y="105923"/>
                  </a:lnTo>
                  <a:lnTo>
                    <a:pt x="56917" y="69262"/>
                  </a:lnTo>
                  <a:lnTo>
                    <a:pt x="89750" y="43323"/>
                  </a:lnTo>
                  <a:lnTo>
                    <a:pt x="128671" y="32352"/>
                  </a:lnTo>
                  <a:lnTo>
                    <a:pt x="226538" y="32352"/>
                  </a:lnTo>
                  <a:lnTo>
                    <a:pt x="188678" y="9488"/>
                  </a:lnTo>
                  <a:lnTo>
                    <a:pt x="147157" y="0"/>
                  </a:lnTo>
                  <a:close/>
                </a:path>
                <a:path w="274955" h="274954">
                  <a:moveTo>
                    <a:pt x="226538" y="32352"/>
                  </a:moveTo>
                  <a:lnTo>
                    <a:pt x="128671" y="32352"/>
                  </a:lnTo>
                  <a:lnTo>
                    <a:pt x="168869" y="36749"/>
                  </a:lnTo>
                  <a:lnTo>
                    <a:pt x="205530" y="56916"/>
                  </a:lnTo>
                  <a:lnTo>
                    <a:pt x="231469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65" y="205530"/>
                  </a:lnTo>
                  <a:lnTo>
                    <a:pt x="185032" y="231469"/>
                  </a:lnTo>
                  <a:lnTo>
                    <a:pt x="146111" y="242440"/>
                  </a:lnTo>
                  <a:lnTo>
                    <a:pt x="223851" y="242440"/>
                  </a:lnTo>
                  <a:lnTo>
                    <a:pt x="242555" y="226430"/>
                  </a:lnTo>
                  <a:lnTo>
                    <a:pt x="265299" y="188682"/>
                  </a:lnTo>
                  <a:lnTo>
                    <a:pt x="274790" y="147161"/>
                  </a:lnTo>
                  <a:lnTo>
                    <a:pt x="271297" y="105094"/>
                  </a:lnTo>
                  <a:lnTo>
                    <a:pt x="255088" y="65707"/>
                  </a:lnTo>
                  <a:lnTo>
                    <a:pt x="226538" y="32352"/>
                  </a:lnTo>
                  <a:close/>
                </a:path>
                <a:path w="274955" h="274954">
                  <a:moveTo>
                    <a:pt x="69252" y="217875"/>
                  </a:moveTo>
                  <a:lnTo>
                    <a:pt x="82035" y="228698"/>
                  </a:lnTo>
                  <a:lnTo>
                    <a:pt x="88927" y="228698"/>
                  </a:lnTo>
                  <a:lnTo>
                    <a:pt x="69252" y="217875"/>
                  </a:lnTo>
                  <a:close/>
                </a:path>
                <a:path w="274955" h="274954">
                  <a:moveTo>
                    <a:pt x="60702" y="207052"/>
                  </a:moveTo>
                  <a:lnTo>
                    <a:pt x="56469" y="207052"/>
                  </a:lnTo>
                  <a:lnTo>
                    <a:pt x="69252" y="217875"/>
                  </a:lnTo>
                  <a:lnTo>
                    <a:pt x="60702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4" name="object 94"/>
            <p:cNvSpPr/>
            <p:nvPr/>
          </p:nvSpPr>
          <p:spPr>
            <a:xfrm>
              <a:off x="58417" y="9659141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29">
                  <a:moveTo>
                    <a:pt x="581610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4" y="1649414"/>
                  </a:lnTo>
                  <a:lnTo>
                    <a:pt x="581610" y="245133"/>
                  </a:lnTo>
                  <a:close/>
                </a:path>
                <a:path w="2240280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10" y="245133"/>
                  </a:lnTo>
                  <a:lnTo>
                    <a:pt x="55612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280" h="1649729">
                  <a:moveTo>
                    <a:pt x="532350" y="203428"/>
                  </a:moveTo>
                  <a:lnTo>
                    <a:pt x="290148" y="223553"/>
                  </a:lnTo>
                  <a:lnTo>
                    <a:pt x="556121" y="223553"/>
                  </a:lnTo>
                  <a:lnTo>
                    <a:pt x="53235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5" name="object 9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0" y="9557832"/>
              <a:ext cx="197952" cy="24240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1"/>
                  </a:moveTo>
                  <a:lnTo>
                    <a:pt x="0" y="249965"/>
                  </a:lnTo>
                  <a:lnTo>
                    <a:pt x="25465" y="265304"/>
                  </a:lnTo>
                  <a:lnTo>
                    <a:pt x="66984" y="274792"/>
                  </a:lnTo>
                  <a:lnTo>
                    <a:pt x="109048" y="271297"/>
                  </a:lnTo>
                  <a:lnTo>
                    <a:pt x="148434" y="255087"/>
                  </a:lnTo>
                  <a:lnTo>
                    <a:pt x="163211" y="242440"/>
                  </a:lnTo>
                  <a:lnTo>
                    <a:pt x="85473" y="242440"/>
                  </a:lnTo>
                  <a:lnTo>
                    <a:pt x="45275" y="238042"/>
                  </a:lnTo>
                  <a:lnTo>
                    <a:pt x="28289" y="228698"/>
                  </a:lnTo>
                  <a:lnTo>
                    <a:pt x="21397" y="228698"/>
                  </a:lnTo>
                  <a:lnTo>
                    <a:pt x="0" y="210581"/>
                  </a:lnTo>
                  <a:close/>
                </a:path>
                <a:path w="214629" h="274954">
                  <a:moveTo>
                    <a:pt x="165889" y="32352"/>
                  </a:moveTo>
                  <a:lnTo>
                    <a:pt x="68024" y="32352"/>
                  </a:lnTo>
                  <a:lnTo>
                    <a:pt x="108225" y="36749"/>
                  </a:lnTo>
                  <a:lnTo>
                    <a:pt x="144892" y="56916"/>
                  </a:lnTo>
                  <a:lnTo>
                    <a:pt x="170825" y="89749"/>
                  </a:lnTo>
                  <a:lnTo>
                    <a:pt x="181793" y="128671"/>
                  </a:lnTo>
                  <a:lnTo>
                    <a:pt x="177394" y="168868"/>
                  </a:lnTo>
                  <a:lnTo>
                    <a:pt x="157227" y="205530"/>
                  </a:lnTo>
                  <a:lnTo>
                    <a:pt x="124394" y="231469"/>
                  </a:lnTo>
                  <a:lnTo>
                    <a:pt x="85473" y="242440"/>
                  </a:lnTo>
                  <a:lnTo>
                    <a:pt x="163211" y="242440"/>
                  </a:lnTo>
                  <a:lnTo>
                    <a:pt x="181918" y="226430"/>
                  </a:lnTo>
                  <a:lnTo>
                    <a:pt x="204656" y="188682"/>
                  </a:lnTo>
                  <a:lnTo>
                    <a:pt x="214144" y="147161"/>
                  </a:lnTo>
                  <a:lnTo>
                    <a:pt x="210650" y="105094"/>
                  </a:lnTo>
                  <a:lnTo>
                    <a:pt x="194440" y="65707"/>
                  </a:lnTo>
                  <a:lnTo>
                    <a:pt x="165889" y="32352"/>
                  </a:lnTo>
                  <a:close/>
                </a:path>
                <a:path w="214629" h="274954">
                  <a:moveTo>
                    <a:pt x="8614" y="217875"/>
                  </a:moveTo>
                  <a:lnTo>
                    <a:pt x="21397" y="228698"/>
                  </a:lnTo>
                  <a:lnTo>
                    <a:pt x="28289" y="228698"/>
                  </a:lnTo>
                  <a:lnTo>
                    <a:pt x="8614" y="217875"/>
                  </a:lnTo>
                  <a:close/>
                </a:path>
                <a:path w="214629" h="274954">
                  <a:moveTo>
                    <a:pt x="0" y="206971"/>
                  </a:moveTo>
                  <a:lnTo>
                    <a:pt x="0" y="210581"/>
                  </a:lnTo>
                  <a:lnTo>
                    <a:pt x="8614" y="217875"/>
                  </a:lnTo>
                  <a:lnTo>
                    <a:pt x="0" y="206971"/>
                  </a:lnTo>
                  <a:close/>
                </a:path>
                <a:path w="214629" h="274954">
                  <a:moveTo>
                    <a:pt x="86516" y="0"/>
                  </a:moveTo>
                  <a:lnTo>
                    <a:pt x="44451" y="3494"/>
                  </a:lnTo>
                  <a:lnTo>
                    <a:pt x="5063" y="19704"/>
                  </a:lnTo>
                  <a:lnTo>
                    <a:pt x="0" y="24038"/>
                  </a:lnTo>
                  <a:lnTo>
                    <a:pt x="0" y="66314"/>
                  </a:lnTo>
                  <a:lnTo>
                    <a:pt x="29102" y="43323"/>
                  </a:lnTo>
                  <a:lnTo>
                    <a:pt x="68024" y="32352"/>
                  </a:lnTo>
                  <a:lnTo>
                    <a:pt x="165889" y="32352"/>
                  </a:lnTo>
                  <a:lnTo>
                    <a:pt x="128035" y="9488"/>
                  </a:lnTo>
                  <a:lnTo>
                    <a:pt x="86516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10656619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6" y="651937"/>
                  </a:lnTo>
                  <a:lnTo>
                    <a:pt x="770035" y="651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11013664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29" y="294891"/>
                  </a:lnTo>
                  <a:lnTo>
                    <a:pt x="348312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9" name="object 99"/>
            <p:cNvSpPr/>
            <p:nvPr/>
          </p:nvSpPr>
          <p:spPr>
            <a:xfrm>
              <a:off x="1704658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24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79" y="2008072"/>
                  </a:lnTo>
                  <a:lnTo>
                    <a:pt x="1944265" y="2008072"/>
                  </a:lnTo>
                  <a:lnTo>
                    <a:pt x="1206507" y="1383455"/>
                  </a:lnTo>
                  <a:lnTo>
                    <a:pt x="1172194" y="97030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0" name="object 10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01787" y="9199164"/>
              <a:ext cx="242400" cy="242400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585586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5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6" y="228698"/>
                  </a:lnTo>
                  <a:lnTo>
                    <a:pt x="56482" y="207052"/>
                  </a:lnTo>
                  <a:lnTo>
                    <a:pt x="60713" y="207052"/>
                  </a:lnTo>
                  <a:lnTo>
                    <a:pt x="43328" y="185042"/>
                  </a:lnTo>
                  <a:lnTo>
                    <a:pt x="32360" y="146120"/>
                  </a:lnTo>
                  <a:lnTo>
                    <a:pt x="36755" y="105923"/>
                  </a:lnTo>
                  <a:lnTo>
                    <a:pt x="56916" y="69262"/>
                  </a:lnTo>
                  <a:lnTo>
                    <a:pt x="89756" y="43323"/>
                  </a:lnTo>
                  <a:lnTo>
                    <a:pt x="128680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80" y="32352"/>
                  </a:lnTo>
                  <a:lnTo>
                    <a:pt x="168878" y="36749"/>
                  </a:lnTo>
                  <a:lnTo>
                    <a:pt x="205540" y="56916"/>
                  </a:lnTo>
                  <a:lnTo>
                    <a:pt x="231479" y="89749"/>
                  </a:lnTo>
                  <a:lnTo>
                    <a:pt x="242449" y="128671"/>
                  </a:lnTo>
                  <a:lnTo>
                    <a:pt x="238048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2"/>
                  </a:lnTo>
                  <a:lnTo>
                    <a:pt x="274800" y="147161"/>
                  </a:lnTo>
                  <a:lnTo>
                    <a:pt x="271307" y="105094"/>
                  </a:lnTo>
                  <a:lnTo>
                    <a:pt x="255098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9" y="217879"/>
                  </a:moveTo>
                  <a:lnTo>
                    <a:pt x="82046" y="228698"/>
                  </a:lnTo>
                  <a:lnTo>
                    <a:pt x="88937" y="228698"/>
                  </a:lnTo>
                  <a:lnTo>
                    <a:pt x="69269" y="217879"/>
                  </a:lnTo>
                  <a:close/>
                </a:path>
                <a:path w="274955" h="274954">
                  <a:moveTo>
                    <a:pt x="60713" y="207052"/>
                  </a:moveTo>
                  <a:lnTo>
                    <a:pt x="56482" y="207052"/>
                  </a:lnTo>
                  <a:lnTo>
                    <a:pt x="69256" y="217868"/>
                  </a:lnTo>
                  <a:lnTo>
                    <a:pt x="6071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736905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1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3" name="object 10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34013" y="9956136"/>
              <a:ext cx="242400" cy="242398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617820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59" y="0"/>
                  </a:moveTo>
                  <a:lnTo>
                    <a:pt x="105094" y="3494"/>
                  </a:lnTo>
                  <a:lnTo>
                    <a:pt x="65709" y="19704"/>
                  </a:lnTo>
                  <a:lnTo>
                    <a:pt x="32229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3" y="209084"/>
                  </a:lnTo>
                  <a:lnTo>
                    <a:pt x="48365" y="242565"/>
                  </a:lnTo>
                  <a:lnTo>
                    <a:pt x="86112" y="265304"/>
                  </a:lnTo>
                  <a:lnTo>
                    <a:pt x="127630" y="274792"/>
                  </a:lnTo>
                  <a:lnTo>
                    <a:pt x="169696" y="271297"/>
                  </a:lnTo>
                  <a:lnTo>
                    <a:pt x="209083" y="255087"/>
                  </a:lnTo>
                  <a:lnTo>
                    <a:pt x="223861" y="242440"/>
                  </a:lnTo>
                  <a:lnTo>
                    <a:pt x="146118" y="242440"/>
                  </a:lnTo>
                  <a:lnTo>
                    <a:pt x="105917" y="238042"/>
                  </a:lnTo>
                  <a:lnTo>
                    <a:pt x="69254" y="217875"/>
                  </a:lnTo>
                  <a:lnTo>
                    <a:pt x="43321" y="185042"/>
                  </a:lnTo>
                  <a:lnTo>
                    <a:pt x="32353" y="146120"/>
                  </a:lnTo>
                  <a:lnTo>
                    <a:pt x="36752" y="105923"/>
                  </a:lnTo>
                  <a:lnTo>
                    <a:pt x="56919" y="69262"/>
                  </a:lnTo>
                  <a:lnTo>
                    <a:pt x="89752" y="43323"/>
                  </a:lnTo>
                  <a:lnTo>
                    <a:pt x="128674" y="32352"/>
                  </a:lnTo>
                  <a:lnTo>
                    <a:pt x="226540" y="32352"/>
                  </a:lnTo>
                  <a:lnTo>
                    <a:pt x="188680" y="9488"/>
                  </a:lnTo>
                  <a:lnTo>
                    <a:pt x="147159" y="0"/>
                  </a:lnTo>
                  <a:close/>
                </a:path>
                <a:path w="274955" h="274954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8" y="205530"/>
                  </a:lnTo>
                  <a:lnTo>
                    <a:pt x="185043" y="231469"/>
                  </a:lnTo>
                  <a:lnTo>
                    <a:pt x="146118" y="242440"/>
                  </a:lnTo>
                  <a:lnTo>
                    <a:pt x="223861" y="242440"/>
                  </a:lnTo>
                  <a:lnTo>
                    <a:pt x="242568" y="226430"/>
                  </a:lnTo>
                  <a:lnTo>
                    <a:pt x="265307" y="188683"/>
                  </a:lnTo>
                  <a:lnTo>
                    <a:pt x="274795" y="147164"/>
                  </a:lnTo>
                  <a:lnTo>
                    <a:pt x="271300" y="105099"/>
                  </a:lnTo>
                  <a:lnTo>
                    <a:pt x="255925" y="67739"/>
                  </a:lnTo>
                  <a:lnTo>
                    <a:pt x="218316" y="67739"/>
                  </a:lnTo>
                  <a:lnTo>
                    <a:pt x="205533" y="56916"/>
                  </a:lnTo>
                  <a:close/>
                </a:path>
                <a:path w="274955" h="274954">
                  <a:moveTo>
                    <a:pt x="238301" y="46093"/>
                  </a:moveTo>
                  <a:lnTo>
                    <a:pt x="192749" y="46093"/>
                  </a:lnTo>
                  <a:lnTo>
                    <a:pt x="218316" y="67739"/>
                  </a:lnTo>
                  <a:lnTo>
                    <a:pt x="255925" y="67739"/>
                  </a:lnTo>
                  <a:lnTo>
                    <a:pt x="255090" y="65711"/>
                  </a:lnTo>
                  <a:lnTo>
                    <a:pt x="238301" y="46093"/>
                  </a:lnTo>
                  <a:close/>
                </a:path>
                <a:path w="274955" h="274954">
                  <a:moveTo>
                    <a:pt x="226540" y="32352"/>
                  </a:moveTo>
                  <a:lnTo>
                    <a:pt x="128674" y="32352"/>
                  </a:lnTo>
                  <a:lnTo>
                    <a:pt x="168871" y="36749"/>
                  </a:lnTo>
                  <a:lnTo>
                    <a:pt x="205533" y="56916"/>
                  </a:lnTo>
                  <a:lnTo>
                    <a:pt x="192749" y="46093"/>
                  </a:lnTo>
                  <a:lnTo>
                    <a:pt x="238301" y="46093"/>
                  </a:lnTo>
                  <a:lnTo>
                    <a:pt x="226540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-14402" y="2023584"/>
            <a:ext cx="7003149" cy="27891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33197" marR="428576" algn="ctr">
              <a:spcBef>
                <a:spcPts val="58"/>
              </a:spcBef>
            </a:pPr>
            <a:r>
              <a:rPr lang="en-US" sz="4002" spc="-42" dirty="0">
                <a:solidFill>
                  <a:srgbClr val="DB0934"/>
                </a:solidFill>
                <a:latin typeface="Tahoma"/>
                <a:cs typeface="Tahoma"/>
              </a:rPr>
              <a:t>Web Application Programming Interface (API)</a:t>
            </a:r>
            <a:endParaRPr sz="4002" dirty="0">
              <a:solidFill>
                <a:srgbClr val="DB0934"/>
              </a:solidFill>
              <a:latin typeface="Tahoma"/>
              <a:cs typeface="Tahoma"/>
            </a:endParaRPr>
          </a:p>
          <a:p>
            <a:pPr algn="ctr">
              <a:spcBef>
                <a:spcPts val="3126"/>
              </a:spcBef>
            </a:pPr>
            <a:r>
              <a:rPr sz="3487" spc="-464" dirty="0">
                <a:solidFill>
                  <a:srgbClr val="0E0A44"/>
                </a:solidFill>
                <a:latin typeface="Trebuchet MS"/>
                <a:cs typeface="Trebuchet MS"/>
              </a:rPr>
              <a:t>T</a:t>
            </a:r>
            <a:r>
              <a:rPr sz="3487" spc="-76" dirty="0">
                <a:solidFill>
                  <a:srgbClr val="0E0A44"/>
                </a:solidFill>
                <a:latin typeface="Trebuchet MS"/>
                <a:cs typeface="Trebuchet MS"/>
              </a:rPr>
              <a:t>ahaluf</a:t>
            </a:r>
            <a:r>
              <a:rPr sz="3487" spc="-227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sz="3487" spc="-188" dirty="0">
                <a:solidFill>
                  <a:srgbClr val="0E0A44"/>
                </a:solidFill>
                <a:latin typeface="Trebuchet MS"/>
                <a:cs typeface="Trebuchet MS"/>
              </a:rPr>
              <a:t>T</a:t>
            </a:r>
            <a:r>
              <a:rPr sz="3487" spc="-55" dirty="0">
                <a:solidFill>
                  <a:srgbClr val="0E0A44"/>
                </a:solidFill>
                <a:latin typeface="Trebuchet MS"/>
                <a:cs typeface="Trebuchet MS"/>
              </a:rPr>
              <a:t>r</a:t>
            </a:r>
            <a:r>
              <a:rPr sz="3487" spc="-52" dirty="0">
                <a:solidFill>
                  <a:srgbClr val="0E0A44"/>
                </a:solidFill>
                <a:latin typeface="Trebuchet MS"/>
                <a:cs typeface="Trebuchet MS"/>
              </a:rPr>
              <a:t>aining</a:t>
            </a:r>
            <a:r>
              <a:rPr sz="3487" spc="-191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sz="3487" spc="-118" dirty="0">
                <a:solidFill>
                  <a:srgbClr val="0E0A44"/>
                </a:solidFill>
                <a:latin typeface="Trebuchet MS"/>
                <a:cs typeface="Trebuchet MS"/>
              </a:rPr>
              <a:t>Center</a:t>
            </a:r>
            <a:r>
              <a:rPr sz="3487" spc="-191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lang="en-US" sz="3487" spc="33" dirty="0">
                <a:solidFill>
                  <a:srgbClr val="0E0A44"/>
                </a:solidFill>
                <a:latin typeface="Trebuchet MS"/>
                <a:cs typeface="Trebuchet MS"/>
              </a:rPr>
              <a:t>2022</a:t>
            </a:r>
            <a:endParaRPr sz="3487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 </a:t>
            </a:r>
            <a:r>
              <a:rPr lang="en-US" sz="2000" b="1" dirty="0" err="1"/>
              <a:t>TahalufLearn.Infra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prstClr val="black"/>
                </a:solidFill>
              </a:rPr>
              <a:t>Service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>
                <a:solidFill>
                  <a:prstClr val="black"/>
                </a:solidFill>
              </a:rPr>
              <a:t> Course Service add the following :</a:t>
            </a:r>
            <a:endParaRPr 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2B864C-5B93-4049-BE35-4F336C82028E}"/>
              </a:ext>
            </a:extLst>
          </p:cNvPr>
          <p:cNvSpPr txBox="1"/>
          <p:nvPr/>
        </p:nvSpPr>
        <p:spPr>
          <a:xfrm>
            <a:off x="1587860" y="2901114"/>
            <a:ext cx="88363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ICourseRepository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CourseService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ICourseRepository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.courseRepository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79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 </a:t>
            </a:r>
            <a:r>
              <a:rPr lang="en-US" sz="2000" b="1" dirty="0" err="1"/>
              <a:t>TahalufLearn.Infra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prstClr val="black"/>
                </a:solidFill>
              </a:rPr>
              <a:t>Service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>
                <a:solidFill>
                  <a:prstClr val="black"/>
                </a:solidFill>
              </a:rPr>
              <a:t> Course Service add the following :</a:t>
            </a:r>
            <a:endParaRPr 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603160" y="2858845"/>
            <a:ext cx="95354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List&lt;Course&gt;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courseRepository.GetAllCourse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75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 </a:t>
            </a:r>
            <a:r>
              <a:rPr lang="en-US" sz="2000" b="1" dirty="0" err="1"/>
              <a:t>TahalufLearn.Infra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prstClr val="black"/>
                </a:solidFill>
              </a:rPr>
              <a:t>Service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>
                <a:solidFill>
                  <a:prstClr val="black"/>
                </a:solidFill>
              </a:rPr>
              <a:t> Course Service add the following :</a:t>
            </a:r>
            <a:endParaRPr 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603160" y="2858845"/>
            <a:ext cx="95354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(Course course)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courseRepository.CreateCourse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(course);       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96810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 </a:t>
            </a:r>
            <a:r>
              <a:rPr lang="en-US" sz="2000" b="1" dirty="0" err="1"/>
              <a:t>TahalufLearn.Infra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prstClr val="black"/>
                </a:solidFill>
              </a:rPr>
              <a:t>Service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>
                <a:solidFill>
                  <a:prstClr val="black"/>
                </a:solidFill>
              </a:rPr>
              <a:t> Course Service add the following :</a:t>
            </a:r>
            <a:endParaRPr 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603160" y="2858845"/>
            <a:ext cx="95354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UpdateCourse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(Course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courseRepository.UpdateCourse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(course);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71985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 </a:t>
            </a:r>
            <a:r>
              <a:rPr lang="en-US" sz="2000" b="1" dirty="0" err="1"/>
              <a:t>TahalufLearn.Infra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prstClr val="black"/>
                </a:solidFill>
              </a:rPr>
              <a:t>Service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>
                <a:solidFill>
                  <a:prstClr val="black"/>
                </a:solidFill>
              </a:rPr>
              <a:t> Course Service add the following :</a:t>
            </a:r>
            <a:endParaRPr 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603160" y="2858845"/>
            <a:ext cx="95354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courseRepository.DeleteCourse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1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 </a:t>
            </a:r>
            <a:r>
              <a:rPr lang="en-US" sz="2000" b="1" dirty="0" err="1"/>
              <a:t>TahalufLearn.Infra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prstClr val="black"/>
                </a:solidFill>
              </a:rPr>
              <a:t>Service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>
                <a:solidFill>
                  <a:prstClr val="black"/>
                </a:solidFill>
              </a:rPr>
              <a:t> Course Service add the following :</a:t>
            </a:r>
            <a:endParaRPr 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603160" y="2858845"/>
            <a:ext cx="95354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Course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GetByCourseId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courseRepository.GetByCourseId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55511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168B74BF-1BFF-4003-8CCB-F2B5912A89CE}"/>
              </a:ext>
            </a:extLst>
          </p:cNvPr>
          <p:cNvSpPr/>
          <p:nvPr/>
        </p:nvSpPr>
        <p:spPr>
          <a:xfrm>
            <a:off x="1965906" y="2613688"/>
            <a:ext cx="934355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DB0934"/>
                </a:solidFill>
                <a:latin typeface="Calibri"/>
              </a:rPr>
              <a:t>Add Services in Startup</a:t>
            </a:r>
          </a:p>
          <a:p>
            <a:endParaRPr lang="en-US" b="1" dirty="0">
              <a:solidFill>
                <a:srgbClr val="DB0934"/>
              </a:solidFill>
              <a:latin typeface="Calibri"/>
            </a:endParaRP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Write the following code in Configure services: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AddScoped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ICourseService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CourseService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414663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575145A9-DD21-4A23-9143-78417D3D5204}"/>
              </a:ext>
            </a:extLst>
          </p:cNvPr>
          <p:cNvSpPr/>
          <p:nvPr/>
        </p:nvSpPr>
        <p:spPr>
          <a:xfrm>
            <a:off x="1893072" y="1676982"/>
            <a:ext cx="9477495" cy="31393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0934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0934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Click on Repository Folder 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TahalufLearn.Core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Class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Interface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IStudentService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0934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0934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Click on Repository Folder 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Class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StudentService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0934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0934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0934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Note: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0934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Make sure all created classes and interfaces are public.</a:t>
            </a:r>
          </a:p>
        </p:txBody>
      </p:sp>
    </p:spTree>
    <p:extLst>
      <p:ext uri="{BB962C8B-B14F-4D97-AF65-F5344CB8AC3E}">
        <p14:creationId xmlns:p14="http://schemas.microsoft.com/office/powerpoint/2010/main" val="656863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715639" y="1918009"/>
            <a:ext cx="9514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TahalufLearn.Core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IStuden</a:t>
            </a:r>
            <a:r>
              <a:rPr lang="en-US" b="1" dirty="0" err="1">
                <a:solidFill>
                  <a:prstClr val="black"/>
                </a:solidFill>
                <a:latin typeface="Calibri" panose="020F0502020204030204"/>
              </a:rPr>
              <a:t>tService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abstract methods: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AFF4F0-C17E-4384-BF89-F60F2DAE8403}"/>
              </a:ext>
            </a:extLst>
          </p:cNvPr>
          <p:cNvSpPr txBox="1"/>
          <p:nvPr/>
        </p:nvSpPr>
        <p:spPr>
          <a:xfrm>
            <a:off x="1694797" y="3266132"/>
            <a:ext cx="767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(Student Student);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(Student Student);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Student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GetStudentById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373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StudentService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make the class inherit the interface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IStudentService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2B864C-5B93-4049-BE35-4F336C82028E}"/>
              </a:ext>
            </a:extLst>
          </p:cNvPr>
          <p:cNvSpPr txBox="1"/>
          <p:nvPr/>
        </p:nvSpPr>
        <p:spPr>
          <a:xfrm>
            <a:off x="1456103" y="2938897"/>
            <a:ext cx="767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StudentService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IStudentService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752BF674-B087-464E-BA35-080D08C8B41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22378" y="3954040"/>
            <a:ext cx="7016974" cy="107577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4530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5409" y="2938298"/>
            <a:ext cx="4444030" cy="2425522"/>
            <a:chOff x="12315524" y="4257066"/>
            <a:chExt cx="7328534" cy="3999865"/>
          </a:xfrm>
        </p:grpSpPr>
        <p:sp>
          <p:nvSpPr>
            <p:cNvPr id="3" name="object 3"/>
            <p:cNvSpPr/>
            <p:nvPr/>
          </p:nvSpPr>
          <p:spPr>
            <a:xfrm>
              <a:off x="12315524" y="7118707"/>
              <a:ext cx="7328534" cy="1137920"/>
            </a:xfrm>
            <a:custGeom>
              <a:avLst/>
              <a:gdLst/>
              <a:ahLst/>
              <a:cxnLst/>
              <a:rect l="l" t="t" r="r" b="b"/>
              <a:pathLst>
                <a:path w="7328534" h="1137920">
                  <a:moveTo>
                    <a:pt x="3834080" y="0"/>
                  </a:moveTo>
                  <a:lnTo>
                    <a:pt x="3200702" y="469"/>
                  </a:lnTo>
                  <a:lnTo>
                    <a:pt x="2836476" y="1855"/>
                  </a:lnTo>
                  <a:lnTo>
                    <a:pt x="2560104" y="3831"/>
                  </a:lnTo>
                  <a:lnTo>
                    <a:pt x="2361630" y="5937"/>
                  </a:lnTo>
                  <a:lnTo>
                    <a:pt x="2170739" y="8661"/>
                  </a:lnTo>
                  <a:lnTo>
                    <a:pt x="1987464" y="12079"/>
                  </a:lnTo>
                  <a:lnTo>
                    <a:pt x="1869527" y="14781"/>
                  </a:lnTo>
                  <a:lnTo>
                    <a:pt x="1754999" y="17846"/>
                  </a:lnTo>
                  <a:lnTo>
                    <a:pt x="1643889" y="21299"/>
                  </a:lnTo>
                  <a:lnTo>
                    <a:pt x="1536207" y="25160"/>
                  </a:lnTo>
                  <a:lnTo>
                    <a:pt x="1431963" y="29453"/>
                  </a:lnTo>
                  <a:lnTo>
                    <a:pt x="1331166" y="34200"/>
                  </a:lnTo>
                  <a:lnTo>
                    <a:pt x="1233825" y="39422"/>
                  </a:lnTo>
                  <a:lnTo>
                    <a:pt x="1139950" y="45144"/>
                  </a:lnTo>
                  <a:lnTo>
                    <a:pt x="1049552" y="51386"/>
                  </a:lnTo>
                  <a:lnTo>
                    <a:pt x="962638" y="58171"/>
                  </a:lnTo>
                  <a:lnTo>
                    <a:pt x="920492" y="61775"/>
                  </a:lnTo>
                  <a:lnTo>
                    <a:pt x="879220" y="65522"/>
                  </a:lnTo>
                  <a:lnTo>
                    <a:pt x="838824" y="69417"/>
                  </a:lnTo>
                  <a:lnTo>
                    <a:pt x="799306" y="73461"/>
                  </a:lnTo>
                  <a:lnTo>
                    <a:pt x="760667" y="77658"/>
                  </a:lnTo>
                  <a:lnTo>
                    <a:pt x="686028" y="86521"/>
                  </a:lnTo>
                  <a:lnTo>
                    <a:pt x="614917" y="96028"/>
                  </a:lnTo>
                  <a:lnTo>
                    <a:pt x="547345" y="106201"/>
                  </a:lnTo>
                  <a:lnTo>
                    <a:pt x="483320" y="117063"/>
                  </a:lnTo>
                  <a:lnTo>
                    <a:pt x="422853" y="128636"/>
                  </a:lnTo>
                  <a:lnTo>
                    <a:pt x="365953" y="140942"/>
                  </a:lnTo>
                  <a:lnTo>
                    <a:pt x="312629" y="154004"/>
                  </a:lnTo>
                  <a:lnTo>
                    <a:pt x="262891" y="167844"/>
                  </a:lnTo>
                  <a:lnTo>
                    <a:pt x="216749" y="182484"/>
                  </a:lnTo>
                  <a:lnTo>
                    <a:pt x="174212" y="197948"/>
                  </a:lnTo>
                  <a:lnTo>
                    <a:pt x="135290" y="214256"/>
                  </a:lnTo>
                  <a:lnTo>
                    <a:pt x="83046" y="242105"/>
                  </a:lnTo>
                  <a:lnTo>
                    <a:pt x="43735" y="272395"/>
                  </a:lnTo>
                  <a:lnTo>
                    <a:pt x="17047" y="304824"/>
                  </a:lnTo>
                  <a:lnTo>
                    <a:pt x="0" y="356818"/>
                  </a:lnTo>
                  <a:lnTo>
                    <a:pt x="290" y="374893"/>
                  </a:lnTo>
                  <a:lnTo>
                    <a:pt x="9597" y="411930"/>
                  </a:lnTo>
                  <a:lnTo>
                    <a:pt x="30279" y="449900"/>
                  </a:lnTo>
                  <a:lnTo>
                    <a:pt x="62023" y="488501"/>
                  </a:lnTo>
                  <a:lnTo>
                    <a:pt x="104518" y="527432"/>
                  </a:lnTo>
                  <a:lnTo>
                    <a:pt x="157452" y="566392"/>
                  </a:lnTo>
                  <a:lnTo>
                    <a:pt x="220512" y="605078"/>
                  </a:lnTo>
                  <a:lnTo>
                    <a:pt x="255742" y="624225"/>
                  </a:lnTo>
                  <a:lnTo>
                    <a:pt x="293387" y="643190"/>
                  </a:lnTo>
                  <a:lnTo>
                    <a:pt x="333408" y="661936"/>
                  </a:lnTo>
                  <a:lnTo>
                    <a:pt x="375766" y="680425"/>
                  </a:lnTo>
                  <a:lnTo>
                    <a:pt x="420421" y="698619"/>
                  </a:lnTo>
                  <a:lnTo>
                    <a:pt x="467335" y="716482"/>
                  </a:lnTo>
                  <a:lnTo>
                    <a:pt x="516469" y="733974"/>
                  </a:lnTo>
                  <a:lnTo>
                    <a:pt x="567783" y="751059"/>
                  </a:lnTo>
                  <a:lnTo>
                    <a:pt x="621240" y="767699"/>
                  </a:lnTo>
                  <a:lnTo>
                    <a:pt x="676799" y="783856"/>
                  </a:lnTo>
                  <a:lnTo>
                    <a:pt x="734422" y="799492"/>
                  </a:lnTo>
                  <a:lnTo>
                    <a:pt x="794070" y="814569"/>
                  </a:lnTo>
                  <a:lnTo>
                    <a:pt x="855703" y="829051"/>
                  </a:lnTo>
                  <a:lnTo>
                    <a:pt x="919284" y="842899"/>
                  </a:lnTo>
                  <a:lnTo>
                    <a:pt x="984772" y="856075"/>
                  </a:lnTo>
                  <a:lnTo>
                    <a:pt x="1052129" y="868542"/>
                  </a:lnTo>
                  <a:lnTo>
                    <a:pt x="1121316" y="880263"/>
                  </a:lnTo>
                  <a:lnTo>
                    <a:pt x="1192294" y="891199"/>
                  </a:lnTo>
                  <a:lnTo>
                    <a:pt x="1237531" y="897491"/>
                  </a:lnTo>
                  <a:lnTo>
                    <a:pt x="1283634" y="903253"/>
                  </a:lnTo>
                  <a:lnTo>
                    <a:pt x="1330564" y="908510"/>
                  </a:lnTo>
                  <a:lnTo>
                    <a:pt x="1378277" y="913285"/>
                  </a:lnTo>
                  <a:lnTo>
                    <a:pt x="1426732" y="917603"/>
                  </a:lnTo>
                  <a:lnTo>
                    <a:pt x="1475887" y="921487"/>
                  </a:lnTo>
                  <a:lnTo>
                    <a:pt x="1525701" y="924961"/>
                  </a:lnTo>
                  <a:lnTo>
                    <a:pt x="1576132" y="928050"/>
                  </a:lnTo>
                  <a:lnTo>
                    <a:pt x="1627137" y="930777"/>
                  </a:lnTo>
                  <a:lnTo>
                    <a:pt x="1678676" y="933167"/>
                  </a:lnTo>
                  <a:lnTo>
                    <a:pt x="1730706" y="935243"/>
                  </a:lnTo>
                  <a:lnTo>
                    <a:pt x="1783186" y="937029"/>
                  </a:lnTo>
                  <a:lnTo>
                    <a:pt x="1836074" y="938549"/>
                  </a:lnTo>
                  <a:lnTo>
                    <a:pt x="1889328" y="939828"/>
                  </a:lnTo>
                  <a:lnTo>
                    <a:pt x="1996767" y="941755"/>
                  </a:lnTo>
                  <a:lnTo>
                    <a:pt x="2105170" y="943004"/>
                  </a:lnTo>
                  <a:lnTo>
                    <a:pt x="2595944" y="945361"/>
                  </a:lnTo>
                  <a:lnTo>
                    <a:pt x="2703673" y="946302"/>
                  </a:lnTo>
                  <a:lnTo>
                    <a:pt x="2810192" y="947812"/>
                  </a:lnTo>
                  <a:lnTo>
                    <a:pt x="2862895" y="948840"/>
                  </a:lnTo>
                  <a:lnTo>
                    <a:pt x="2915169" y="950081"/>
                  </a:lnTo>
                  <a:lnTo>
                    <a:pt x="2966975" y="951560"/>
                  </a:lnTo>
                  <a:lnTo>
                    <a:pt x="3018270" y="953301"/>
                  </a:lnTo>
                  <a:lnTo>
                    <a:pt x="3069011" y="955328"/>
                  </a:lnTo>
                  <a:lnTo>
                    <a:pt x="3119159" y="957665"/>
                  </a:lnTo>
                  <a:lnTo>
                    <a:pt x="3168670" y="960336"/>
                  </a:lnTo>
                  <a:lnTo>
                    <a:pt x="3217503" y="963364"/>
                  </a:lnTo>
                  <a:lnTo>
                    <a:pt x="3265616" y="966774"/>
                  </a:lnTo>
                  <a:lnTo>
                    <a:pt x="3312967" y="970590"/>
                  </a:lnTo>
                  <a:lnTo>
                    <a:pt x="3359515" y="974835"/>
                  </a:lnTo>
                  <a:lnTo>
                    <a:pt x="3405219" y="979534"/>
                  </a:lnTo>
                  <a:lnTo>
                    <a:pt x="3450035" y="984711"/>
                  </a:lnTo>
                  <a:lnTo>
                    <a:pt x="3493922" y="990389"/>
                  </a:lnTo>
                  <a:lnTo>
                    <a:pt x="3536839" y="996593"/>
                  </a:lnTo>
                  <a:lnTo>
                    <a:pt x="3578744" y="1003346"/>
                  </a:lnTo>
                  <a:lnTo>
                    <a:pt x="3619595" y="1010673"/>
                  </a:lnTo>
                  <a:lnTo>
                    <a:pt x="3659350" y="1018598"/>
                  </a:lnTo>
                  <a:lnTo>
                    <a:pt x="3737430" y="1034584"/>
                  </a:lnTo>
                  <a:lnTo>
                    <a:pt x="3813227" y="1049278"/>
                  </a:lnTo>
                  <a:lnTo>
                    <a:pt x="3886792" y="1062713"/>
                  </a:lnTo>
                  <a:lnTo>
                    <a:pt x="3958174" y="1074923"/>
                  </a:lnTo>
                  <a:lnTo>
                    <a:pt x="4027422" y="1085940"/>
                  </a:lnTo>
                  <a:lnTo>
                    <a:pt x="4094587" y="1095798"/>
                  </a:lnTo>
                  <a:lnTo>
                    <a:pt x="4159718" y="1104528"/>
                  </a:lnTo>
                  <a:lnTo>
                    <a:pt x="4222865" y="1112166"/>
                  </a:lnTo>
                  <a:lnTo>
                    <a:pt x="4284078" y="1118742"/>
                  </a:lnTo>
                  <a:lnTo>
                    <a:pt x="4343405" y="1124291"/>
                  </a:lnTo>
                  <a:lnTo>
                    <a:pt x="4400898" y="1128845"/>
                  </a:lnTo>
                  <a:lnTo>
                    <a:pt x="4456606" y="1132437"/>
                  </a:lnTo>
                  <a:lnTo>
                    <a:pt x="4510577" y="1135101"/>
                  </a:lnTo>
                  <a:lnTo>
                    <a:pt x="4562863" y="1136869"/>
                  </a:lnTo>
                  <a:lnTo>
                    <a:pt x="4613513" y="1137774"/>
                  </a:lnTo>
                  <a:lnTo>
                    <a:pt x="4662576" y="1137850"/>
                  </a:lnTo>
                  <a:lnTo>
                    <a:pt x="4710103" y="1137129"/>
                  </a:lnTo>
                  <a:lnTo>
                    <a:pt x="4756142" y="1135644"/>
                  </a:lnTo>
                  <a:lnTo>
                    <a:pt x="4800744" y="1133429"/>
                  </a:lnTo>
                  <a:lnTo>
                    <a:pt x="4843959" y="1130516"/>
                  </a:lnTo>
                  <a:lnTo>
                    <a:pt x="4885835" y="1126938"/>
                  </a:lnTo>
                  <a:lnTo>
                    <a:pt x="4926423" y="1122728"/>
                  </a:lnTo>
                  <a:lnTo>
                    <a:pt x="4965773" y="1117920"/>
                  </a:lnTo>
                  <a:lnTo>
                    <a:pt x="5003934" y="1112546"/>
                  </a:lnTo>
                  <a:lnTo>
                    <a:pt x="5076888" y="1100234"/>
                  </a:lnTo>
                  <a:lnTo>
                    <a:pt x="5145684" y="1086054"/>
                  </a:lnTo>
                  <a:lnTo>
                    <a:pt x="5210718" y="1070272"/>
                  </a:lnTo>
                  <a:lnTo>
                    <a:pt x="5272389" y="1053150"/>
                  </a:lnTo>
                  <a:lnTo>
                    <a:pt x="5331094" y="1034955"/>
                  </a:lnTo>
                  <a:lnTo>
                    <a:pt x="5387231" y="1015948"/>
                  </a:lnTo>
                  <a:lnTo>
                    <a:pt x="5441197" y="996394"/>
                  </a:lnTo>
                  <a:lnTo>
                    <a:pt x="5493391" y="976558"/>
                  </a:lnTo>
                  <a:lnTo>
                    <a:pt x="5618729" y="927461"/>
                  </a:lnTo>
                  <a:lnTo>
                    <a:pt x="5667850" y="908714"/>
                  </a:lnTo>
                  <a:lnTo>
                    <a:pt x="5716987" y="890871"/>
                  </a:lnTo>
                  <a:lnTo>
                    <a:pt x="5766538" y="874198"/>
                  </a:lnTo>
                  <a:lnTo>
                    <a:pt x="5816902" y="858958"/>
                  </a:lnTo>
                  <a:lnTo>
                    <a:pt x="5868475" y="845414"/>
                  </a:lnTo>
                  <a:lnTo>
                    <a:pt x="5921656" y="833832"/>
                  </a:lnTo>
                  <a:lnTo>
                    <a:pt x="5976842" y="824475"/>
                  </a:lnTo>
                  <a:lnTo>
                    <a:pt x="6034430" y="817607"/>
                  </a:lnTo>
                  <a:lnTo>
                    <a:pt x="6094819" y="813492"/>
                  </a:lnTo>
                  <a:lnTo>
                    <a:pt x="6158405" y="812394"/>
                  </a:lnTo>
                  <a:lnTo>
                    <a:pt x="6191522" y="813059"/>
                  </a:lnTo>
                  <a:lnTo>
                    <a:pt x="6260651" y="816982"/>
                  </a:lnTo>
                  <a:lnTo>
                    <a:pt x="6333973" y="824581"/>
                  </a:lnTo>
                  <a:lnTo>
                    <a:pt x="6372330" y="829843"/>
                  </a:lnTo>
                  <a:lnTo>
                    <a:pt x="6411884" y="836122"/>
                  </a:lnTo>
                  <a:lnTo>
                    <a:pt x="6448935" y="841606"/>
                  </a:lnTo>
                  <a:lnTo>
                    <a:pt x="6486661" y="845669"/>
                  </a:lnTo>
                  <a:lnTo>
                    <a:pt x="6524940" y="848351"/>
                  </a:lnTo>
                  <a:lnTo>
                    <a:pt x="6563650" y="849691"/>
                  </a:lnTo>
                  <a:lnTo>
                    <a:pt x="6602670" y="849728"/>
                  </a:lnTo>
                  <a:lnTo>
                    <a:pt x="6641878" y="848502"/>
                  </a:lnTo>
                  <a:lnTo>
                    <a:pt x="6681151" y="846052"/>
                  </a:lnTo>
                  <a:lnTo>
                    <a:pt x="6720369" y="842416"/>
                  </a:lnTo>
                  <a:lnTo>
                    <a:pt x="6759410" y="837636"/>
                  </a:lnTo>
                  <a:lnTo>
                    <a:pt x="6798150" y="831749"/>
                  </a:lnTo>
                  <a:lnTo>
                    <a:pt x="6836470" y="824796"/>
                  </a:lnTo>
                  <a:lnTo>
                    <a:pt x="6874246" y="816814"/>
                  </a:lnTo>
                  <a:lnTo>
                    <a:pt x="6911358" y="807845"/>
                  </a:lnTo>
                  <a:lnTo>
                    <a:pt x="6983099" y="787098"/>
                  </a:lnTo>
                  <a:lnTo>
                    <a:pt x="7050718" y="762869"/>
                  </a:lnTo>
                  <a:lnTo>
                    <a:pt x="7113242" y="735473"/>
                  </a:lnTo>
                  <a:lnTo>
                    <a:pt x="7169695" y="705224"/>
                  </a:lnTo>
                  <a:lnTo>
                    <a:pt x="7219103" y="672437"/>
                  </a:lnTo>
                  <a:lnTo>
                    <a:pt x="7260491" y="637425"/>
                  </a:lnTo>
                  <a:lnTo>
                    <a:pt x="7292886" y="600504"/>
                  </a:lnTo>
                  <a:lnTo>
                    <a:pt x="7315311" y="561987"/>
                  </a:lnTo>
                  <a:lnTo>
                    <a:pt x="7326794" y="522189"/>
                  </a:lnTo>
                  <a:lnTo>
                    <a:pt x="7328127" y="501908"/>
                  </a:lnTo>
                  <a:lnTo>
                    <a:pt x="7326358" y="481424"/>
                  </a:lnTo>
                  <a:lnTo>
                    <a:pt x="7313031" y="440007"/>
                  </a:lnTo>
                  <a:lnTo>
                    <a:pt x="7285837" y="398252"/>
                  </a:lnTo>
                  <a:lnTo>
                    <a:pt x="7243801" y="356474"/>
                  </a:lnTo>
                  <a:lnTo>
                    <a:pt x="7185950" y="314986"/>
                  </a:lnTo>
                  <a:lnTo>
                    <a:pt x="7150789" y="294449"/>
                  </a:lnTo>
                  <a:lnTo>
                    <a:pt x="7111309" y="274103"/>
                  </a:lnTo>
                  <a:lnTo>
                    <a:pt x="7067387" y="253987"/>
                  </a:lnTo>
                  <a:lnTo>
                    <a:pt x="7018902" y="234140"/>
                  </a:lnTo>
                  <a:lnTo>
                    <a:pt x="6967366" y="215991"/>
                  </a:lnTo>
                  <a:lnTo>
                    <a:pt x="6928285" y="204132"/>
                  </a:lnTo>
                  <a:lnTo>
                    <a:pt x="6885368" y="192479"/>
                  </a:lnTo>
                  <a:lnTo>
                    <a:pt x="6838563" y="181045"/>
                  </a:lnTo>
                  <a:lnTo>
                    <a:pt x="6787821" y="169842"/>
                  </a:lnTo>
                  <a:lnTo>
                    <a:pt x="6733091" y="158883"/>
                  </a:lnTo>
                  <a:lnTo>
                    <a:pt x="6674322" y="148179"/>
                  </a:lnTo>
                  <a:lnTo>
                    <a:pt x="6611465" y="137744"/>
                  </a:lnTo>
                  <a:lnTo>
                    <a:pt x="6544469" y="127589"/>
                  </a:lnTo>
                  <a:lnTo>
                    <a:pt x="6473283" y="117727"/>
                  </a:lnTo>
                  <a:lnTo>
                    <a:pt x="6358540" y="103511"/>
                  </a:lnTo>
                  <a:lnTo>
                    <a:pt x="6276661" y="94435"/>
                  </a:lnTo>
                  <a:lnTo>
                    <a:pt x="6190416" y="85696"/>
                  </a:lnTo>
                  <a:lnTo>
                    <a:pt x="6099755" y="77306"/>
                  </a:lnTo>
                  <a:lnTo>
                    <a:pt x="6004628" y="69277"/>
                  </a:lnTo>
                  <a:lnTo>
                    <a:pt x="5904984" y="61621"/>
                  </a:lnTo>
                  <a:lnTo>
                    <a:pt x="5800773" y="54351"/>
                  </a:lnTo>
                  <a:lnTo>
                    <a:pt x="5691944" y="47479"/>
                  </a:lnTo>
                  <a:lnTo>
                    <a:pt x="5578448" y="41017"/>
                  </a:lnTo>
                  <a:lnTo>
                    <a:pt x="5460234" y="34978"/>
                  </a:lnTo>
                  <a:lnTo>
                    <a:pt x="5337251" y="29375"/>
                  </a:lnTo>
                  <a:lnTo>
                    <a:pt x="5209450" y="24219"/>
                  </a:lnTo>
                  <a:lnTo>
                    <a:pt x="5076779" y="19523"/>
                  </a:lnTo>
                  <a:lnTo>
                    <a:pt x="4939189" y="15300"/>
                  </a:lnTo>
                  <a:lnTo>
                    <a:pt x="4796629" y="11561"/>
                  </a:lnTo>
                  <a:lnTo>
                    <a:pt x="4649048" y="8319"/>
                  </a:lnTo>
                  <a:lnTo>
                    <a:pt x="4496397" y="5587"/>
                  </a:lnTo>
                  <a:lnTo>
                    <a:pt x="4338625" y="3376"/>
                  </a:lnTo>
                  <a:lnTo>
                    <a:pt x="4175682" y="1700"/>
                  </a:lnTo>
                  <a:lnTo>
                    <a:pt x="4007517" y="570"/>
                  </a:lnTo>
                  <a:lnTo>
                    <a:pt x="3834080" y="0"/>
                  </a:lnTo>
                  <a:close/>
                </a:path>
              </a:pathLst>
            </a:custGeom>
            <a:solidFill>
              <a:srgbClr val="EAEEF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" name="object 4"/>
            <p:cNvSpPr/>
            <p:nvPr/>
          </p:nvSpPr>
          <p:spPr>
            <a:xfrm>
              <a:off x="14070343" y="4257071"/>
              <a:ext cx="4394835" cy="3395345"/>
            </a:xfrm>
            <a:custGeom>
              <a:avLst/>
              <a:gdLst/>
              <a:ahLst/>
              <a:cxnLst/>
              <a:rect l="l" t="t" r="r" b="b"/>
              <a:pathLst>
                <a:path w="4394834" h="3395345">
                  <a:moveTo>
                    <a:pt x="4394555" y="28321"/>
                  </a:moveTo>
                  <a:lnTo>
                    <a:pt x="4263060" y="0"/>
                  </a:lnTo>
                  <a:lnTo>
                    <a:pt x="3548621" y="3265525"/>
                  </a:lnTo>
                  <a:lnTo>
                    <a:pt x="0" y="3265525"/>
                  </a:lnTo>
                  <a:lnTo>
                    <a:pt x="0" y="3308261"/>
                  </a:lnTo>
                  <a:lnTo>
                    <a:pt x="6819" y="3342017"/>
                  </a:lnTo>
                  <a:lnTo>
                    <a:pt x="25412" y="3369589"/>
                  </a:lnTo>
                  <a:lnTo>
                    <a:pt x="52984" y="3388182"/>
                  </a:lnTo>
                  <a:lnTo>
                    <a:pt x="86741" y="3395002"/>
                  </a:lnTo>
                  <a:lnTo>
                    <a:pt x="3571062" y="3395002"/>
                  </a:lnTo>
                  <a:lnTo>
                    <a:pt x="3621455" y="3384829"/>
                  </a:lnTo>
                  <a:lnTo>
                    <a:pt x="3662603" y="3357080"/>
                  </a:lnTo>
                  <a:lnTo>
                    <a:pt x="3690353" y="3315919"/>
                  </a:lnTo>
                  <a:lnTo>
                    <a:pt x="3692944" y="3303079"/>
                  </a:lnTo>
                  <a:lnTo>
                    <a:pt x="3694976" y="3303143"/>
                  </a:lnTo>
                  <a:lnTo>
                    <a:pt x="4394555" y="28321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17091235" y="4257066"/>
              <a:ext cx="1242695" cy="3296285"/>
            </a:xfrm>
            <a:custGeom>
              <a:avLst/>
              <a:gdLst/>
              <a:ahLst/>
              <a:cxnLst/>
              <a:rect l="l" t="t" r="r" b="b"/>
              <a:pathLst>
                <a:path w="1242694" h="3296284">
                  <a:moveTo>
                    <a:pt x="1242171" y="0"/>
                  </a:moveTo>
                  <a:lnTo>
                    <a:pt x="577856" y="530151"/>
                  </a:lnTo>
                  <a:lnTo>
                    <a:pt x="0" y="3049750"/>
                  </a:lnTo>
                  <a:lnTo>
                    <a:pt x="521020" y="3296203"/>
                  </a:lnTo>
                  <a:lnTo>
                    <a:pt x="1242171" y="0"/>
                  </a:lnTo>
                  <a:close/>
                </a:path>
              </a:pathLst>
            </a:custGeom>
            <a:solidFill>
              <a:srgbClr val="61616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17118669" y="4340699"/>
              <a:ext cx="1163955" cy="3075305"/>
            </a:xfrm>
            <a:custGeom>
              <a:avLst/>
              <a:gdLst/>
              <a:ahLst/>
              <a:cxnLst/>
              <a:rect l="l" t="t" r="r" b="b"/>
              <a:pathLst>
                <a:path w="1163955" h="3075304">
                  <a:moveTo>
                    <a:pt x="1163451" y="0"/>
                  </a:moveTo>
                  <a:lnTo>
                    <a:pt x="558119" y="464907"/>
                  </a:lnTo>
                  <a:lnTo>
                    <a:pt x="0" y="2919251"/>
                  </a:lnTo>
                  <a:lnTo>
                    <a:pt x="493231" y="3075225"/>
                  </a:lnTo>
                  <a:lnTo>
                    <a:pt x="1163451" y="0"/>
                  </a:lnTo>
                  <a:close/>
                </a:path>
              </a:pathLst>
            </a:custGeom>
            <a:solidFill>
              <a:srgbClr val="DADAE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14070355" y="7306814"/>
              <a:ext cx="3554729" cy="248285"/>
            </a:xfrm>
            <a:custGeom>
              <a:avLst/>
              <a:gdLst/>
              <a:ahLst/>
              <a:cxnLst/>
              <a:rect l="l" t="t" r="r" b="b"/>
              <a:pathLst>
                <a:path w="3554730" h="248284">
                  <a:moveTo>
                    <a:pt x="3020871" y="0"/>
                  </a:moveTo>
                  <a:lnTo>
                    <a:pt x="464310" y="0"/>
                  </a:lnTo>
                  <a:lnTo>
                    <a:pt x="0" y="215784"/>
                  </a:lnTo>
                  <a:lnTo>
                    <a:pt x="3554520" y="248254"/>
                  </a:lnTo>
                  <a:lnTo>
                    <a:pt x="302087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4068438" y="7305046"/>
              <a:ext cx="3558540" cy="252095"/>
            </a:xfrm>
            <a:custGeom>
              <a:avLst/>
              <a:gdLst/>
              <a:ahLst/>
              <a:cxnLst/>
              <a:rect l="l" t="t" r="r" b="b"/>
              <a:pathLst>
                <a:path w="3558540" h="252095">
                  <a:moveTo>
                    <a:pt x="3050222" y="179108"/>
                  </a:moveTo>
                  <a:lnTo>
                    <a:pt x="2807157" y="16268"/>
                  </a:lnTo>
                  <a:lnTo>
                    <a:pt x="1501190" y="16268"/>
                  </a:lnTo>
                  <a:lnTo>
                    <a:pt x="1360652" y="179108"/>
                  </a:lnTo>
                  <a:lnTo>
                    <a:pt x="3050222" y="179108"/>
                  </a:lnTo>
                  <a:close/>
                </a:path>
                <a:path w="3558540" h="252095">
                  <a:moveTo>
                    <a:pt x="3558349" y="249605"/>
                  </a:moveTo>
                  <a:lnTo>
                    <a:pt x="3557943" y="248767"/>
                  </a:lnTo>
                  <a:lnTo>
                    <a:pt x="3556673" y="248183"/>
                  </a:lnTo>
                  <a:lnTo>
                    <a:pt x="3548278" y="244284"/>
                  </a:lnTo>
                  <a:lnTo>
                    <a:pt x="3548278" y="248183"/>
                  </a:lnTo>
                  <a:lnTo>
                    <a:pt x="9779" y="215861"/>
                  </a:lnTo>
                  <a:lnTo>
                    <a:pt x="466610" y="3543"/>
                  </a:lnTo>
                  <a:lnTo>
                    <a:pt x="3022396" y="3543"/>
                  </a:lnTo>
                  <a:lnTo>
                    <a:pt x="3548278" y="248183"/>
                  </a:lnTo>
                  <a:lnTo>
                    <a:pt x="3548278" y="244284"/>
                  </a:lnTo>
                  <a:lnTo>
                    <a:pt x="3030791" y="3543"/>
                  </a:lnTo>
                  <a:lnTo>
                    <a:pt x="3023298" y="50"/>
                  </a:lnTo>
                  <a:lnTo>
                    <a:pt x="3023044" y="0"/>
                  </a:lnTo>
                  <a:lnTo>
                    <a:pt x="465963" y="0"/>
                  </a:lnTo>
                  <a:lnTo>
                    <a:pt x="465709" y="50"/>
                  </a:lnTo>
                  <a:lnTo>
                    <a:pt x="419" y="216306"/>
                  </a:lnTo>
                  <a:lnTo>
                    <a:pt x="0" y="217131"/>
                  </a:lnTo>
                  <a:lnTo>
                    <a:pt x="355" y="218744"/>
                  </a:lnTo>
                  <a:lnTo>
                    <a:pt x="1066" y="219329"/>
                  </a:lnTo>
                  <a:lnTo>
                    <a:pt x="3556406" y="251802"/>
                  </a:lnTo>
                  <a:lnTo>
                    <a:pt x="3557257" y="251802"/>
                  </a:lnTo>
                  <a:lnTo>
                    <a:pt x="3557968" y="251218"/>
                  </a:lnTo>
                  <a:lnTo>
                    <a:pt x="3558349" y="249605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14466349" y="7336420"/>
              <a:ext cx="739140" cy="132715"/>
            </a:xfrm>
            <a:custGeom>
              <a:avLst/>
              <a:gdLst/>
              <a:ahLst/>
              <a:cxnLst/>
              <a:rect l="l" t="t" r="r" b="b"/>
              <a:pathLst>
                <a:path w="739140" h="132715">
                  <a:moveTo>
                    <a:pt x="734762" y="0"/>
                  </a:moveTo>
                  <a:lnTo>
                    <a:pt x="727433" y="0"/>
                  </a:lnTo>
                  <a:lnTo>
                    <a:pt x="278399" y="0"/>
                  </a:lnTo>
                  <a:lnTo>
                    <a:pt x="271237" y="1455"/>
                  </a:lnTo>
                  <a:lnTo>
                    <a:pt x="5528" y="114582"/>
                  </a:lnTo>
                  <a:lnTo>
                    <a:pt x="693" y="119093"/>
                  </a:lnTo>
                  <a:lnTo>
                    <a:pt x="0" y="125107"/>
                  </a:lnTo>
                  <a:lnTo>
                    <a:pt x="2990" y="130369"/>
                  </a:lnTo>
                  <a:lnTo>
                    <a:pt x="9203" y="132624"/>
                  </a:lnTo>
                  <a:lnTo>
                    <a:pt x="591971" y="132624"/>
                  </a:lnTo>
                  <a:lnTo>
                    <a:pt x="634294" y="119137"/>
                  </a:lnTo>
                  <a:lnTo>
                    <a:pt x="738584" y="8732"/>
                  </a:lnTo>
                  <a:lnTo>
                    <a:pt x="734762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63710" y="7334649"/>
              <a:ext cx="741045" cy="136525"/>
            </a:xfrm>
            <a:custGeom>
              <a:avLst/>
              <a:gdLst/>
              <a:ahLst/>
              <a:cxnLst/>
              <a:rect l="l" t="t" r="r" b="b"/>
              <a:pathLst>
                <a:path w="741044" h="136525">
                  <a:moveTo>
                    <a:pt x="734176" y="0"/>
                  </a:moveTo>
                  <a:lnTo>
                    <a:pt x="280755" y="0"/>
                  </a:lnTo>
                  <a:lnTo>
                    <a:pt x="273447" y="1486"/>
                  </a:lnTo>
                  <a:lnTo>
                    <a:pt x="1675" y="117190"/>
                  </a:lnTo>
                  <a:lnTo>
                    <a:pt x="0" y="122781"/>
                  </a:lnTo>
                  <a:lnTo>
                    <a:pt x="1811" y="131681"/>
                  </a:lnTo>
                  <a:lnTo>
                    <a:pt x="5549" y="136163"/>
                  </a:lnTo>
                  <a:lnTo>
                    <a:pt x="594610" y="136163"/>
                  </a:lnTo>
                  <a:lnTo>
                    <a:pt x="609990" y="134556"/>
                  </a:lnTo>
                  <a:lnTo>
                    <a:pt x="616024" y="132624"/>
                  </a:lnTo>
                  <a:lnTo>
                    <a:pt x="7245" y="132624"/>
                  </a:lnTo>
                  <a:lnTo>
                    <a:pt x="4952" y="129336"/>
                  </a:lnTo>
                  <a:lnTo>
                    <a:pt x="3800" y="123703"/>
                  </a:lnTo>
                  <a:lnTo>
                    <a:pt x="4628" y="119786"/>
                  </a:lnTo>
                  <a:lnTo>
                    <a:pt x="274389" y="4942"/>
                  </a:lnTo>
                  <a:lnTo>
                    <a:pt x="281237" y="3539"/>
                  </a:lnTo>
                  <a:lnTo>
                    <a:pt x="738273" y="3539"/>
                  </a:lnTo>
                  <a:lnTo>
                    <a:pt x="737747" y="2335"/>
                  </a:lnTo>
                  <a:lnTo>
                    <a:pt x="734176" y="0"/>
                  </a:lnTo>
                  <a:close/>
                </a:path>
                <a:path w="741044" h="136525">
                  <a:moveTo>
                    <a:pt x="738273" y="3539"/>
                  </a:moveTo>
                  <a:lnTo>
                    <a:pt x="733276" y="3539"/>
                  </a:lnTo>
                  <a:lnTo>
                    <a:pt x="735307" y="5591"/>
                  </a:lnTo>
                  <a:lnTo>
                    <a:pt x="736993" y="9434"/>
                  </a:lnTo>
                  <a:lnTo>
                    <a:pt x="646996" y="109724"/>
                  </a:lnTo>
                  <a:lnTo>
                    <a:pt x="609268" y="131092"/>
                  </a:lnTo>
                  <a:lnTo>
                    <a:pt x="594610" y="132624"/>
                  </a:lnTo>
                  <a:lnTo>
                    <a:pt x="616024" y="132624"/>
                  </a:lnTo>
                  <a:lnTo>
                    <a:pt x="649582" y="112132"/>
                  </a:lnTo>
                  <a:lnTo>
                    <a:pt x="740323" y="14072"/>
                  </a:lnTo>
                  <a:lnTo>
                    <a:pt x="741035" y="9863"/>
                  </a:lnTo>
                  <a:lnTo>
                    <a:pt x="738273" y="3539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59087" y="7312945"/>
              <a:ext cx="1174115" cy="188595"/>
            </a:xfrm>
            <a:custGeom>
              <a:avLst/>
              <a:gdLst/>
              <a:ahLst/>
              <a:cxnLst/>
              <a:rect l="l" t="t" r="r" b="b"/>
              <a:pathLst>
                <a:path w="1174115" h="188595">
                  <a:moveTo>
                    <a:pt x="132651" y="6121"/>
                  </a:moveTo>
                  <a:lnTo>
                    <a:pt x="126847" y="2057"/>
                  </a:lnTo>
                  <a:lnTo>
                    <a:pt x="0" y="183629"/>
                  </a:lnTo>
                  <a:lnTo>
                    <a:pt x="5791" y="187693"/>
                  </a:lnTo>
                  <a:lnTo>
                    <a:pt x="132651" y="6121"/>
                  </a:lnTo>
                  <a:close/>
                </a:path>
                <a:path w="1174115" h="188595">
                  <a:moveTo>
                    <a:pt x="358813" y="3987"/>
                  </a:moveTo>
                  <a:lnTo>
                    <a:pt x="352488" y="825"/>
                  </a:lnTo>
                  <a:lnTo>
                    <a:pt x="260565" y="184073"/>
                  </a:lnTo>
                  <a:lnTo>
                    <a:pt x="266890" y="187248"/>
                  </a:lnTo>
                  <a:lnTo>
                    <a:pt x="358813" y="3987"/>
                  </a:lnTo>
                  <a:close/>
                </a:path>
                <a:path w="1174115" h="188595">
                  <a:moveTo>
                    <a:pt x="589711" y="2679"/>
                  </a:moveTo>
                  <a:lnTo>
                    <a:pt x="582650" y="2133"/>
                  </a:lnTo>
                  <a:lnTo>
                    <a:pt x="568502" y="185394"/>
                  </a:lnTo>
                  <a:lnTo>
                    <a:pt x="575551" y="185928"/>
                  </a:lnTo>
                  <a:lnTo>
                    <a:pt x="589711" y="2679"/>
                  </a:lnTo>
                  <a:close/>
                </a:path>
                <a:path w="1174115" h="188595">
                  <a:moveTo>
                    <a:pt x="874064" y="184365"/>
                  </a:moveTo>
                  <a:lnTo>
                    <a:pt x="803262" y="4648"/>
                  </a:lnTo>
                  <a:lnTo>
                    <a:pt x="796671" y="7251"/>
                  </a:lnTo>
                  <a:lnTo>
                    <a:pt x="867473" y="186956"/>
                  </a:lnTo>
                  <a:lnTo>
                    <a:pt x="874064" y="184365"/>
                  </a:lnTo>
                  <a:close/>
                </a:path>
                <a:path w="1174115" h="188595">
                  <a:moveTo>
                    <a:pt x="1173670" y="183248"/>
                  </a:moveTo>
                  <a:lnTo>
                    <a:pt x="1003757" y="0"/>
                  </a:lnTo>
                  <a:lnTo>
                    <a:pt x="998550" y="4813"/>
                  </a:lnTo>
                  <a:lnTo>
                    <a:pt x="1168476" y="188061"/>
                  </a:lnTo>
                  <a:lnTo>
                    <a:pt x="1173670" y="183248"/>
                  </a:lnTo>
                  <a:close/>
                </a:path>
              </a:pathLst>
            </a:custGeom>
            <a:solidFill>
              <a:srgbClr val="EAEEF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62908" y="7579734"/>
              <a:ext cx="469900" cy="42545"/>
            </a:xfrm>
            <a:custGeom>
              <a:avLst/>
              <a:gdLst/>
              <a:ahLst/>
              <a:cxnLst/>
              <a:rect l="l" t="t" r="r" b="b"/>
              <a:pathLst>
                <a:path w="469900" h="42545">
                  <a:moveTo>
                    <a:pt x="212394" y="21234"/>
                  </a:moveTo>
                  <a:lnTo>
                    <a:pt x="210718" y="12992"/>
                  </a:lnTo>
                  <a:lnTo>
                    <a:pt x="206159" y="6235"/>
                  </a:lnTo>
                  <a:lnTo>
                    <a:pt x="199402" y="1676"/>
                  </a:lnTo>
                  <a:lnTo>
                    <a:pt x="191160" y="0"/>
                  </a:lnTo>
                  <a:lnTo>
                    <a:pt x="21234" y="0"/>
                  </a:lnTo>
                  <a:lnTo>
                    <a:pt x="12992" y="1676"/>
                  </a:lnTo>
                  <a:lnTo>
                    <a:pt x="6235" y="6235"/>
                  </a:lnTo>
                  <a:lnTo>
                    <a:pt x="1676" y="12992"/>
                  </a:lnTo>
                  <a:lnTo>
                    <a:pt x="0" y="21234"/>
                  </a:lnTo>
                  <a:lnTo>
                    <a:pt x="1676" y="29476"/>
                  </a:lnTo>
                  <a:lnTo>
                    <a:pt x="6235" y="36233"/>
                  </a:lnTo>
                  <a:lnTo>
                    <a:pt x="12992" y="40805"/>
                  </a:lnTo>
                  <a:lnTo>
                    <a:pt x="21234" y="42481"/>
                  </a:lnTo>
                  <a:lnTo>
                    <a:pt x="191160" y="42481"/>
                  </a:lnTo>
                  <a:lnTo>
                    <a:pt x="199402" y="40805"/>
                  </a:lnTo>
                  <a:lnTo>
                    <a:pt x="206159" y="36233"/>
                  </a:lnTo>
                  <a:lnTo>
                    <a:pt x="210718" y="29476"/>
                  </a:lnTo>
                  <a:lnTo>
                    <a:pt x="212394" y="21234"/>
                  </a:lnTo>
                  <a:close/>
                </a:path>
                <a:path w="469900" h="42545">
                  <a:moveTo>
                    <a:pt x="469620" y="21234"/>
                  </a:moveTo>
                  <a:lnTo>
                    <a:pt x="467944" y="12992"/>
                  </a:lnTo>
                  <a:lnTo>
                    <a:pt x="463384" y="6235"/>
                  </a:lnTo>
                  <a:lnTo>
                    <a:pt x="456628" y="1676"/>
                  </a:lnTo>
                  <a:lnTo>
                    <a:pt x="448386" y="0"/>
                  </a:lnTo>
                  <a:lnTo>
                    <a:pt x="278472" y="0"/>
                  </a:lnTo>
                  <a:lnTo>
                    <a:pt x="270217" y="1676"/>
                  </a:lnTo>
                  <a:lnTo>
                    <a:pt x="263474" y="6235"/>
                  </a:lnTo>
                  <a:lnTo>
                    <a:pt x="258914" y="12992"/>
                  </a:lnTo>
                  <a:lnTo>
                    <a:pt x="257238" y="21234"/>
                  </a:lnTo>
                  <a:lnTo>
                    <a:pt x="258914" y="29476"/>
                  </a:lnTo>
                  <a:lnTo>
                    <a:pt x="263474" y="36233"/>
                  </a:lnTo>
                  <a:lnTo>
                    <a:pt x="270217" y="40805"/>
                  </a:lnTo>
                  <a:lnTo>
                    <a:pt x="278472" y="42481"/>
                  </a:lnTo>
                  <a:lnTo>
                    <a:pt x="448386" y="42481"/>
                  </a:lnTo>
                  <a:lnTo>
                    <a:pt x="456628" y="40805"/>
                  </a:lnTo>
                  <a:lnTo>
                    <a:pt x="463384" y="36233"/>
                  </a:lnTo>
                  <a:lnTo>
                    <a:pt x="467944" y="29476"/>
                  </a:lnTo>
                  <a:lnTo>
                    <a:pt x="469620" y="21234"/>
                  </a:lnTo>
                  <a:close/>
                </a:path>
              </a:pathLst>
            </a:custGeom>
            <a:solidFill>
              <a:srgbClr val="61616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45" name="object 245"/>
          <p:cNvSpPr/>
          <p:nvPr/>
        </p:nvSpPr>
        <p:spPr>
          <a:xfrm>
            <a:off x="230648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34" y="0"/>
                </a:moveTo>
                <a:lnTo>
                  <a:pt x="261502" y="3685"/>
                </a:lnTo>
                <a:lnTo>
                  <a:pt x="216520" y="14378"/>
                </a:lnTo>
                <a:lnTo>
                  <a:pt x="174320" y="31534"/>
                </a:lnTo>
                <a:lnTo>
                  <a:pt x="135432" y="54606"/>
                </a:lnTo>
                <a:lnTo>
                  <a:pt x="100388" y="83051"/>
                </a:lnTo>
                <a:lnTo>
                  <a:pt x="69717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47" y="239636"/>
                </a:lnTo>
                <a:lnTo>
                  <a:pt x="249886" y="244674"/>
                </a:lnTo>
                <a:lnTo>
                  <a:pt x="269706" y="258404"/>
                </a:lnTo>
                <a:lnTo>
                  <a:pt x="283082" y="278752"/>
                </a:lnTo>
                <a:lnTo>
                  <a:pt x="287991" y="303645"/>
                </a:lnTo>
                <a:lnTo>
                  <a:pt x="287991" y="633153"/>
                </a:lnTo>
                <a:lnTo>
                  <a:pt x="294430" y="633593"/>
                </a:lnTo>
                <a:lnTo>
                  <a:pt x="300933" y="633834"/>
                </a:lnTo>
                <a:lnTo>
                  <a:pt x="307488" y="633855"/>
                </a:lnTo>
                <a:lnTo>
                  <a:pt x="307444" y="217490"/>
                </a:lnTo>
                <a:lnTo>
                  <a:pt x="175848" y="217490"/>
                </a:lnTo>
                <a:lnTo>
                  <a:pt x="156989" y="213572"/>
                </a:lnTo>
                <a:lnTo>
                  <a:pt x="141574" y="202891"/>
                </a:lnTo>
                <a:lnTo>
                  <a:pt x="131173" y="187063"/>
                </a:lnTo>
                <a:lnTo>
                  <a:pt x="127357" y="167701"/>
                </a:lnTo>
                <a:lnTo>
                  <a:pt x="131191" y="148322"/>
                </a:lnTo>
                <a:lnTo>
                  <a:pt x="141574" y="132524"/>
                </a:lnTo>
                <a:lnTo>
                  <a:pt x="156989" y="121843"/>
                </a:lnTo>
                <a:lnTo>
                  <a:pt x="175848" y="117923"/>
                </a:lnTo>
                <a:lnTo>
                  <a:pt x="348879" y="117923"/>
                </a:lnTo>
                <a:lnTo>
                  <a:pt x="348879" y="2659"/>
                </a:lnTo>
                <a:lnTo>
                  <a:pt x="338971" y="1506"/>
                </a:lnTo>
                <a:lnTo>
                  <a:pt x="328975" y="674"/>
                </a:lnTo>
                <a:lnTo>
                  <a:pt x="318895" y="169"/>
                </a:lnTo>
                <a:lnTo>
                  <a:pt x="308734" y="0"/>
                </a:lnTo>
                <a:close/>
              </a:path>
              <a:path w="617855" h="634365">
                <a:moveTo>
                  <a:pt x="348879" y="117923"/>
                </a:moveTo>
                <a:lnTo>
                  <a:pt x="175848" y="117923"/>
                </a:lnTo>
                <a:lnTo>
                  <a:pt x="191567" y="120611"/>
                </a:lnTo>
                <a:lnTo>
                  <a:pt x="205144" y="128073"/>
                </a:lnTo>
                <a:lnTo>
                  <a:pt x="215703" y="139404"/>
                </a:lnTo>
                <a:lnTo>
                  <a:pt x="222370" y="153702"/>
                </a:lnTo>
                <a:lnTo>
                  <a:pt x="266923" y="153702"/>
                </a:lnTo>
                <a:lnTo>
                  <a:pt x="310986" y="172469"/>
                </a:lnTo>
                <a:lnTo>
                  <a:pt x="329224" y="217490"/>
                </a:lnTo>
                <a:lnTo>
                  <a:pt x="329267" y="633163"/>
                </a:lnTo>
                <a:lnTo>
                  <a:pt x="335874" y="632724"/>
                </a:lnTo>
                <a:lnTo>
                  <a:pt x="342397" y="632074"/>
                </a:lnTo>
                <a:lnTo>
                  <a:pt x="348879" y="631205"/>
                </a:lnTo>
                <a:lnTo>
                  <a:pt x="348922" y="416489"/>
                </a:lnTo>
                <a:lnTo>
                  <a:pt x="353786" y="391823"/>
                </a:lnTo>
                <a:lnTo>
                  <a:pt x="367160" y="371478"/>
                </a:lnTo>
                <a:lnTo>
                  <a:pt x="386979" y="357749"/>
                </a:lnTo>
                <a:lnTo>
                  <a:pt x="411223" y="352711"/>
                </a:lnTo>
                <a:lnTo>
                  <a:pt x="455776" y="352711"/>
                </a:lnTo>
                <a:lnTo>
                  <a:pt x="462442" y="338410"/>
                </a:lnTo>
                <a:lnTo>
                  <a:pt x="472998" y="327079"/>
                </a:lnTo>
                <a:lnTo>
                  <a:pt x="486574" y="319619"/>
                </a:lnTo>
                <a:lnTo>
                  <a:pt x="50229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98" y="253981"/>
                </a:lnTo>
                <a:lnTo>
                  <a:pt x="486574" y="251296"/>
                </a:lnTo>
                <a:lnTo>
                  <a:pt x="472998" y="243839"/>
                </a:lnTo>
                <a:lnTo>
                  <a:pt x="462442" y="232508"/>
                </a:lnTo>
                <a:lnTo>
                  <a:pt x="455776" y="218202"/>
                </a:lnTo>
                <a:lnTo>
                  <a:pt x="411223" y="218202"/>
                </a:lnTo>
                <a:lnTo>
                  <a:pt x="386979" y="213165"/>
                </a:lnTo>
                <a:lnTo>
                  <a:pt x="367160" y="199436"/>
                </a:lnTo>
                <a:lnTo>
                  <a:pt x="353786" y="179091"/>
                </a:lnTo>
                <a:lnTo>
                  <a:pt x="348922" y="154424"/>
                </a:lnTo>
                <a:lnTo>
                  <a:pt x="348879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101" y="285949"/>
                </a:lnTo>
                <a:lnTo>
                  <a:pt x="107825" y="288634"/>
                </a:lnTo>
                <a:lnTo>
                  <a:pt x="121402" y="296091"/>
                </a:lnTo>
                <a:lnTo>
                  <a:pt x="131958" y="307422"/>
                </a:lnTo>
                <a:lnTo>
                  <a:pt x="138624" y="321728"/>
                </a:lnTo>
                <a:lnTo>
                  <a:pt x="183188" y="321728"/>
                </a:lnTo>
                <a:lnTo>
                  <a:pt x="227250" y="340494"/>
                </a:lnTo>
                <a:lnTo>
                  <a:pt x="245488" y="385506"/>
                </a:lnTo>
                <a:lnTo>
                  <a:pt x="245531" y="627206"/>
                </a:lnTo>
                <a:lnTo>
                  <a:pt x="252337" y="628661"/>
                </a:lnTo>
                <a:lnTo>
                  <a:pt x="259238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99" y="375067"/>
                </a:moveTo>
                <a:lnTo>
                  <a:pt x="411223" y="375067"/>
                </a:lnTo>
                <a:lnTo>
                  <a:pt x="395449" y="378346"/>
                </a:lnTo>
                <a:lnTo>
                  <a:pt x="382553" y="387281"/>
                </a:lnTo>
                <a:lnTo>
                  <a:pt x="373851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98" y="416489"/>
                </a:lnTo>
                <a:lnTo>
                  <a:pt x="485269" y="413320"/>
                </a:lnTo>
                <a:lnTo>
                  <a:pt x="470871" y="404585"/>
                </a:lnTo>
                <a:lnTo>
                  <a:pt x="460237" y="391447"/>
                </a:lnTo>
                <a:lnTo>
                  <a:pt x="454499" y="375067"/>
                </a:lnTo>
                <a:close/>
              </a:path>
              <a:path w="617855" h="634365">
                <a:moveTo>
                  <a:pt x="225647" y="262002"/>
                </a:moveTo>
                <a:lnTo>
                  <a:pt x="4628" y="262002"/>
                </a:lnTo>
                <a:lnTo>
                  <a:pt x="2623" y="275478"/>
                </a:lnTo>
                <a:lnTo>
                  <a:pt x="1228" y="288634"/>
                </a:lnTo>
                <a:lnTo>
                  <a:pt x="1128" y="289866"/>
                </a:lnTo>
                <a:lnTo>
                  <a:pt x="296" y="302956"/>
                </a:lnTo>
                <a:lnTo>
                  <a:pt x="0" y="316932"/>
                </a:lnTo>
                <a:lnTo>
                  <a:pt x="3420" y="364265"/>
                </a:lnTo>
                <a:lnTo>
                  <a:pt x="13351" y="409413"/>
                </a:lnTo>
                <a:lnTo>
                  <a:pt x="29301" y="451869"/>
                </a:lnTo>
                <a:lnTo>
                  <a:pt x="50775" y="491127"/>
                </a:lnTo>
                <a:lnTo>
                  <a:pt x="77280" y="526679"/>
                </a:lnTo>
                <a:lnTo>
                  <a:pt x="108324" y="558019"/>
                </a:lnTo>
                <a:lnTo>
                  <a:pt x="143413" y="584640"/>
                </a:lnTo>
                <a:lnTo>
                  <a:pt x="182053" y="606035"/>
                </a:lnTo>
                <a:lnTo>
                  <a:pt x="223752" y="621698"/>
                </a:lnTo>
                <a:lnTo>
                  <a:pt x="223708" y="385506"/>
                </a:lnTo>
                <a:lnTo>
                  <a:pt x="92101" y="385506"/>
                </a:lnTo>
                <a:lnTo>
                  <a:pt x="73243" y="381588"/>
                </a:lnTo>
                <a:lnTo>
                  <a:pt x="57828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8" y="300543"/>
                </a:lnTo>
                <a:lnTo>
                  <a:pt x="73243" y="289866"/>
                </a:lnTo>
                <a:lnTo>
                  <a:pt x="92101" y="285949"/>
                </a:lnTo>
                <a:lnTo>
                  <a:pt x="262021" y="285949"/>
                </a:lnTo>
                <a:lnTo>
                  <a:pt x="254307" y="274212"/>
                </a:lnTo>
                <a:lnTo>
                  <a:pt x="241415" y="265280"/>
                </a:lnTo>
                <a:lnTo>
                  <a:pt x="22564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98" y="316932"/>
                </a:lnTo>
                <a:lnTo>
                  <a:pt x="521157" y="320851"/>
                </a:lnTo>
                <a:lnTo>
                  <a:pt x="536572" y="331530"/>
                </a:lnTo>
                <a:lnTo>
                  <a:pt x="546974" y="347361"/>
                </a:lnTo>
                <a:lnTo>
                  <a:pt x="550789" y="366711"/>
                </a:lnTo>
                <a:lnTo>
                  <a:pt x="547040" y="385726"/>
                </a:lnTo>
                <a:lnTo>
                  <a:pt x="546951" y="386100"/>
                </a:lnTo>
                <a:lnTo>
                  <a:pt x="536572" y="401892"/>
                </a:lnTo>
                <a:lnTo>
                  <a:pt x="521157" y="412571"/>
                </a:lnTo>
                <a:lnTo>
                  <a:pt x="50229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5" y="341443"/>
                </a:lnTo>
                <a:lnTo>
                  <a:pt x="483944" y="347321"/>
                </a:lnTo>
                <a:lnTo>
                  <a:pt x="478220" y="356038"/>
                </a:lnTo>
                <a:lnTo>
                  <a:pt x="476121" y="366711"/>
                </a:lnTo>
                <a:lnTo>
                  <a:pt x="478220" y="377383"/>
                </a:lnTo>
                <a:lnTo>
                  <a:pt x="483944" y="386100"/>
                </a:lnTo>
                <a:lnTo>
                  <a:pt x="492435" y="391978"/>
                </a:lnTo>
                <a:lnTo>
                  <a:pt x="502832" y="394134"/>
                </a:lnTo>
                <a:lnTo>
                  <a:pt x="513230" y="391978"/>
                </a:lnTo>
                <a:lnTo>
                  <a:pt x="521721" y="386100"/>
                </a:lnTo>
                <a:lnTo>
                  <a:pt x="527445" y="377383"/>
                </a:lnTo>
                <a:lnTo>
                  <a:pt x="529544" y="366711"/>
                </a:lnTo>
                <a:lnTo>
                  <a:pt x="527445" y="356038"/>
                </a:lnTo>
                <a:lnTo>
                  <a:pt x="521721" y="347321"/>
                </a:lnTo>
                <a:lnTo>
                  <a:pt x="513230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88" y="344083"/>
                </a:moveTo>
                <a:lnTo>
                  <a:pt x="139901" y="344083"/>
                </a:lnTo>
                <a:lnTo>
                  <a:pt x="134164" y="360464"/>
                </a:lnTo>
                <a:lnTo>
                  <a:pt x="123532" y="373602"/>
                </a:lnTo>
                <a:lnTo>
                  <a:pt x="109135" y="382337"/>
                </a:lnTo>
                <a:lnTo>
                  <a:pt x="92101" y="385506"/>
                </a:lnTo>
                <a:lnTo>
                  <a:pt x="223708" y="385506"/>
                </a:lnTo>
                <a:lnTo>
                  <a:pt x="220559" y="369532"/>
                </a:lnTo>
                <a:lnTo>
                  <a:pt x="211857" y="356294"/>
                </a:lnTo>
                <a:lnTo>
                  <a:pt x="198933" y="347355"/>
                </a:lnTo>
                <a:lnTo>
                  <a:pt x="183188" y="344083"/>
                </a:lnTo>
                <a:close/>
              </a:path>
              <a:path w="617855" h="634365">
                <a:moveTo>
                  <a:pt x="91567" y="308304"/>
                </a:moveTo>
                <a:lnTo>
                  <a:pt x="81170" y="310460"/>
                </a:lnTo>
                <a:lnTo>
                  <a:pt x="72679" y="316338"/>
                </a:lnTo>
                <a:lnTo>
                  <a:pt x="66955" y="325055"/>
                </a:lnTo>
                <a:lnTo>
                  <a:pt x="64856" y="335727"/>
                </a:lnTo>
                <a:lnTo>
                  <a:pt x="66955" y="346400"/>
                </a:lnTo>
                <a:lnTo>
                  <a:pt x="72679" y="355117"/>
                </a:lnTo>
                <a:lnTo>
                  <a:pt x="81170" y="360995"/>
                </a:lnTo>
                <a:lnTo>
                  <a:pt x="91567" y="363151"/>
                </a:lnTo>
                <a:lnTo>
                  <a:pt x="101965" y="360995"/>
                </a:lnTo>
                <a:lnTo>
                  <a:pt x="110456" y="355117"/>
                </a:lnTo>
                <a:lnTo>
                  <a:pt x="116180" y="346400"/>
                </a:lnTo>
                <a:lnTo>
                  <a:pt x="118279" y="335727"/>
                </a:lnTo>
                <a:lnTo>
                  <a:pt x="116180" y="325055"/>
                </a:lnTo>
                <a:lnTo>
                  <a:pt x="110456" y="316338"/>
                </a:lnTo>
                <a:lnTo>
                  <a:pt x="101965" y="310460"/>
                </a:lnTo>
                <a:lnTo>
                  <a:pt x="9156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98" y="154424"/>
                </a:lnTo>
                <a:lnTo>
                  <a:pt x="521157" y="158343"/>
                </a:lnTo>
                <a:lnTo>
                  <a:pt x="536572" y="169022"/>
                </a:lnTo>
                <a:lnTo>
                  <a:pt x="546973" y="184847"/>
                </a:lnTo>
                <a:lnTo>
                  <a:pt x="550789" y="204203"/>
                </a:lnTo>
                <a:lnTo>
                  <a:pt x="546973" y="223563"/>
                </a:lnTo>
                <a:lnTo>
                  <a:pt x="536572" y="239387"/>
                </a:lnTo>
                <a:lnTo>
                  <a:pt x="521157" y="250064"/>
                </a:lnTo>
                <a:lnTo>
                  <a:pt x="50229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5" y="178944"/>
                </a:lnTo>
                <a:lnTo>
                  <a:pt x="483926" y="184847"/>
                </a:lnTo>
                <a:lnTo>
                  <a:pt x="478220" y="193532"/>
                </a:lnTo>
                <a:lnTo>
                  <a:pt x="476121" y="204203"/>
                </a:lnTo>
                <a:lnTo>
                  <a:pt x="478220" y="214880"/>
                </a:lnTo>
                <a:lnTo>
                  <a:pt x="483944" y="223596"/>
                </a:lnTo>
                <a:lnTo>
                  <a:pt x="492435" y="229472"/>
                </a:lnTo>
                <a:lnTo>
                  <a:pt x="502832" y="231626"/>
                </a:lnTo>
                <a:lnTo>
                  <a:pt x="513230" y="229472"/>
                </a:lnTo>
                <a:lnTo>
                  <a:pt x="521721" y="223596"/>
                </a:lnTo>
                <a:lnTo>
                  <a:pt x="527445" y="214880"/>
                </a:lnTo>
                <a:lnTo>
                  <a:pt x="529544" y="204203"/>
                </a:lnTo>
                <a:lnTo>
                  <a:pt x="527445" y="193532"/>
                </a:lnTo>
                <a:lnTo>
                  <a:pt x="521721" y="184818"/>
                </a:lnTo>
                <a:lnTo>
                  <a:pt x="513230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23" y="176067"/>
                </a:moveTo>
                <a:lnTo>
                  <a:pt x="223637" y="176067"/>
                </a:lnTo>
                <a:lnTo>
                  <a:pt x="217900" y="192448"/>
                </a:lnTo>
                <a:lnTo>
                  <a:pt x="207269" y="205586"/>
                </a:lnTo>
                <a:lnTo>
                  <a:pt x="192875" y="214321"/>
                </a:lnTo>
                <a:lnTo>
                  <a:pt x="175848" y="217490"/>
                </a:lnTo>
                <a:lnTo>
                  <a:pt x="307444" y="217490"/>
                </a:lnTo>
                <a:lnTo>
                  <a:pt x="304295" y="201516"/>
                </a:lnTo>
                <a:lnTo>
                  <a:pt x="295593" y="188278"/>
                </a:lnTo>
                <a:lnTo>
                  <a:pt x="282697" y="179345"/>
                </a:lnTo>
                <a:lnTo>
                  <a:pt x="26692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9" y="192569"/>
                </a:lnTo>
                <a:lnTo>
                  <a:pt x="411223" y="195847"/>
                </a:lnTo>
                <a:lnTo>
                  <a:pt x="454499" y="195847"/>
                </a:lnTo>
                <a:lnTo>
                  <a:pt x="460237" y="179466"/>
                </a:lnTo>
                <a:lnTo>
                  <a:pt x="470871" y="166328"/>
                </a:lnTo>
                <a:lnTo>
                  <a:pt x="485269" y="157594"/>
                </a:lnTo>
                <a:lnTo>
                  <a:pt x="50229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303" y="140288"/>
                </a:moveTo>
                <a:lnTo>
                  <a:pt x="164905" y="142444"/>
                </a:lnTo>
                <a:lnTo>
                  <a:pt x="156397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5" y="187101"/>
                </a:lnTo>
                <a:lnTo>
                  <a:pt x="164905" y="192979"/>
                </a:lnTo>
                <a:lnTo>
                  <a:pt x="175303" y="195135"/>
                </a:lnTo>
                <a:lnTo>
                  <a:pt x="185701" y="192979"/>
                </a:lnTo>
                <a:lnTo>
                  <a:pt x="194191" y="187101"/>
                </a:lnTo>
                <a:lnTo>
                  <a:pt x="199915" y="178384"/>
                </a:lnTo>
                <a:lnTo>
                  <a:pt x="202012" y="167701"/>
                </a:lnTo>
                <a:lnTo>
                  <a:pt x="199915" y="157039"/>
                </a:lnTo>
                <a:lnTo>
                  <a:pt x="194191" y="148322"/>
                </a:lnTo>
                <a:lnTo>
                  <a:pt x="185701" y="142444"/>
                </a:lnTo>
                <a:lnTo>
                  <a:pt x="17530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246" name="object 2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247" name="object 247"/>
          <p:cNvSpPr txBox="1"/>
          <p:nvPr/>
        </p:nvSpPr>
        <p:spPr>
          <a:xfrm>
            <a:off x="699645" y="275951"/>
            <a:ext cx="1626965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2422619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249" name="object 249"/>
          <p:cNvGrpSpPr/>
          <p:nvPr/>
        </p:nvGrpSpPr>
        <p:grpSpPr>
          <a:xfrm>
            <a:off x="2599439" y="348593"/>
            <a:ext cx="374668" cy="388145"/>
            <a:chOff x="4285962" y="574855"/>
            <a:chExt cx="617855" cy="640080"/>
          </a:xfrm>
        </p:grpSpPr>
        <p:pic>
          <p:nvPicPr>
            <p:cNvPr id="250" name="object 2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3" y="574855"/>
              <a:ext cx="77306" cy="79369"/>
            </a:xfrm>
            <a:prstGeom prst="rect">
              <a:avLst/>
            </a:prstGeom>
          </p:spPr>
        </p:pic>
        <p:sp>
          <p:nvSpPr>
            <p:cNvPr id="251" name="object 251"/>
            <p:cNvSpPr/>
            <p:nvPr/>
          </p:nvSpPr>
          <p:spPr>
            <a:xfrm>
              <a:off x="4465597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5" y="61684"/>
                  </a:lnTo>
                  <a:lnTo>
                    <a:pt x="72567" y="46972"/>
                  </a:lnTo>
                  <a:lnTo>
                    <a:pt x="94258" y="38946"/>
                  </a:lnTo>
                  <a:lnTo>
                    <a:pt x="118027" y="37605"/>
                  </a:lnTo>
                  <a:lnTo>
                    <a:pt x="130041" y="39246"/>
                  </a:lnTo>
                  <a:lnTo>
                    <a:pt x="180718" y="67902"/>
                  </a:lnTo>
                  <a:lnTo>
                    <a:pt x="201592" y="109714"/>
                  </a:lnTo>
                  <a:lnTo>
                    <a:pt x="202800" y="135141"/>
                  </a:lnTo>
                  <a:lnTo>
                    <a:pt x="201330" y="148224"/>
                  </a:lnTo>
                  <a:lnTo>
                    <a:pt x="198712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103" y="214644"/>
                  </a:lnTo>
                  <a:lnTo>
                    <a:pt x="204179" y="266506"/>
                  </a:lnTo>
                  <a:lnTo>
                    <a:pt x="229300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57" y="294393"/>
                  </a:lnTo>
                  <a:lnTo>
                    <a:pt x="265379" y="283403"/>
                  </a:lnTo>
                  <a:lnTo>
                    <a:pt x="250570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296" y="146219"/>
                  </a:lnTo>
                  <a:lnTo>
                    <a:pt x="240642" y="108610"/>
                  </a:lnTo>
                  <a:lnTo>
                    <a:pt x="216741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2" name="object 2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81" y="860898"/>
              <a:ext cx="79212" cy="77695"/>
            </a:xfrm>
            <a:prstGeom prst="rect">
              <a:avLst/>
            </a:prstGeom>
          </p:spPr>
        </p:pic>
        <p:sp>
          <p:nvSpPr>
            <p:cNvPr id="253" name="object 253"/>
            <p:cNvSpPr/>
            <p:nvPr/>
          </p:nvSpPr>
          <p:spPr>
            <a:xfrm>
              <a:off x="4576401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47" y="37496"/>
                  </a:lnTo>
                  <a:lnTo>
                    <a:pt x="173054" y="47167"/>
                  </a:lnTo>
                  <a:lnTo>
                    <a:pt x="193308" y="60978"/>
                  </a:lnTo>
                  <a:lnTo>
                    <a:pt x="207907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4" y="124439"/>
                  </a:lnTo>
                  <a:lnTo>
                    <a:pt x="219558" y="135545"/>
                  </a:lnTo>
                  <a:lnTo>
                    <a:pt x="194401" y="189149"/>
                  </a:lnTo>
                  <a:lnTo>
                    <a:pt x="151785" y="212726"/>
                  </a:lnTo>
                  <a:lnTo>
                    <a:pt x="114314" y="217174"/>
                  </a:lnTo>
                  <a:lnTo>
                    <a:pt x="102436" y="216077"/>
                  </a:lnTo>
                  <a:lnTo>
                    <a:pt x="72818" y="227295"/>
                  </a:lnTo>
                  <a:lnTo>
                    <a:pt x="27976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21" y="322088"/>
                  </a:lnTo>
                  <a:lnTo>
                    <a:pt x="16114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2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5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4" name="object 2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2" y="670975"/>
              <a:ext cx="79082" cy="77695"/>
            </a:xfrm>
            <a:prstGeom prst="rect">
              <a:avLst/>
            </a:prstGeom>
          </p:spPr>
        </p:pic>
        <p:sp>
          <p:nvSpPr>
            <p:cNvPr id="255" name="object 255"/>
            <p:cNvSpPr/>
            <p:nvPr/>
          </p:nvSpPr>
          <p:spPr>
            <a:xfrm>
              <a:off x="4310171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62" y="189787"/>
                  </a:lnTo>
                  <a:lnTo>
                    <a:pt x="46505" y="166449"/>
                  </a:lnTo>
                  <a:lnTo>
                    <a:pt x="38655" y="143208"/>
                  </a:lnTo>
                  <a:lnTo>
                    <a:pt x="43969" y="97015"/>
                  </a:lnTo>
                  <a:lnTo>
                    <a:pt x="70639" y="60555"/>
                  </a:lnTo>
                  <a:lnTo>
                    <a:pt x="115124" y="40229"/>
                  </a:lnTo>
                  <a:lnTo>
                    <a:pt x="138743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80" y="87420"/>
                  </a:lnTo>
                  <a:lnTo>
                    <a:pt x="288356" y="87018"/>
                  </a:lnTo>
                  <a:lnTo>
                    <a:pt x="311207" y="81947"/>
                  </a:lnTo>
                  <a:lnTo>
                    <a:pt x="342970" y="55302"/>
                  </a:lnTo>
                  <a:lnTo>
                    <a:pt x="343188" y="46124"/>
                  </a:lnTo>
                  <a:lnTo>
                    <a:pt x="342648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4" y="34171"/>
                  </a:lnTo>
                  <a:lnTo>
                    <a:pt x="306015" y="43931"/>
                  </a:lnTo>
                  <a:lnTo>
                    <a:pt x="286938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6" name="object 2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62" y="1017755"/>
              <a:ext cx="78233" cy="78693"/>
            </a:xfrm>
            <a:prstGeom prst="rect">
              <a:avLst/>
            </a:prstGeom>
          </p:spPr>
        </p:pic>
        <p:sp>
          <p:nvSpPr>
            <p:cNvPr id="257" name="object 257"/>
            <p:cNvSpPr/>
            <p:nvPr/>
          </p:nvSpPr>
          <p:spPr>
            <a:xfrm>
              <a:off x="4345644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9" y="40489"/>
                  </a:lnTo>
                  <a:lnTo>
                    <a:pt x="99206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9" y="220719"/>
                  </a:lnTo>
                  <a:lnTo>
                    <a:pt x="6274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7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8" name="object 2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61" y="1136111"/>
              <a:ext cx="78097" cy="78814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4410449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9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1" y="35094"/>
                  </a:lnTo>
                  <a:lnTo>
                    <a:pt x="41613" y="37833"/>
                  </a:lnTo>
                  <a:lnTo>
                    <a:pt x="78081" y="55479"/>
                  </a:lnTo>
                  <a:lnTo>
                    <a:pt x="120729" y="133309"/>
                  </a:lnTo>
                  <a:lnTo>
                    <a:pt x="141948" y="164378"/>
                  </a:lnTo>
                  <a:lnTo>
                    <a:pt x="167081" y="186717"/>
                  </a:lnTo>
                  <a:lnTo>
                    <a:pt x="196128" y="200326"/>
                  </a:lnTo>
                  <a:lnTo>
                    <a:pt x="229092" y="205203"/>
                  </a:lnTo>
                  <a:lnTo>
                    <a:pt x="240057" y="204900"/>
                  </a:lnTo>
                  <a:lnTo>
                    <a:pt x="291195" y="191936"/>
                  </a:lnTo>
                  <a:lnTo>
                    <a:pt x="335972" y="155567"/>
                  </a:lnTo>
                  <a:lnTo>
                    <a:pt x="359224" y="106766"/>
                  </a:lnTo>
                  <a:lnTo>
                    <a:pt x="362536" y="80671"/>
                  </a:lnTo>
                  <a:lnTo>
                    <a:pt x="362449" y="71971"/>
                  </a:lnTo>
                  <a:lnTo>
                    <a:pt x="361025" y="57930"/>
                  </a:lnTo>
                  <a:lnTo>
                    <a:pt x="324827" y="67982"/>
                  </a:lnTo>
                  <a:lnTo>
                    <a:pt x="322748" y="95540"/>
                  </a:lnTo>
                  <a:lnTo>
                    <a:pt x="315097" y="118814"/>
                  </a:lnTo>
                  <a:lnTo>
                    <a:pt x="283080" y="152503"/>
                  </a:lnTo>
                  <a:lnTo>
                    <a:pt x="239783" y="165780"/>
                  </a:lnTo>
                  <a:lnTo>
                    <a:pt x="214309" y="163547"/>
                  </a:lnTo>
                  <a:lnTo>
                    <a:pt x="173268" y="141063"/>
                  </a:lnTo>
                  <a:lnTo>
                    <a:pt x="151480" y="109308"/>
                  </a:lnTo>
                  <a:lnTo>
                    <a:pt x="140833" y="74421"/>
                  </a:lnTo>
                  <a:lnTo>
                    <a:pt x="121873" y="49064"/>
                  </a:lnTo>
                  <a:lnTo>
                    <a:pt x="81540" y="13953"/>
                  </a:lnTo>
                  <a:lnTo>
                    <a:pt x="41263" y="142"/>
                  </a:lnTo>
                  <a:lnTo>
                    <a:pt x="33089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60" name="object 260"/>
          <p:cNvSpPr txBox="1"/>
          <p:nvPr/>
        </p:nvSpPr>
        <p:spPr>
          <a:xfrm>
            <a:off x="3045048" y="435105"/>
            <a:ext cx="1506362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261" name="object 261"/>
          <p:cNvGrpSpPr/>
          <p:nvPr/>
        </p:nvGrpSpPr>
        <p:grpSpPr>
          <a:xfrm>
            <a:off x="9680065" y="0"/>
            <a:ext cx="2511776" cy="1928018"/>
            <a:chOff x="15962439" y="0"/>
            <a:chExt cx="4142104" cy="3179445"/>
          </a:xfrm>
        </p:grpSpPr>
        <p:sp>
          <p:nvSpPr>
            <p:cNvPr id="262" name="object 262"/>
            <p:cNvSpPr/>
            <p:nvPr/>
          </p:nvSpPr>
          <p:spPr>
            <a:xfrm>
              <a:off x="15962439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76" y="0"/>
                  </a:moveTo>
                  <a:lnTo>
                    <a:pt x="0" y="0"/>
                  </a:lnTo>
                  <a:lnTo>
                    <a:pt x="832871" y="705145"/>
                  </a:lnTo>
                  <a:lnTo>
                    <a:pt x="877823" y="1246521"/>
                  </a:lnTo>
                  <a:lnTo>
                    <a:pt x="3021737" y="3061607"/>
                  </a:lnTo>
                  <a:lnTo>
                    <a:pt x="3047861" y="3030750"/>
                  </a:lnTo>
                  <a:lnTo>
                    <a:pt x="916754" y="1226501"/>
                  </a:lnTo>
                  <a:lnTo>
                    <a:pt x="871792" y="685114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3" name="object 2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64" name="object 264"/>
            <p:cNvSpPr/>
            <p:nvPr/>
          </p:nvSpPr>
          <p:spPr>
            <a:xfrm>
              <a:off x="18274741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74" y="2955290"/>
                  </a:lnTo>
                  <a:lnTo>
                    <a:pt x="822274" y="3033014"/>
                  </a:lnTo>
                  <a:lnTo>
                    <a:pt x="817867" y="3073209"/>
                  </a:lnTo>
                  <a:lnTo>
                    <a:pt x="797699" y="3109874"/>
                  </a:lnTo>
                  <a:lnTo>
                    <a:pt x="764870" y="3135807"/>
                  </a:lnTo>
                  <a:lnTo>
                    <a:pt x="725944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72" y="3010268"/>
                  </a:lnTo>
                  <a:lnTo>
                    <a:pt x="636739" y="2973603"/>
                  </a:lnTo>
                  <a:lnTo>
                    <a:pt x="669582" y="2947670"/>
                  </a:lnTo>
                  <a:lnTo>
                    <a:pt x="708494" y="2936697"/>
                  </a:lnTo>
                  <a:lnTo>
                    <a:pt x="748690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74" y="3033014"/>
                  </a:lnTo>
                  <a:lnTo>
                    <a:pt x="822274" y="2955290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94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893" y="277977"/>
                  </a:lnTo>
                  <a:lnTo>
                    <a:pt x="62560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9316034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24" y="0"/>
                  </a:moveTo>
                  <a:lnTo>
                    <a:pt x="0" y="30857"/>
                  </a:lnTo>
                  <a:lnTo>
                    <a:pt x="788064" y="698058"/>
                  </a:lnTo>
                  <a:lnTo>
                    <a:pt x="788064" y="64508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6" name="object 2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50" y="537520"/>
              <a:ext cx="242404" cy="242397"/>
            </a:xfrm>
            <a:prstGeom prst="rect">
              <a:avLst/>
            </a:prstGeom>
          </p:spPr>
        </p:pic>
        <p:sp>
          <p:nvSpPr>
            <p:cNvPr id="267" name="object 267"/>
            <p:cNvSpPr/>
            <p:nvPr/>
          </p:nvSpPr>
          <p:spPr>
            <a:xfrm>
              <a:off x="19196960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56" y="0"/>
                  </a:moveTo>
                  <a:lnTo>
                    <a:pt x="105091" y="3494"/>
                  </a:lnTo>
                  <a:lnTo>
                    <a:pt x="65706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09" y="265309"/>
                  </a:lnTo>
                  <a:lnTo>
                    <a:pt x="127627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8" y="242445"/>
                  </a:lnTo>
                  <a:lnTo>
                    <a:pt x="146117" y="242445"/>
                  </a:lnTo>
                  <a:lnTo>
                    <a:pt x="105922" y="238047"/>
                  </a:lnTo>
                  <a:lnTo>
                    <a:pt x="69262" y="217880"/>
                  </a:lnTo>
                  <a:lnTo>
                    <a:pt x="43323" y="185047"/>
                  </a:lnTo>
                  <a:lnTo>
                    <a:pt x="32352" y="146124"/>
                  </a:lnTo>
                  <a:lnTo>
                    <a:pt x="36749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36" y="32356"/>
                  </a:lnTo>
                  <a:lnTo>
                    <a:pt x="188677" y="9489"/>
                  </a:lnTo>
                  <a:lnTo>
                    <a:pt x="14715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69" y="89755"/>
                  </a:lnTo>
                  <a:lnTo>
                    <a:pt x="242440" y="128676"/>
                  </a:lnTo>
                  <a:lnTo>
                    <a:pt x="238042" y="168873"/>
                  </a:lnTo>
                  <a:lnTo>
                    <a:pt x="217875" y="205535"/>
                  </a:lnTo>
                  <a:lnTo>
                    <a:pt x="185037" y="231474"/>
                  </a:lnTo>
                  <a:lnTo>
                    <a:pt x="146117" y="242445"/>
                  </a:lnTo>
                  <a:lnTo>
                    <a:pt x="223858" y="242445"/>
                  </a:lnTo>
                  <a:lnTo>
                    <a:pt x="242565" y="226435"/>
                  </a:lnTo>
                  <a:lnTo>
                    <a:pt x="265304" y="188683"/>
                  </a:lnTo>
                  <a:lnTo>
                    <a:pt x="274792" y="147162"/>
                  </a:lnTo>
                  <a:lnTo>
                    <a:pt x="271297" y="105096"/>
                  </a:lnTo>
                  <a:lnTo>
                    <a:pt x="255924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0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24" y="67745"/>
                  </a:lnTo>
                  <a:lnTo>
                    <a:pt x="255087" y="65711"/>
                  </a:lnTo>
                  <a:lnTo>
                    <a:pt x="238300" y="46099"/>
                  </a:lnTo>
                  <a:close/>
                </a:path>
                <a:path w="274955" h="274955">
                  <a:moveTo>
                    <a:pt x="22653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0" y="46099"/>
                  </a:lnTo>
                  <a:lnTo>
                    <a:pt x="22653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7532252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81" y="1914894"/>
                  </a:moveTo>
                  <a:lnTo>
                    <a:pt x="2483495" y="1914894"/>
                  </a:lnTo>
                  <a:lnTo>
                    <a:pt x="2571847" y="1989700"/>
                  </a:lnTo>
                  <a:lnTo>
                    <a:pt x="2571847" y="1936710"/>
                  </a:lnTo>
                  <a:lnTo>
                    <a:pt x="2546081" y="1914894"/>
                  </a:lnTo>
                  <a:close/>
                </a:path>
                <a:path w="2572384" h="1990089">
                  <a:moveTo>
                    <a:pt x="26135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81" y="1914894"/>
                  </a:lnTo>
                  <a:lnTo>
                    <a:pt x="2519888" y="1892717"/>
                  </a:lnTo>
                  <a:lnTo>
                    <a:pt x="2261732" y="1892717"/>
                  </a:lnTo>
                  <a:lnTo>
                    <a:pt x="26135" y="0"/>
                  </a:lnTo>
                  <a:close/>
                </a:path>
                <a:path w="2572384" h="1990089">
                  <a:moveTo>
                    <a:pt x="2496824" y="1873189"/>
                  </a:moveTo>
                  <a:lnTo>
                    <a:pt x="2261732" y="1892717"/>
                  </a:lnTo>
                  <a:lnTo>
                    <a:pt x="2519888" y="1892717"/>
                  </a:lnTo>
                  <a:lnTo>
                    <a:pt x="249682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9" name="object 2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5" y="81409"/>
              <a:ext cx="242402" cy="242400"/>
            </a:xfrm>
            <a:prstGeom prst="rect">
              <a:avLst/>
            </a:prstGeom>
          </p:spPr>
        </p:pic>
        <p:sp>
          <p:nvSpPr>
            <p:cNvPr id="270" name="object 270"/>
            <p:cNvSpPr/>
            <p:nvPr/>
          </p:nvSpPr>
          <p:spPr>
            <a:xfrm>
              <a:off x="17413184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9"/>
                  </a:lnTo>
                  <a:lnTo>
                    <a:pt x="209083" y="255093"/>
                  </a:lnTo>
                  <a:lnTo>
                    <a:pt x="223868" y="242440"/>
                  </a:lnTo>
                  <a:lnTo>
                    <a:pt x="146122" y="242440"/>
                  </a:lnTo>
                  <a:lnTo>
                    <a:pt x="105925" y="238042"/>
                  </a:lnTo>
                  <a:lnTo>
                    <a:pt x="69259" y="217875"/>
                  </a:lnTo>
                  <a:lnTo>
                    <a:pt x="43320" y="185042"/>
                  </a:lnTo>
                  <a:lnTo>
                    <a:pt x="32351" y="146120"/>
                  </a:lnTo>
                  <a:lnTo>
                    <a:pt x="36752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7" y="89749"/>
                  </a:lnTo>
                  <a:lnTo>
                    <a:pt x="242446" y="128671"/>
                  </a:lnTo>
                  <a:lnTo>
                    <a:pt x="238046" y="168868"/>
                  </a:lnTo>
                  <a:lnTo>
                    <a:pt x="217873" y="205530"/>
                  </a:lnTo>
                  <a:lnTo>
                    <a:pt x="185041" y="231469"/>
                  </a:lnTo>
                  <a:lnTo>
                    <a:pt x="146122" y="242440"/>
                  </a:lnTo>
                  <a:lnTo>
                    <a:pt x="223868" y="242440"/>
                  </a:lnTo>
                  <a:lnTo>
                    <a:pt x="242563" y="226440"/>
                  </a:lnTo>
                  <a:lnTo>
                    <a:pt x="265306" y="188688"/>
                  </a:lnTo>
                  <a:lnTo>
                    <a:pt x="274798" y="147166"/>
                  </a:lnTo>
                  <a:lnTo>
                    <a:pt x="271305" y="105099"/>
                  </a:lnTo>
                  <a:lnTo>
                    <a:pt x="255930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30" y="67739"/>
                  </a:lnTo>
                  <a:lnTo>
                    <a:pt x="255095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6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7805403" y="0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30">
                  <a:moveTo>
                    <a:pt x="2012703" y="1425860"/>
                  </a:moveTo>
                  <a:lnTo>
                    <a:pt x="1950140" y="1425860"/>
                  </a:lnTo>
                  <a:lnTo>
                    <a:pt x="2214153" y="1649414"/>
                  </a:lnTo>
                  <a:lnTo>
                    <a:pt x="2240288" y="1618556"/>
                  </a:lnTo>
                  <a:lnTo>
                    <a:pt x="2012703" y="1425860"/>
                  </a:lnTo>
                  <a:close/>
                </a:path>
                <a:path w="2240915" h="1649730">
                  <a:moveTo>
                    <a:pt x="62580" y="0"/>
                  </a:moveTo>
                  <a:lnTo>
                    <a:pt x="0" y="0"/>
                  </a:lnTo>
                  <a:lnTo>
                    <a:pt x="1707927" y="1445975"/>
                  </a:lnTo>
                  <a:lnTo>
                    <a:pt x="1950140" y="1425860"/>
                  </a:lnTo>
                  <a:lnTo>
                    <a:pt x="2012703" y="1425860"/>
                  </a:lnTo>
                  <a:lnTo>
                    <a:pt x="1987215" y="1404280"/>
                  </a:lnTo>
                  <a:lnTo>
                    <a:pt x="1721257" y="1404280"/>
                  </a:lnTo>
                  <a:lnTo>
                    <a:pt x="62580" y="0"/>
                  </a:lnTo>
                  <a:close/>
                </a:path>
                <a:path w="2240915" h="1649730">
                  <a:moveTo>
                    <a:pt x="1963459" y="1384165"/>
                  </a:moveTo>
                  <a:lnTo>
                    <a:pt x="1721257" y="1404280"/>
                  </a:lnTo>
                  <a:lnTo>
                    <a:pt x="1987215" y="1404280"/>
                  </a:lnTo>
                  <a:lnTo>
                    <a:pt x="1963459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2" name="object 2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49" y="1508322"/>
              <a:ext cx="197948" cy="242400"/>
            </a:xfrm>
            <a:prstGeom prst="rect">
              <a:avLst/>
            </a:prstGeom>
          </p:spPr>
        </p:pic>
        <p:sp>
          <p:nvSpPr>
            <p:cNvPr id="273" name="object 273"/>
            <p:cNvSpPr/>
            <p:nvPr/>
          </p:nvSpPr>
          <p:spPr>
            <a:xfrm>
              <a:off x="19889955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0" y="0"/>
                  </a:moveTo>
                  <a:lnTo>
                    <a:pt x="105096" y="3494"/>
                  </a:lnTo>
                  <a:lnTo>
                    <a:pt x="65711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4" y="265304"/>
                  </a:lnTo>
                  <a:lnTo>
                    <a:pt x="127626" y="274792"/>
                  </a:lnTo>
                  <a:lnTo>
                    <a:pt x="169693" y="271297"/>
                  </a:lnTo>
                  <a:lnTo>
                    <a:pt x="209081" y="255087"/>
                  </a:lnTo>
                  <a:lnTo>
                    <a:pt x="214144" y="250754"/>
                  </a:lnTo>
                  <a:lnTo>
                    <a:pt x="214144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19" y="185042"/>
                  </a:lnTo>
                  <a:lnTo>
                    <a:pt x="32351" y="146120"/>
                  </a:lnTo>
                  <a:lnTo>
                    <a:pt x="36750" y="105923"/>
                  </a:lnTo>
                  <a:lnTo>
                    <a:pt x="56917" y="69262"/>
                  </a:lnTo>
                  <a:lnTo>
                    <a:pt x="89750" y="43323"/>
                  </a:lnTo>
                  <a:lnTo>
                    <a:pt x="128671" y="32352"/>
                  </a:lnTo>
                  <a:lnTo>
                    <a:pt x="214144" y="32352"/>
                  </a:lnTo>
                  <a:lnTo>
                    <a:pt x="214144" y="24826"/>
                  </a:lnTo>
                  <a:lnTo>
                    <a:pt x="188679" y="9488"/>
                  </a:lnTo>
                  <a:lnTo>
                    <a:pt x="147160" y="0"/>
                  </a:lnTo>
                  <a:close/>
                </a:path>
                <a:path w="214630" h="274955">
                  <a:moveTo>
                    <a:pt x="214144" y="208478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4" y="242440"/>
                  </a:lnTo>
                  <a:lnTo>
                    <a:pt x="214144" y="208478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4" y="67819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4" y="46093"/>
                  </a:moveTo>
                  <a:lnTo>
                    <a:pt x="192747" y="46093"/>
                  </a:lnTo>
                  <a:lnTo>
                    <a:pt x="214144" y="64209"/>
                  </a:lnTo>
                  <a:lnTo>
                    <a:pt x="214144" y="46093"/>
                  </a:lnTo>
                  <a:close/>
                </a:path>
                <a:path w="214630" h="274955">
                  <a:moveTo>
                    <a:pt x="214144" y="32352"/>
                  </a:moveTo>
                  <a:lnTo>
                    <a:pt x="128671" y="32352"/>
                  </a:lnTo>
                  <a:lnTo>
                    <a:pt x="168869" y="36749"/>
                  </a:lnTo>
                  <a:lnTo>
                    <a:pt x="205530" y="56916"/>
                  </a:lnTo>
                  <a:lnTo>
                    <a:pt x="192747" y="46093"/>
                  </a:lnTo>
                  <a:lnTo>
                    <a:pt x="214144" y="46093"/>
                  </a:lnTo>
                  <a:lnTo>
                    <a:pt x="214144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9334071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0" y="0"/>
                  </a:moveTo>
                  <a:lnTo>
                    <a:pt x="0" y="0"/>
                  </a:lnTo>
                  <a:lnTo>
                    <a:pt x="770026" y="651934"/>
                  </a:lnTo>
                  <a:lnTo>
                    <a:pt x="770026" y="598953"/>
                  </a:lnTo>
                  <a:lnTo>
                    <a:pt x="6257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9755791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07" y="294888"/>
                  </a:lnTo>
                  <a:lnTo>
                    <a:pt x="348307" y="241904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6455177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7" name="object 27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3" y="1866990"/>
              <a:ext cx="242400" cy="242402"/>
            </a:xfrm>
            <a:prstGeom prst="rect">
              <a:avLst/>
            </a:prstGeom>
          </p:spPr>
        </p:pic>
        <p:sp>
          <p:nvSpPr>
            <p:cNvPr id="278" name="object 278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2" y="265304"/>
                  </a:lnTo>
                  <a:lnTo>
                    <a:pt x="127633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7" y="242440"/>
                  </a:lnTo>
                  <a:lnTo>
                    <a:pt x="146123" y="242440"/>
                  </a:lnTo>
                  <a:lnTo>
                    <a:pt x="105925" y="238042"/>
                  </a:lnTo>
                  <a:lnTo>
                    <a:pt x="69259" y="217875"/>
                  </a:lnTo>
                  <a:lnTo>
                    <a:pt x="43322" y="185042"/>
                  </a:lnTo>
                  <a:lnTo>
                    <a:pt x="32355" y="146120"/>
                  </a:lnTo>
                  <a:lnTo>
                    <a:pt x="36756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5" y="89749"/>
                  </a:lnTo>
                  <a:lnTo>
                    <a:pt x="242444" y="128671"/>
                  </a:lnTo>
                  <a:lnTo>
                    <a:pt x="238046" y="168868"/>
                  </a:lnTo>
                  <a:lnTo>
                    <a:pt x="217883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7" y="242440"/>
                  </a:lnTo>
                  <a:lnTo>
                    <a:pt x="242573" y="226430"/>
                  </a:lnTo>
                  <a:lnTo>
                    <a:pt x="265312" y="188683"/>
                  </a:lnTo>
                  <a:lnTo>
                    <a:pt x="274800" y="147164"/>
                  </a:lnTo>
                  <a:lnTo>
                    <a:pt x="271305" y="105099"/>
                  </a:lnTo>
                  <a:lnTo>
                    <a:pt x="255930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30" y="67739"/>
                  </a:lnTo>
                  <a:lnTo>
                    <a:pt x="255096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6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6863337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80" name="object 28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5" y="1110025"/>
              <a:ext cx="242397" cy="242397"/>
            </a:xfrm>
            <a:prstGeom prst="rect">
              <a:avLst/>
            </a:prstGeom>
          </p:spPr>
        </p:pic>
        <p:sp>
          <p:nvSpPr>
            <p:cNvPr id="281" name="object 281"/>
            <p:cNvSpPr/>
            <p:nvPr/>
          </p:nvSpPr>
          <p:spPr>
            <a:xfrm>
              <a:off x="18211483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9"/>
                  </a:lnTo>
                  <a:lnTo>
                    <a:pt x="209085" y="255093"/>
                  </a:lnTo>
                  <a:lnTo>
                    <a:pt x="223870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50" y="43323"/>
                  </a:lnTo>
                  <a:lnTo>
                    <a:pt x="128672" y="32352"/>
                  </a:lnTo>
                  <a:lnTo>
                    <a:pt x="226548" y="32352"/>
                  </a:lnTo>
                  <a:lnTo>
                    <a:pt x="226431" y="32221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26548" y="32352"/>
                  </a:moveTo>
                  <a:lnTo>
                    <a:pt x="128672" y="32352"/>
                  </a:lnTo>
                  <a:lnTo>
                    <a:pt x="168873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4" y="105099"/>
                  </a:lnTo>
                  <a:lnTo>
                    <a:pt x="255097" y="65711"/>
                  </a:lnTo>
                  <a:lnTo>
                    <a:pt x="226548" y="32352"/>
                  </a:lnTo>
                  <a:close/>
                </a:path>
                <a:path w="274955" h="274955">
                  <a:moveTo>
                    <a:pt x="69262" y="217875"/>
                  </a:moveTo>
                  <a:lnTo>
                    <a:pt x="82045" y="228698"/>
                  </a:lnTo>
                  <a:lnTo>
                    <a:pt x="88937" y="228698"/>
                  </a:lnTo>
                  <a:lnTo>
                    <a:pt x="69262" y="217875"/>
                  </a:lnTo>
                  <a:close/>
                </a:path>
                <a:path w="274955" h="274955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282" name="object 28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42306" y="4696963"/>
            <a:ext cx="146992" cy="146993"/>
          </a:xfrm>
          <a:prstGeom prst="rect">
            <a:avLst/>
          </a:prstGeom>
        </p:spPr>
      </p:pic>
      <p:pic>
        <p:nvPicPr>
          <p:cNvPr id="283" name="object 28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34685" y="6142028"/>
            <a:ext cx="146994" cy="146994"/>
          </a:xfrm>
          <a:prstGeom prst="rect">
            <a:avLst/>
          </a:prstGeom>
        </p:spPr>
      </p:pic>
      <p:pic>
        <p:nvPicPr>
          <p:cNvPr id="284" name="object 28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75385" y="6661160"/>
            <a:ext cx="146992" cy="146992"/>
          </a:xfrm>
          <a:prstGeom prst="rect">
            <a:avLst/>
          </a:prstGeom>
        </p:spPr>
      </p:pic>
      <p:pic>
        <p:nvPicPr>
          <p:cNvPr id="285" name="object 28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8" y="5795878"/>
            <a:ext cx="120037" cy="146992"/>
          </a:xfrm>
          <a:prstGeom prst="rect">
            <a:avLst/>
          </a:prstGeom>
        </p:spPr>
      </p:pic>
      <p:pic>
        <p:nvPicPr>
          <p:cNvPr id="287" name="object 28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32276" y="5794865"/>
            <a:ext cx="146995" cy="146990"/>
          </a:xfrm>
          <a:prstGeom prst="rect">
            <a:avLst/>
          </a:prstGeom>
        </p:spPr>
      </p:pic>
      <p:grpSp>
        <p:nvGrpSpPr>
          <p:cNvPr id="288" name="object 288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289" name="object 289"/>
            <p:cNvSpPr/>
            <p:nvPr/>
          </p:nvSpPr>
          <p:spPr>
            <a:xfrm>
              <a:off x="0" y="8129428"/>
              <a:ext cx="4142104" cy="3179445"/>
            </a:xfrm>
            <a:custGeom>
              <a:avLst/>
              <a:gdLst/>
              <a:ahLst/>
              <a:cxnLst/>
              <a:rect l="l" t="t" r="r" b="b"/>
              <a:pathLst>
                <a:path w="4142104" h="3179445">
                  <a:moveTo>
                    <a:pt x="1829346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15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46" y="3179127"/>
                  </a:lnTo>
                  <a:close/>
                </a:path>
                <a:path w="4142104" h="3179445">
                  <a:moveTo>
                    <a:pt x="4141660" y="3179127"/>
                  </a:moveTo>
                  <a:lnTo>
                    <a:pt x="3308781" y="2473985"/>
                  </a:lnTo>
                  <a:lnTo>
                    <a:pt x="3263836" y="1932609"/>
                  </a:lnTo>
                  <a:lnTo>
                    <a:pt x="1227848" y="208915"/>
                  </a:lnTo>
                  <a:lnTo>
                    <a:pt x="1240028" y="188683"/>
                  </a:lnTo>
                  <a:lnTo>
                    <a:pt x="1249514" y="147167"/>
                  </a:ln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202537" y="187477"/>
                  </a:lnTo>
                  <a:lnTo>
                    <a:pt x="1119924" y="117525"/>
                  </a:lnTo>
                  <a:lnTo>
                    <a:pt x="1093800" y="148386"/>
                  </a:lnTo>
                  <a:lnTo>
                    <a:pt x="1176401" y="218325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57" y="185039"/>
                  </a:lnTo>
                  <a:lnTo>
                    <a:pt x="1007084" y="146126"/>
                  </a:lnTo>
                  <a:lnTo>
                    <a:pt x="1011478" y="105918"/>
                  </a:lnTo>
                  <a:lnTo>
                    <a:pt x="1031646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22" y="209080"/>
                  </a:lnTo>
                  <a:lnTo>
                    <a:pt x="1023073" y="242570"/>
                  </a:lnTo>
                  <a:lnTo>
                    <a:pt x="1060831" y="265303"/>
                  </a:lnTo>
                  <a:lnTo>
                    <a:pt x="1102347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01724" y="239776"/>
                  </a:lnTo>
                  <a:lnTo>
                    <a:pt x="3224898" y="1952637"/>
                  </a:lnTo>
                  <a:lnTo>
                    <a:pt x="3269869" y="2494013"/>
                  </a:lnTo>
                  <a:lnTo>
                    <a:pt x="4079075" y="3179127"/>
                  </a:lnTo>
                  <a:lnTo>
                    <a:pt x="4141660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0" name="object 290"/>
            <p:cNvSpPr/>
            <p:nvPr/>
          </p:nvSpPr>
          <p:spPr>
            <a:xfrm>
              <a:off x="0" y="9971652"/>
              <a:ext cx="907415" cy="815975"/>
            </a:xfrm>
            <a:custGeom>
              <a:avLst/>
              <a:gdLst/>
              <a:ahLst/>
              <a:cxnLst/>
              <a:rect l="l" t="t" r="r" b="b"/>
              <a:pathLst>
                <a:path w="907415" h="815975">
                  <a:moveTo>
                    <a:pt x="907135" y="687959"/>
                  </a:moveTo>
                  <a:lnTo>
                    <a:pt x="903643" y="645896"/>
                  </a:lnTo>
                  <a:lnTo>
                    <a:pt x="887437" y="606501"/>
                  </a:lnTo>
                  <a:lnTo>
                    <a:pt x="874788" y="591731"/>
                  </a:lnTo>
                  <a:lnTo>
                    <a:pt x="874788" y="669467"/>
                  </a:lnTo>
                  <a:lnTo>
                    <a:pt x="870381" y="709663"/>
                  </a:lnTo>
                  <a:lnTo>
                    <a:pt x="850214" y="746340"/>
                  </a:lnTo>
                  <a:lnTo>
                    <a:pt x="817384" y="772274"/>
                  </a:lnTo>
                  <a:lnTo>
                    <a:pt x="778459" y="783234"/>
                  </a:lnTo>
                  <a:lnTo>
                    <a:pt x="738263" y="778840"/>
                  </a:lnTo>
                  <a:lnTo>
                    <a:pt x="721283" y="769493"/>
                  </a:lnTo>
                  <a:lnTo>
                    <a:pt x="701611" y="758672"/>
                  </a:lnTo>
                  <a:lnTo>
                    <a:pt x="714387" y="769493"/>
                  </a:lnTo>
                  <a:lnTo>
                    <a:pt x="688822" y="747852"/>
                  </a:lnTo>
                  <a:lnTo>
                    <a:pt x="701611" y="758672"/>
                  </a:lnTo>
                  <a:lnTo>
                    <a:pt x="693051" y="747852"/>
                  </a:lnTo>
                  <a:lnTo>
                    <a:pt x="675665" y="725843"/>
                  </a:lnTo>
                  <a:lnTo>
                    <a:pt x="664692" y="686917"/>
                  </a:lnTo>
                  <a:lnTo>
                    <a:pt x="669099" y="646722"/>
                  </a:lnTo>
                  <a:lnTo>
                    <a:pt x="679310" y="628129"/>
                  </a:lnTo>
                  <a:lnTo>
                    <a:pt x="761936" y="698068"/>
                  </a:lnTo>
                  <a:lnTo>
                    <a:pt x="788060" y="667207"/>
                  </a:lnTo>
                  <a:lnTo>
                    <a:pt x="705446" y="597268"/>
                  </a:lnTo>
                  <a:lnTo>
                    <a:pt x="722096" y="584123"/>
                  </a:lnTo>
                  <a:lnTo>
                    <a:pt x="761009" y="573151"/>
                  </a:lnTo>
                  <a:lnTo>
                    <a:pt x="801217" y="577545"/>
                  </a:lnTo>
                  <a:lnTo>
                    <a:pt x="837869" y="597712"/>
                  </a:lnTo>
                  <a:lnTo>
                    <a:pt x="863815" y="630542"/>
                  </a:lnTo>
                  <a:lnTo>
                    <a:pt x="874788" y="669467"/>
                  </a:lnTo>
                  <a:lnTo>
                    <a:pt x="874788" y="591731"/>
                  </a:lnTo>
                  <a:lnTo>
                    <a:pt x="858888" y="573151"/>
                  </a:lnTo>
                  <a:lnTo>
                    <a:pt x="858774" y="573024"/>
                  </a:lnTo>
                  <a:lnTo>
                    <a:pt x="821029" y="550278"/>
                  </a:lnTo>
                  <a:lnTo>
                    <a:pt x="779513" y="540791"/>
                  </a:lnTo>
                  <a:lnTo>
                    <a:pt x="737438" y="544283"/>
                  </a:lnTo>
                  <a:lnTo>
                    <a:pt x="698055" y="560501"/>
                  </a:lnTo>
                  <a:lnTo>
                    <a:pt x="680123" y="575843"/>
                  </a:lnTo>
                  <a:lnTo>
                    <a:pt x="0" y="0"/>
                  </a:lnTo>
                  <a:lnTo>
                    <a:pt x="0" y="52984"/>
                  </a:lnTo>
                  <a:lnTo>
                    <a:pt x="653999" y="606691"/>
                  </a:lnTo>
                  <a:lnTo>
                    <a:pt x="641832" y="626910"/>
                  </a:lnTo>
                  <a:lnTo>
                    <a:pt x="632345" y="668426"/>
                  </a:lnTo>
                  <a:lnTo>
                    <a:pt x="635838" y="710501"/>
                  </a:lnTo>
                  <a:lnTo>
                    <a:pt x="652043" y="749884"/>
                  </a:lnTo>
                  <a:lnTo>
                    <a:pt x="680694" y="783361"/>
                  </a:lnTo>
                  <a:lnTo>
                    <a:pt x="718451" y="806094"/>
                  </a:lnTo>
                  <a:lnTo>
                    <a:pt x="759980" y="815581"/>
                  </a:lnTo>
                  <a:lnTo>
                    <a:pt x="802043" y="812088"/>
                  </a:lnTo>
                  <a:lnTo>
                    <a:pt x="841425" y="795883"/>
                  </a:lnTo>
                  <a:lnTo>
                    <a:pt x="856195" y="783234"/>
                  </a:lnTo>
                  <a:lnTo>
                    <a:pt x="874915" y="767219"/>
                  </a:lnTo>
                  <a:lnTo>
                    <a:pt x="897648" y="729475"/>
                  </a:lnTo>
                  <a:lnTo>
                    <a:pt x="907135" y="687959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1" name="object 291"/>
            <p:cNvSpPr/>
            <p:nvPr/>
          </p:nvSpPr>
          <p:spPr>
            <a:xfrm>
              <a:off x="0" y="9136132"/>
              <a:ext cx="2691130" cy="2107565"/>
            </a:xfrm>
            <a:custGeom>
              <a:avLst/>
              <a:gdLst/>
              <a:ahLst/>
              <a:cxnLst/>
              <a:rect l="l" t="t" r="r" b="b"/>
              <a:pathLst>
                <a:path w="2691130" h="2107565">
                  <a:moveTo>
                    <a:pt x="2690914" y="1979587"/>
                  </a:moveTo>
                  <a:lnTo>
                    <a:pt x="2687409" y="1937524"/>
                  </a:lnTo>
                  <a:lnTo>
                    <a:pt x="2671203" y="1898129"/>
                  </a:lnTo>
                  <a:lnTo>
                    <a:pt x="2658554" y="1883359"/>
                  </a:lnTo>
                  <a:lnTo>
                    <a:pt x="2658554" y="1961095"/>
                  </a:lnTo>
                  <a:lnTo>
                    <a:pt x="2654160" y="2001291"/>
                  </a:lnTo>
                  <a:lnTo>
                    <a:pt x="2633980" y="2037956"/>
                  </a:lnTo>
                  <a:lnTo>
                    <a:pt x="2601150" y="2063902"/>
                  </a:lnTo>
                  <a:lnTo>
                    <a:pt x="2562237" y="2074862"/>
                  </a:lnTo>
                  <a:lnTo>
                    <a:pt x="2522029" y="2070468"/>
                  </a:lnTo>
                  <a:lnTo>
                    <a:pt x="2505049" y="2061121"/>
                  </a:lnTo>
                  <a:lnTo>
                    <a:pt x="2485377" y="2050300"/>
                  </a:lnTo>
                  <a:lnTo>
                    <a:pt x="2498153" y="2061121"/>
                  </a:lnTo>
                  <a:lnTo>
                    <a:pt x="2472588" y="2039480"/>
                  </a:lnTo>
                  <a:lnTo>
                    <a:pt x="2485377" y="2050300"/>
                  </a:lnTo>
                  <a:lnTo>
                    <a:pt x="2476817" y="2039480"/>
                  </a:lnTo>
                  <a:lnTo>
                    <a:pt x="2459431" y="2017471"/>
                  </a:lnTo>
                  <a:lnTo>
                    <a:pt x="2448458" y="1978545"/>
                  </a:lnTo>
                  <a:lnTo>
                    <a:pt x="2452865" y="1938350"/>
                  </a:lnTo>
                  <a:lnTo>
                    <a:pt x="2463088" y="1919757"/>
                  </a:lnTo>
                  <a:lnTo>
                    <a:pt x="2545715" y="1989696"/>
                  </a:lnTo>
                  <a:lnTo>
                    <a:pt x="2571839" y="1958835"/>
                  </a:lnTo>
                  <a:lnTo>
                    <a:pt x="2489225" y="1888896"/>
                  </a:lnTo>
                  <a:lnTo>
                    <a:pt x="2505862" y="1875751"/>
                  </a:lnTo>
                  <a:lnTo>
                    <a:pt x="2544788" y="1864779"/>
                  </a:lnTo>
                  <a:lnTo>
                    <a:pt x="2584983" y="1869173"/>
                  </a:lnTo>
                  <a:lnTo>
                    <a:pt x="2621648" y="1889340"/>
                  </a:lnTo>
                  <a:lnTo>
                    <a:pt x="2647594" y="1922183"/>
                  </a:lnTo>
                  <a:lnTo>
                    <a:pt x="2658554" y="1961095"/>
                  </a:lnTo>
                  <a:lnTo>
                    <a:pt x="2658554" y="1883359"/>
                  </a:lnTo>
                  <a:lnTo>
                    <a:pt x="2642654" y="1864779"/>
                  </a:lnTo>
                  <a:lnTo>
                    <a:pt x="2642539" y="1864652"/>
                  </a:lnTo>
                  <a:lnTo>
                    <a:pt x="2604795" y="1841919"/>
                  </a:lnTo>
                  <a:lnTo>
                    <a:pt x="2563279" y="1832432"/>
                  </a:lnTo>
                  <a:lnTo>
                    <a:pt x="2521216" y="1835924"/>
                  </a:lnTo>
                  <a:lnTo>
                    <a:pt x="2481821" y="1852129"/>
                  </a:lnTo>
                  <a:lnTo>
                    <a:pt x="2463901" y="1867471"/>
                  </a:lnTo>
                  <a:lnTo>
                    <a:pt x="372681" y="96977"/>
                  </a:lnTo>
                  <a:lnTo>
                    <a:pt x="346494" y="74815"/>
                  </a:lnTo>
                  <a:lnTo>
                    <a:pt x="323430" y="55283"/>
                  </a:lnTo>
                  <a:lnTo>
                    <a:pt x="88353" y="74815"/>
                  </a:lnTo>
                  <a:lnTo>
                    <a:pt x="0" y="0"/>
                  </a:lnTo>
                  <a:lnTo>
                    <a:pt x="0" y="52984"/>
                  </a:lnTo>
                  <a:lnTo>
                    <a:pt x="75018" y="116509"/>
                  </a:lnTo>
                  <a:lnTo>
                    <a:pt x="310108" y="96977"/>
                  </a:lnTo>
                  <a:lnTo>
                    <a:pt x="2437777" y="1898319"/>
                  </a:lnTo>
                  <a:lnTo>
                    <a:pt x="2425598" y="1918538"/>
                  </a:lnTo>
                  <a:lnTo>
                    <a:pt x="2416111" y="1960054"/>
                  </a:lnTo>
                  <a:lnTo>
                    <a:pt x="2419604" y="2002116"/>
                  </a:lnTo>
                  <a:lnTo>
                    <a:pt x="2435809" y="2041512"/>
                  </a:lnTo>
                  <a:lnTo>
                    <a:pt x="2464460" y="2074989"/>
                  </a:lnTo>
                  <a:lnTo>
                    <a:pt x="2502217" y="2097735"/>
                  </a:lnTo>
                  <a:lnTo>
                    <a:pt x="2543746" y="2107222"/>
                  </a:lnTo>
                  <a:lnTo>
                    <a:pt x="2585809" y="2103729"/>
                  </a:lnTo>
                  <a:lnTo>
                    <a:pt x="2625191" y="2087511"/>
                  </a:lnTo>
                  <a:lnTo>
                    <a:pt x="2639974" y="2074862"/>
                  </a:lnTo>
                  <a:lnTo>
                    <a:pt x="2658681" y="2058860"/>
                  </a:lnTo>
                  <a:lnTo>
                    <a:pt x="2681414" y="2021103"/>
                  </a:lnTo>
                  <a:lnTo>
                    <a:pt x="2690914" y="1979587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2" name="object 292"/>
            <p:cNvSpPr/>
            <p:nvPr/>
          </p:nvSpPr>
          <p:spPr>
            <a:xfrm>
              <a:off x="0" y="9541643"/>
              <a:ext cx="2298700" cy="1767205"/>
            </a:xfrm>
            <a:custGeom>
              <a:avLst/>
              <a:gdLst/>
              <a:ahLst/>
              <a:cxnLst/>
              <a:rect l="l" t="t" r="r" b="b"/>
              <a:pathLst>
                <a:path w="2298700" h="1767204">
                  <a:moveTo>
                    <a:pt x="2298700" y="1766912"/>
                  </a:moveTo>
                  <a:lnTo>
                    <a:pt x="640016" y="362635"/>
                  </a:lnTo>
                  <a:lnTo>
                    <a:pt x="614527" y="341058"/>
                  </a:lnTo>
                  <a:lnTo>
                    <a:pt x="590765" y="320929"/>
                  </a:lnTo>
                  <a:lnTo>
                    <a:pt x="348564" y="341058"/>
                  </a:lnTo>
                  <a:lnTo>
                    <a:pt x="192468" y="208902"/>
                  </a:lnTo>
                  <a:lnTo>
                    <a:pt x="204647" y="188683"/>
                  </a:lnTo>
                  <a:lnTo>
                    <a:pt x="214134" y="147167"/>
                  </a:lnTo>
                  <a:lnTo>
                    <a:pt x="210642" y="105092"/>
                  </a:lnTo>
                  <a:lnTo>
                    <a:pt x="194437" y="65709"/>
                  </a:lnTo>
                  <a:lnTo>
                    <a:pt x="165887" y="32359"/>
                  </a:lnTo>
                  <a:lnTo>
                    <a:pt x="128028" y="9486"/>
                  </a:lnTo>
                  <a:lnTo>
                    <a:pt x="86512" y="0"/>
                  </a:lnTo>
                  <a:lnTo>
                    <a:pt x="44437" y="3492"/>
                  </a:lnTo>
                  <a:lnTo>
                    <a:pt x="5054" y="19710"/>
                  </a:lnTo>
                  <a:lnTo>
                    <a:pt x="0" y="24041"/>
                  </a:lnTo>
                  <a:lnTo>
                    <a:pt x="0" y="66319"/>
                  </a:lnTo>
                  <a:lnTo>
                    <a:pt x="29095" y="43332"/>
                  </a:lnTo>
                  <a:lnTo>
                    <a:pt x="68021" y="32359"/>
                  </a:lnTo>
                  <a:lnTo>
                    <a:pt x="108216" y="36753"/>
                  </a:lnTo>
                  <a:lnTo>
                    <a:pt x="144881" y="56921"/>
                  </a:lnTo>
                  <a:lnTo>
                    <a:pt x="170815" y="89750"/>
                  </a:lnTo>
                  <a:lnTo>
                    <a:pt x="181787" y="128676"/>
                  </a:lnTo>
                  <a:lnTo>
                    <a:pt x="177393" y="168871"/>
                  </a:lnTo>
                  <a:lnTo>
                    <a:pt x="167157" y="187477"/>
                  </a:lnTo>
                  <a:lnTo>
                    <a:pt x="84531" y="117500"/>
                  </a:lnTo>
                  <a:lnTo>
                    <a:pt x="58407" y="148361"/>
                  </a:lnTo>
                  <a:lnTo>
                    <a:pt x="141033" y="218325"/>
                  </a:lnTo>
                  <a:lnTo>
                    <a:pt x="124383" y="231470"/>
                  </a:lnTo>
                  <a:lnTo>
                    <a:pt x="85471" y="242443"/>
                  </a:lnTo>
                  <a:lnTo>
                    <a:pt x="45275" y="238048"/>
                  </a:lnTo>
                  <a:lnTo>
                    <a:pt x="28282" y="228701"/>
                  </a:lnTo>
                  <a:lnTo>
                    <a:pt x="8623" y="217893"/>
                  </a:lnTo>
                  <a:lnTo>
                    <a:pt x="0" y="206971"/>
                  </a:lnTo>
                  <a:lnTo>
                    <a:pt x="0" y="210578"/>
                  </a:lnTo>
                  <a:lnTo>
                    <a:pt x="0" y="249974"/>
                  </a:lnTo>
                  <a:lnTo>
                    <a:pt x="25463" y="265303"/>
                  </a:lnTo>
                  <a:lnTo>
                    <a:pt x="66979" y="274789"/>
                  </a:lnTo>
                  <a:lnTo>
                    <a:pt x="109042" y="271297"/>
                  </a:lnTo>
                  <a:lnTo>
                    <a:pt x="148424" y="255092"/>
                  </a:lnTo>
                  <a:lnTo>
                    <a:pt x="163207" y="242443"/>
                  </a:lnTo>
                  <a:lnTo>
                    <a:pt x="166344" y="239763"/>
                  </a:lnTo>
                  <a:lnTo>
                    <a:pt x="335229" y="382752"/>
                  </a:lnTo>
                  <a:lnTo>
                    <a:pt x="577430" y="362635"/>
                  </a:lnTo>
                  <a:lnTo>
                    <a:pt x="2236114" y="1766912"/>
                  </a:lnTo>
                  <a:lnTo>
                    <a:pt x="2298700" y="176691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3" name="object 293"/>
            <p:cNvSpPr/>
            <p:nvPr/>
          </p:nvSpPr>
          <p:spPr>
            <a:xfrm>
              <a:off x="0" y="1065662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5" y="651936"/>
                  </a:lnTo>
                  <a:lnTo>
                    <a:pt x="770034" y="651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4" name="object 294"/>
            <p:cNvSpPr/>
            <p:nvPr/>
          </p:nvSpPr>
          <p:spPr>
            <a:xfrm>
              <a:off x="0" y="11013664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29" y="294891"/>
                  </a:lnTo>
                  <a:lnTo>
                    <a:pt x="348312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585582" y="9182982"/>
              <a:ext cx="2063750" cy="2125980"/>
            </a:xfrm>
            <a:custGeom>
              <a:avLst/>
              <a:gdLst/>
              <a:ahLst/>
              <a:cxnLst/>
              <a:rect l="l" t="t" r="r" b="b"/>
              <a:pathLst>
                <a:path w="2063750" h="2125979">
                  <a:moveTo>
                    <a:pt x="2063330" y="2125573"/>
                  </a:moveTo>
                  <a:lnTo>
                    <a:pt x="1325575" y="1500962"/>
                  </a:lnTo>
                  <a:lnTo>
                    <a:pt x="1291272" y="1087818"/>
                  </a:lnTo>
                  <a:lnTo>
                    <a:pt x="253123" y="208902"/>
                  </a:lnTo>
                  <a:lnTo>
                    <a:pt x="265303" y="188671"/>
                  </a:lnTo>
                  <a:lnTo>
                    <a:pt x="274802" y="147154"/>
                  </a:lnTo>
                  <a:lnTo>
                    <a:pt x="271310" y="105092"/>
                  </a:lnTo>
                  <a:lnTo>
                    <a:pt x="255092" y="65697"/>
                  </a:lnTo>
                  <a:lnTo>
                    <a:pt x="242443" y="50927"/>
                  </a:lnTo>
                  <a:lnTo>
                    <a:pt x="242443" y="128663"/>
                  </a:lnTo>
                  <a:lnTo>
                    <a:pt x="238036" y="168859"/>
                  </a:lnTo>
                  <a:lnTo>
                    <a:pt x="227799" y="187464"/>
                  </a:lnTo>
                  <a:lnTo>
                    <a:pt x="145199" y="117513"/>
                  </a:lnTo>
                  <a:lnTo>
                    <a:pt x="119062" y="148361"/>
                  </a:lnTo>
                  <a:lnTo>
                    <a:pt x="201676" y="218325"/>
                  </a:lnTo>
                  <a:lnTo>
                    <a:pt x="185039" y="231470"/>
                  </a:lnTo>
                  <a:lnTo>
                    <a:pt x="146126" y="242430"/>
                  </a:lnTo>
                  <a:lnTo>
                    <a:pt x="105918" y="238036"/>
                  </a:lnTo>
                  <a:lnTo>
                    <a:pt x="88938" y="228688"/>
                  </a:lnTo>
                  <a:lnTo>
                    <a:pt x="69265" y="217868"/>
                  </a:lnTo>
                  <a:lnTo>
                    <a:pt x="82042" y="228688"/>
                  </a:lnTo>
                  <a:lnTo>
                    <a:pt x="56476" y="207048"/>
                  </a:lnTo>
                  <a:lnTo>
                    <a:pt x="69265" y="217868"/>
                  </a:lnTo>
                  <a:lnTo>
                    <a:pt x="60706" y="207048"/>
                  </a:lnTo>
                  <a:lnTo>
                    <a:pt x="43319" y="185039"/>
                  </a:lnTo>
                  <a:lnTo>
                    <a:pt x="32346" y="146113"/>
                  </a:lnTo>
                  <a:lnTo>
                    <a:pt x="36753" y="105918"/>
                  </a:lnTo>
                  <a:lnTo>
                    <a:pt x="56921" y="69253"/>
                  </a:lnTo>
                  <a:lnTo>
                    <a:pt x="89750" y="43319"/>
                  </a:lnTo>
                  <a:lnTo>
                    <a:pt x="128676" y="32346"/>
                  </a:lnTo>
                  <a:lnTo>
                    <a:pt x="168871" y="36741"/>
                  </a:lnTo>
                  <a:lnTo>
                    <a:pt x="205536" y="56908"/>
                  </a:lnTo>
                  <a:lnTo>
                    <a:pt x="231470" y="89750"/>
                  </a:lnTo>
                  <a:lnTo>
                    <a:pt x="242443" y="128663"/>
                  </a:lnTo>
                  <a:lnTo>
                    <a:pt x="242443" y="50927"/>
                  </a:lnTo>
                  <a:lnTo>
                    <a:pt x="226542" y="32346"/>
                  </a:lnTo>
                  <a:lnTo>
                    <a:pt x="226441" y="32219"/>
                  </a:lnTo>
                  <a:lnTo>
                    <a:pt x="188683" y="9486"/>
                  </a:lnTo>
                  <a:lnTo>
                    <a:pt x="147167" y="0"/>
                  </a:lnTo>
                  <a:lnTo>
                    <a:pt x="105092" y="3492"/>
                  </a:lnTo>
                  <a:lnTo>
                    <a:pt x="65709" y="19697"/>
                  </a:lnTo>
                  <a:lnTo>
                    <a:pt x="32219" y="48361"/>
                  </a:lnTo>
                  <a:lnTo>
                    <a:pt x="9486" y="86106"/>
                  </a:lnTo>
                  <a:lnTo>
                    <a:pt x="0" y="127622"/>
                  </a:lnTo>
                  <a:lnTo>
                    <a:pt x="3492" y="169684"/>
                  </a:lnTo>
                  <a:lnTo>
                    <a:pt x="19697" y="209080"/>
                  </a:lnTo>
                  <a:lnTo>
                    <a:pt x="48361" y="242557"/>
                  </a:lnTo>
                  <a:lnTo>
                    <a:pt x="86106" y="265303"/>
                  </a:lnTo>
                  <a:lnTo>
                    <a:pt x="127635" y="274789"/>
                  </a:lnTo>
                  <a:lnTo>
                    <a:pt x="169697" y="271297"/>
                  </a:lnTo>
                  <a:lnTo>
                    <a:pt x="209080" y="255079"/>
                  </a:lnTo>
                  <a:lnTo>
                    <a:pt x="223862" y="242430"/>
                  </a:lnTo>
                  <a:lnTo>
                    <a:pt x="226999" y="239750"/>
                  </a:lnTo>
                  <a:lnTo>
                    <a:pt x="1252334" y="1107833"/>
                  </a:lnTo>
                  <a:lnTo>
                    <a:pt x="1286649" y="1520990"/>
                  </a:lnTo>
                  <a:lnTo>
                    <a:pt x="2000745" y="2125573"/>
                  </a:lnTo>
                  <a:lnTo>
                    <a:pt x="2063330" y="2125573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617814" y="9939940"/>
              <a:ext cx="1623060" cy="1369060"/>
            </a:xfrm>
            <a:custGeom>
              <a:avLst/>
              <a:gdLst/>
              <a:ahLst/>
              <a:cxnLst/>
              <a:rect l="l" t="t" r="r" b="b"/>
              <a:pathLst>
                <a:path w="1623060" h="1369059">
                  <a:moveTo>
                    <a:pt x="1622945" y="1368615"/>
                  </a:moveTo>
                  <a:lnTo>
                    <a:pt x="253123" y="208889"/>
                  </a:lnTo>
                  <a:lnTo>
                    <a:pt x="265303" y="188683"/>
                  </a:lnTo>
                  <a:lnTo>
                    <a:pt x="274789" y="147167"/>
                  </a:lnTo>
                  <a:lnTo>
                    <a:pt x="271297" y="105105"/>
                  </a:lnTo>
                  <a:lnTo>
                    <a:pt x="255930" y="67741"/>
                  </a:lnTo>
                  <a:lnTo>
                    <a:pt x="255092" y="65709"/>
                  </a:lnTo>
                  <a:lnTo>
                    <a:pt x="242443" y="50939"/>
                  </a:lnTo>
                  <a:lnTo>
                    <a:pt x="242443" y="128676"/>
                  </a:lnTo>
                  <a:lnTo>
                    <a:pt x="238036" y="168871"/>
                  </a:lnTo>
                  <a:lnTo>
                    <a:pt x="227812" y="187452"/>
                  </a:lnTo>
                  <a:lnTo>
                    <a:pt x="145211" y="117513"/>
                  </a:lnTo>
                  <a:lnTo>
                    <a:pt x="119075" y="148386"/>
                  </a:lnTo>
                  <a:lnTo>
                    <a:pt x="201676" y="218325"/>
                  </a:lnTo>
                  <a:lnTo>
                    <a:pt x="185039" y="231470"/>
                  </a:lnTo>
                  <a:lnTo>
                    <a:pt x="146113" y="242443"/>
                  </a:lnTo>
                  <a:lnTo>
                    <a:pt x="105918" y="238048"/>
                  </a:lnTo>
                  <a:lnTo>
                    <a:pt x="69253" y="217881"/>
                  </a:lnTo>
                  <a:lnTo>
                    <a:pt x="43319" y="185039"/>
                  </a:lnTo>
                  <a:lnTo>
                    <a:pt x="32346" y="146126"/>
                  </a:lnTo>
                  <a:lnTo>
                    <a:pt x="36753" y="105930"/>
                  </a:lnTo>
                  <a:lnTo>
                    <a:pt x="56921" y="69265"/>
                  </a:lnTo>
                  <a:lnTo>
                    <a:pt x="89750" y="43319"/>
                  </a:lnTo>
                  <a:lnTo>
                    <a:pt x="128676" y="32359"/>
                  </a:lnTo>
                  <a:lnTo>
                    <a:pt x="168871" y="36753"/>
                  </a:lnTo>
                  <a:lnTo>
                    <a:pt x="205524" y="56921"/>
                  </a:lnTo>
                  <a:lnTo>
                    <a:pt x="231470" y="89750"/>
                  </a:lnTo>
                  <a:lnTo>
                    <a:pt x="242443" y="128676"/>
                  </a:lnTo>
                  <a:lnTo>
                    <a:pt x="242443" y="50939"/>
                  </a:lnTo>
                  <a:lnTo>
                    <a:pt x="238302" y="46101"/>
                  </a:lnTo>
                  <a:lnTo>
                    <a:pt x="226542" y="32359"/>
                  </a:lnTo>
                  <a:lnTo>
                    <a:pt x="226441" y="32232"/>
                  </a:lnTo>
                  <a:lnTo>
                    <a:pt x="188683" y="9486"/>
                  </a:lnTo>
                  <a:lnTo>
                    <a:pt x="147154" y="0"/>
                  </a:lnTo>
                  <a:lnTo>
                    <a:pt x="105092" y="3492"/>
                  </a:lnTo>
                  <a:lnTo>
                    <a:pt x="65709" y="19710"/>
                  </a:lnTo>
                  <a:lnTo>
                    <a:pt x="32219" y="48361"/>
                  </a:lnTo>
                  <a:lnTo>
                    <a:pt x="9486" y="86118"/>
                  </a:lnTo>
                  <a:lnTo>
                    <a:pt x="0" y="127635"/>
                  </a:lnTo>
                  <a:lnTo>
                    <a:pt x="3492" y="169697"/>
                  </a:lnTo>
                  <a:lnTo>
                    <a:pt x="19697" y="209092"/>
                  </a:lnTo>
                  <a:lnTo>
                    <a:pt x="48361" y="242570"/>
                  </a:lnTo>
                  <a:lnTo>
                    <a:pt x="86106" y="265303"/>
                  </a:lnTo>
                  <a:lnTo>
                    <a:pt x="127635" y="274789"/>
                  </a:lnTo>
                  <a:lnTo>
                    <a:pt x="169697" y="271297"/>
                  </a:lnTo>
                  <a:lnTo>
                    <a:pt x="209080" y="255092"/>
                  </a:lnTo>
                  <a:lnTo>
                    <a:pt x="223862" y="242443"/>
                  </a:lnTo>
                  <a:lnTo>
                    <a:pt x="226987" y="239763"/>
                  </a:lnTo>
                  <a:lnTo>
                    <a:pt x="1560347" y="1368615"/>
                  </a:lnTo>
                  <a:lnTo>
                    <a:pt x="1622945" y="1368615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12" name="object 127">
            <a:extLst>
              <a:ext uri="{FF2B5EF4-FFF2-40B4-BE49-F238E27FC236}">
                <a16:creationId xmlns:a16="http://schemas.microsoft.com/office/drawing/2014/main" id="{6771BCDE-7703-4BFC-8007-F5E4F5800118}"/>
              </a:ext>
            </a:extLst>
          </p:cNvPr>
          <p:cNvSpPr txBox="1"/>
          <p:nvPr/>
        </p:nvSpPr>
        <p:spPr>
          <a:xfrm>
            <a:off x="1655656" y="3797571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273">
              <a:latin typeface="Tahoma"/>
              <a:cs typeface="Tahoma"/>
            </a:endParaRPr>
          </a:p>
        </p:txBody>
      </p:sp>
      <p:sp>
        <p:nvSpPr>
          <p:cNvPr id="501" name="object 243">
            <a:extLst>
              <a:ext uri="{FF2B5EF4-FFF2-40B4-BE49-F238E27FC236}">
                <a16:creationId xmlns:a16="http://schemas.microsoft.com/office/drawing/2014/main" id="{4C071A6B-78D2-457B-A77F-4728BEBC052D}"/>
              </a:ext>
            </a:extLst>
          </p:cNvPr>
          <p:cNvSpPr txBox="1"/>
          <p:nvPr/>
        </p:nvSpPr>
        <p:spPr>
          <a:xfrm>
            <a:off x="1595761" y="539177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533" name="object 214">
            <a:extLst>
              <a:ext uri="{FF2B5EF4-FFF2-40B4-BE49-F238E27FC236}">
                <a16:creationId xmlns:a16="http://schemas.microsoft.com/office/drawing/2014/main" id="{D5541ECC-91CC-4CA9-837D-873CDF9B8BFB}"/>
              </a:ext>
            </a:extLst>
          </p:cNvPr>
          <p:cNvSpPr txBox="1"/>
          <p:nvPr/>
        </p:nvSpPr>
        <p:spPr>
          <a:xfrm>
            <a:off x="1587066" y="542208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3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562" name="object 214">
            <a:extLst>
              <a:ext uri="{FF2B5EF4-FFF2-40B4-BE49-F238E27FC236}">
                <a16:creationId xmlns:a16="http://schemas.microsoft.com/office/drawing/2014/main" id="{31ED1643-9635-48FB-ADA0-78F3920536C9}"/>
              </a:ext>
            </a:extLst>
          </p:cNvPr>
          <p:cNvSpPr txBox="1"/>
          <p:nvPr/>
        </p:nvSpPr>
        <p:spPr>
          <a:xfrm>
            <a:off x="1597893" y="6044739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3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273" dirty="0">
              <a:latin typeface="Tahoma"/>
              <a:cs typeface="Tahoma"/>
            </a:endParaRPr>
          </a:p>
        </p:txBody>
      </p:sp>
      <p:grpSp>
        <p:nvGrpSpPr>
          <p:cNvPr id="437" name="object 15">
            <a:extLst>
              <a:ext uri="{FF2B5EF4-FFF2-40B4-BE49-F238E27FC236}">
                <a16:creationId xmlns:a16="http://schemas.microsoft.com/office/drawing/2014/main" id="{2704273F-96CA-4C20-8B3C-F6CFEA5D2181}"/>
              </a:ext>
            </a:extLst>
          </p:cNvPr>
          <p:cNvGrpSpPr/>
          <p:nvPr/>
        </p:nvGrpSpPr>
        <p:grpSpPr>
          <a:xfrm>
            <a:off x="1587066" y="2747372"/>
            <a:ext cx="5704732" cy="398542"/>
            <a:chOff x="2201386" y="1764563"/>
            <a:chExt cx="9407525" cy="657225"/>
          </a:xfrm>
        </p:grpSpPr>
        <p:sp>
          <p:nvSpPr>
            <p:cNvPr id="438" name="object 16">
              <a:extLst>
                <a:ext uri="{FF2B5EF4-FFF2-40B4-BE49-F238E27FC236}">
                  <a16:creationId xmlns:a16="http://schemas.microsoft.com/office/drawing/2014/main" id="{2AE794CB-96B1-451D-A9EE-37AD4ACB05F2}"/>
                </a:ext>
              </a:extLst>
            </p:cNvPr>
            <p:cNvSpPr/>
            <p:nvPr/>
          </p:nvSpPr>
          <p:spPr>
            <a:xfrm>
              <a:off x="2201386" y="2356958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5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88"/>
                  </a:lnTo>
                  <a:lnTo>
                    <a:pt x="16979" y="47813"/>
                  </a:lnTo>
                  <a:lnTo>
                    <a:pt x="35405" y="60237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7"/>
                  </a:lnTo>
                  <a:lnTo>
                    <a:pt x="9390047" y="47813"/>
                  </a:lnTo>
                  <a:lnTo>
                    <a:pt x="9402468" y="29388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39" name="object 17">
              <a:extLst>
                <a:ext uri="{FF2B5EF4-FFF2-40B4-BE49-F238E27FC236}">
                  <a16:creationId xmlns:a16="http://schemas.microsoft.com/office/drawing/2014/main" id="{DDAB8DDC-3A89-48BD-96DC-7E9E15903794}"/>
                </a:ext>
              </a:extLst>
            </p:cNvPr>
            <p:cNvSpPr/>
            <p:nvPr/>
          </p:nvSpPr>
          <p:spPr>
            <a:xfrm>
              <a:off x="2201388" y="1829357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0" name="object 18">
              <a:extLst>
                <a:ext uri="{FF2B5EF4-FFF2-40B4-BE49-F238E27FC236}">
                  <a16:creationId xmlns:a16="http://schemas.microsoft.com/office/drawing/2014/main" id="{E7635F9E-37B6-4D04-84A3-8740F648A83F}"/>
                </a:ext>
              </a:extLst>
            </p:cNvPr>
            <p:cNvSpPr/>
            <p:nvPr/>
          </p:nvSpPr>
          <p:spPr>
            <a:xfrm>
              <a:off x="2409666" y="1767755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2" name="object 19">
              <a:extLst>
                <a:ext uri="{FF2B5EF4-FFF2-40B4-BE49-F238E27FC236}">
                  <a16:creationId xmlns:a16="http://schemas.microsoft.com/office/drawing/2014/main" id="{814B6487-9C55-4831-AFB3-0B7A8096153B}"/>
                </a:ext>
              </a:extLst>
            </p:cNvPr>
            <p:cNvSpPr/>
            <p:nvPr/>
          </p:nvSpPr>
          <p:spPr>
            <a:xfrm>
              <a:off x="2409669" y="1767760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4">
                  <a:moveTo>
                    <a:pt x="555449" y="0"/>
                  </a:moveTo>
                  <a:lnTo>
                    <a:pt x="0" y="0"/>
                  </a:lnTo>
                  <a:lnTo>
                    <a:pt x="0" y="245039"/>
                  </a:lnTo>
                  <a:lnTo>
                    <a:pt x="3075" y="289940"/>
                  </a:lnTo>
                  <a:lnTo>
                    <a:pt x="12039" y="333707"/>
                  </a:lnTo>
                  <a:lnTo>
                    <a:pt x="26492" y="375821"/>
                  </a:lnTo>
                  <a:lnTo>
                    <a:pt x="46039" y="415763"/>
                  </a:lnTo>
                  <a:lnTo>
                    <a:pt x="70282" y="453015"/>
                  </a:lnTo>
                  <a:lnTo>
                    <a:pt x="98825" y="487057"/>
                  </a:lnTo>
                  <a:lnTo>
                    <a:pt x="131270" y="517370"/>
                  </a:lnTo>
                  <a:lnTo>
                    <a:pt x="167220" y="543435"/>
                  </a:lnTo>
                  <a:lnTo>
                    <a:pt x="206279" y="564734"/>
                  </a:lnTo>
                  <a:lnTo>
                    <a:pt x="248049" y="580747"/>
                  </a:lnTo>
                  <a:lnTo>
                    <a:pt x="292134" y="590955"/>
                  </a:lnTo>
                  <a:lnTo>
                    <a:pt x="338136" y="594840"/>
                  </a:lnTo>
                  <a:lnTo>
                    <a:pt x="387799" y="591398"/>
                  </a:lnTo>
                  <a:lnTo>
                    <a:pt x="433591" y="580318"/>
                  </a:lnTo>
                  <a:lnTo>
                    <a:pt x="475119" y="562271"/>
                  </a:lnTo>
                  <a:lnTo>
                    <a:pt x="511992" y="537932"/>
                  </a:lnTo>
                  <a:lnTo>
                    <a:pt x="543817" y="507973"/>
                  </a:lnTo>
                  <a:lnTo>
                    <a:pt x="570202" y="473069"/>
                  </a:lnTo>
                  <a:lnTo>
                    <a:pt x="590756" y="433892"/>
                  </a:lnTo>
                  <a:lnTo>
                    <a:pt x="605085" y="391117"/>
                  </a:lnTo>
                  <a:lnTo>
                    <a:pt x="612798" y="345415"/>
                  </a:lnTo>
                  <a:lnTo>
                    <a:pt x="613503" y="297462"/>
                  </a:lnTo>
                  <a:lnTo>
                    <a:pt x="606808" y="247929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3" name="object 20">
              <a:extLst>
                <a:ext uri="{FF2B5EF4-FFF2-40B4-BE49-F238E27FC236}">
                  <a16:creationId xmlns:a16="http://schemas.microsoft.com/office/drawing/2014/main" id="{2B4E5A41-80CD-41B9-B73A-F376444210CC}"/>
                </a:ext>
              </a:extLst>
            </p:cNvPr>
            <p:cNvSpPr/>
            <p:nvPr/>
          </p:nvSpPr>
          <p:spPr>
            <a:xfrm>
              <a:off x="2409666" y="1767757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4" name="object 21">
              <a:extLst>
                <a:ext uri="{FF2B5EF4-FFF2-40B4-BE49-F238E27FC236}">
                  <a16:creationId xmlns:a16="http://schemas.microsoft.com/office/drawing/2014/main" id="{00016DD3-2AD1-439E-8C5C-507F8B7D02DB}"/>
                </a:ext>
              </a:extLst>
            </p:cNvPr>
            <p:cNvSpPr/>
            <p:nvPr/>
          </p:nvSpPr>
          <p:spPr>
            <a:xfrm>
              <a:off x="2409670" y="1767754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5" name="object 22">
              <a:extLst>
                <a:ext uri="{FF2B5EF4-FFF2-40B4-BE49-F238E27FC236}">
                  <a16:creationId xmlns:a16="http://schemas.microsoft.com/office/drawing/2014/main" id="{97D3C1AA-071D-4A57-A3CD-38D9716E7302}"/>
                </a:ext>
              </a:extLst>
            </p:cNvPr>
            <p:cNvSpPr/>
            <p:nvPr/>
          </p:nvSpPr>
          <p:spPr>
            <a:xfrm>
              <a:off x="2409672" y="1767759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30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6" name="object 23">
              <a:extLst>
                <a:ext uri="{FF2B5EF4-FFF2-40B4-BE49-F238E27FC236}">
                  <a16:creationId xmlns:a16="http://schemas.microsoft.com/office/drawing/2014/main" id="{B9FDFC3A-6304-4BD4-A556-530BD25D615D}"/>
                </a:ext>
              </a:extLst>
            </p:cNvPr>
            <p:cNvSpPr/>
            <p:nvPr/>
          </p:nvSpPr>
          <p:spPr>
            <a:xfrm>
              <a:off x="2409664" y="1767756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19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7" name="object 24">
              <a:extLst>
                <a:ext uri="{FF2B5EF4-FFF2-40B4-BE49-F238E27FC236}">
                  <a16:creationId xmlns:a16="http://schemas.microsoft.com/office/drawing/2014/main" id="{BB9EB6B0-D3F2-4C00-A59B-39CF15CD52C8}"/>
                </a:ext>
              </a:extLst>
            </p:cNvPr>
            <p:cNvSpPr/>
            <p:nvPr/>
          </p:nvSpPr>
          <p:spPr>
            <a:xfrm>
              <a:off x="2409672" y="1767751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8" name="object 25">
              <a:extLst>
                <a:ext uri="{FF2B5EF4-FFF2-40B4-BE49-F238E27FC236}">
                  <a16:creationId xmlns:a16="http://schemas.microsoft.com/office/drawing/2014/main" id="{AB138E5A-64C6-4FE1-AF9D-F144F54B466B}"/>
                </a:ext>
              </a:extLst>
            </p:cNvPr>
            <p:cNvSpPr/>
            <p:nvPr/>
          </p:nvSpPr>
          <p:spPr>
            <a:xfrm>
              <a:off x="2409664" y="1767758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9" name="object 26">
              <a:extLst>
                <a:ext uri="{FF2B5EF4-FFF2-40B4-BE49-F238E27FC236}">
                  <a16:creationId xmlns:a16="http://schemas.microsoft.com/office/drawing/2014/main" id="{D42D492B-132F-4B43-B550-A83B9C35DD6F}"/>
                </a:ext>
              </a:extLst>
            </p:cNvPr>
            <p:cNvSpPr/>
            <p:nvPr/>
          </p:nvSpPr>
          <p:spPr>
            <a:xfrm>
              <a:off x="2409667" y="1767755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5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6"/>
                  </a:lnTo>
                  <a:lnTo>
                    <a:pt x="13348" y="333987"/>
                  </a:lnTo>
                  <a:lnTo>
                    <a:pt x="29308" y="376286"/>
                  </a:lnTo>
                  <a:lnTo>
                    <a:pt x="50813" y="415841"/>
                  </a:lnTo>
                  <a:lnTo>
                    <a:pt x="77379" y="452067"/>
                  </a:lnTo>
                  <a:lnTo>
                    <a:pt x="108523" y="484381"/>
                  </a:lnTo>
                  <a:lnTo>
                    <a:pt x="143759" y="512198"/>
                  </a:lnTo>
                  <a:lnTo>
                    <a:pt x="182605" y="534934"/>
                  </a:lnTo>
                  <a:lnTo>
                    <a:pt x="224576" y="552006"/>
                  </a:lnTo>
                  <a:lnTo>
                    <a:pt x="269189" y="562829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0" name="object 27">
              <a:extLst>
                <a:ext uri="{FF2B5EF4-FFF2-40B4-BE49-F238E27FC236}">
                  <a16:creationId xmlns:a16="http://schemas.microsoft.com/office/drawing/2014/main" id="{372DFE4C-CF73-4B89-8656-322A6F887DD4}"/>
                </a:ext>
              </a:extLst>
            </p:cNvPr>
            <p:cNvSpPr/>
            <p:nvPr/>
          </p:nvSpPr>
          <p:spPr>
            <a:xfrm>
              <a:off x="2409664" y="1767761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4">
                  <a:moveTo>
                    <a:pt x="555637" y="0"/>
                  </a:moveTo>
                  <a:lnTo>
                    <a:pt x="0" y="0"/>
                  </a:lnTo>
                  <a:lnTo>
                    <a:pt x="0" y="243270"/>
                  </a:lnTo>
                  <a:lnTo>
                    <a:pt x="3384" y="288893"/>
                  </a:lnTo>
                  <a:lnTo>
                    <a:pt x="13217" y="332915"/>
                  </a:lnTo>
                  <a:lnTo>
                    <a:pt x="29020" y="374765"/>
                  </a:lnTo>
                  <a:lnTo>
                    <a:pt x="50312" y="413871"/>
                  </a:lnTo>
                  <a:lnTo>
                    <a:pt x="76615" y="449662"/>
                  </a:lnTo>
                  <a:lnTo>
                    <a:pt x="107449" y="481567"/>
                  </a:lnTo>
                  <a:lnTo>
                    <a:pt x="142334" y="509015"/>
                  </a:lnTo>
                  <a:lnTo>
                    <a:pt x="180790" y="531434"/>
                  </a:lnTo>
                  <a:lnTo>
                    <a:pt x="222339" y="548254"/>
                  </a:lnTo>
                  <a:lnTo>
                    <a:pt x="266501" y="558903"/>
                  </a:lnTo>
                  <a:lnTo>
                    <a:pt x="312796" y="562810"/>
                  </a:lnTo>
                  <a:lnTo>
                    <a:pt x="358840" y="559548"/>
                  </a:lnTo>
                  <a:lnTo>
                    <a:pt x="401855" y="549447"/>
                  </a:lnTo>
                  <a:lnTo>
                    <a:pt x="441435" y="533077"/>
                  </a:lnTo>
                  <a:lnTo>
                    <a:pt x="477169" y="511010"/>
                  </a:lnTo>
                  <a:lnTo>
                    <a:pt x="508651" y="483815"/>
                  </a:lnTo>
                  <a:lnTo>
                    <a:pt x="535472" y="452064"/>
                  </a:lnTo>
                  <a:lnTo>
                    <a:pt x="557223" y="416328"/>
                  </a:lnTo>
                  <a:lnTo>
                    <a:pt x="573498" y="377177"/>
                  </a:lnTo>
                  <a:lnTo>
                    <a:pt x="583886" y="335182"/>
                  </a:lnTo>
                  <a:lnTo>
                    <a:pt x="587981" y="290915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1" name="object 28">
              <a:extLst>
                <a:ext uri="{FF2B5EF4-FFF2-40B4-BE49-F238E27FC236}">
                  <a16:creationId xmlns:a16="http://schemas.microsoft.com/office/drawing/2014/main" id="{81FA2553-11F2-4169-8C30-EA0D073823FC}"/>
                </a:ext>
              </a:extLst>
            </p:cNvPr>
            <p:cNvSpPr/>
            <p:nvPr/>
          </p:nvSpPr>
          <p:spPr>
            <a:xfrm>
              <a:off x="2409667" y="1767757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2" name="object 29">
              <a:extLst>
                <a:ext uri="{FF2B5EF4-FFF2-40B4-BE49-F238E27FC236}">
                  <a16:creationId xmlns:a16="http://schemas.microsoft.com/office/drawing/2014/main" id="{CDA47A0E-F910-47FB-BAB6-7C075E5212DE}"/>
                </a:ext>
              </a:extLst>
            </p:cNvPr>
            <p:cNvSpPr/>
            <p:nvPr/>
          </p:nvSpPr>
          <p:spPr>
            <a:xfrm>
              <a:off x="2409671" y="1767754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3" name="object 30">
              <a:extLst>
                <a:ext uri="{FF2B5EF4-FFF2-40B4-BE49-F238E27FC236}">
                  <a16:creationId xmlns:a16="http://schemas.microsoft.com/office/drawing/2014/main" id="{3A76F1B4-E855-41E1-9CA0-01E2472067A7}"/>
                </a:ext>
              </a:extLst>
            </p:cNvPr>
            <p:cNvSpPr/>
            <p:nvPr/>
          </p:nvSpPr>
          <p:spPr>
            <a:xfrm>
              <a:off x="2409673" y="1767760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80">
                  <a:moveTo>
                    <a:pt x="555689" y="0"/>
                  </a:moveTo>
                  <a:lnTo>
                    <a:pt x="0" y="0"/>
                  </a:lnTo>
                  <a:lnTo>
                    <a:pt x="0" y="242599"/>
                  </a:lnTo>
                  <a:lnTo>
                    <a:pt x="3963" y="291337"/>
                  </a:lnTo>
                  <a:lnTo>
                    <a:pt x="15438" y="337984"/>
                  </a:lnTo>
                  <a:lnTo>
                    <a:pt x="33806" y="381831"/>
                  </a:lnTo>
                  <a:lnTo>
                    <a:pt x="58446" y="422168"/>
                  </a:lnTo>
                  <a:lnTo>
                    <a:pt x="88739" y="458288"/>
                  </a:lnTo>
                  <a:lnTo>
                    <a:pt x="124063" y="489480"/>
                  </a:lnTo>
                  <a:lnTo>
                    <a:pt x="163800" y="515037"/>
                  </a:lnTo>
                  <a:lnTo>
                    <a:pt x="207328" y="534248"/>
                  </a:lnTo>
                  <a:lnTo>
                    <a:pt x="254027" y="546405"/>
                  </a:lnTo>
                  <a:lnTo>
                    <a:pt x="303278" y="550799"/>
                  </a:lnTo>
                  <a:lnTo>
                    <a:pt x="352294" y="546918"/>
                  </a:lnTo>
                  <a:lnTo>
                    <a:pt x="397977" y="535189"/>
                  </a:lnTo>
                  <a:lnTo>
                    <a:pt x="439776" y="516318"/>
                  </a:lnTo>
                  <a:lnTo>
                    <a:pt x="477140" y="491017"/>
                  </a:lnTo>
                  <a:lnTo>
                    <a:pt x="509517" y="459992"/>
                  </a:lnTo>
                  <a:lnTo>
                    <a:pt x="536356" y="423953"/>
                  </a:lnTo>
                  <a:lnTo>
                    <a:pt x="557106" y="383608"/>
                  </a:lnTo>
                  <a:lnTo>
                    <a:pt x="571216" y="339666"/>
                  </a:lnTo>
                  <a:lnTo>
                    <a:pt x="578135" y="292835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4" name="object 31">
              <a:extLst>
                <a:ext uri="{FF2B5EF4-FFF2-40B4-BE49-F238E27FC236}">
                  <a16:creationId xmlns:a16="http://schemas.microsoft.com/office/drawing/2014/main" id="{A4700B2E-C117-439E-93AF-C75CCF60D51F}"/>
                </a:ext>
              </a:extLst>
            </p:cNvPr>
            <p:cNvSpPr/>
            <p:nvPr/>
          </p:nvSpPr>
          <p:spPr>
            <a:xfrm>
              <a:off x="2409671" y="1767756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69">
                  <a:moveTo>
                    <a:pt x="555721" y="0"/>
                  </a:moveTo>
                  <a:lnTo>
                    <a:pt x="0" y="0"/>
                  </a:lnTo>
                  <a:lnTo>
                    <a:pt x="0" y="242380"/>
                  </a:lnTo>
                  <a:lnTo>
                    <a:pt x="3922" y="290661"/>
                  </a:lnTo>
                  <a:lnTo>
                    <a:pt x="15279" y="336823"/>
                  </a:lnTo>
                  <a:lnTo>
                    <a:pt x="33458" y="380174"/>
                  </a:lnTo>
                  <a:lnTo>
                    <a:pt x="57843" y="420022"/>
                  </a:lnTo>
                  <a:lnTo>
                    <a:pt x="87821" y="455675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5" name="object 32">
              <a:extLst>
                <a:ext uri="{FF2B5EF4-FFF2-40B4-BE49-F238E27FC236}">
                  <a16:creationId xmlns:a16="http://schemas.microsoft.com/office/drawing/2014/main" id="{CBFC18BF-1E9C-439F-B743-C1418312B408}"/>
                </a:ext>
              </a:extLst>
            </p:cNvPr>
            <p:cNvSpPr/>
            <p:nvPr/>
          </p:nvSpPr>
          <p:spPr>
            <a:xfrm>
              <a:off x="2409673" y="1767753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6" name="object 33">
              <a:extLst>
                <a:ext uri="{FF2B5EF4-FFF2-40B4-BE49-F238E27FC236}">
                  <a16:creationId xmlns:a16="http://schemas.microsoft.com/office/drawing/2014/main" id="{E0A37C71-2022-47B7-9E49-F4D4D9BDFD63}"/>
                </a:ext>
              </a:extLst>
            </p:cNvPr>
            <p:cNvSpPr/>
            <p:nvPr/>
          </p:nvSpPr>
          <p:spPr>
            <a:xfrm>
              <a:off x="2409665" y="1767759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7" name="object 34">
              <a:extLst>
                <a:ext uri="{FF2B5EF4-FFF2-40B4-BE49-F238E27FC236}">
                  <a16:creationId xmlns:a16="http://schemas.microsoft.com/office/drawing/2014/main" id="{8F0D7FEF-06FF-4238-B6DB-F22DA30817F2}"/>
                </a:ext>
              </a:extLst>
            </p:cNvPr>
            <p:cNvSpPr/>
            <p:nvPr/>
          </p:nvSpPr>
          <p:spPr>
            <a:xfrm>
              <a:off x="2409674" y="1767755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5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31"/>
                  </a:lnTo>
                  <a:lnTo>
                    <a:pt x="381882" y="519901"/>
                  </a:lnTo>
                  <a:lnTo>
                    <a:pt x="422720" y="502039"/>
                  </a:lnTo>
                  <a:lnTo>
                    <a:pt x="459610" y="478086"/>
                  </a:lnTo>
                  <a:lnTo>
                    <a:pt x="491990" y="448682"/>
                  </a:lnTo>
                  <a:lnTo>
                    <a:pt x="519298" y="414469"/>
                  </a:lnTo>
                  <a:lnTo>
                    <a:pt x="540974" y="376086"/>
                  </a:lnTo>
                  <a:lnTo>
                    <a:pt x="556456" y="334174"/>
                  </a:lnTo>
                  <a:lnTo>
                    <a:pt x="565181" y="289375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8" name="object 35">
              <a:extLst>
                <a:ext uri="{FF2B5EF4-FFF2-40B4-BE49-F238E27FC236}">
                  <a16:creationId xmlns:a16="http://schemas.microsoft.com/office/drawing/2014/main" id="{1FEB94EF-A9C9-4658-BC5A-CBC845F5D20B}"/>
                </a:ext>
              </a:extLst>
            </p:cNvPr>
            <p:cNvSpPr/>
            <p:nvPr/>
          </p:nvSpPr>
          <p:spPr>
            <a:xfrm>
              <a:off x="2409665" y="1767752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3"/>
                  </a:lnTo>
                  <a:lnTo>
                    <a:pt x="14645" y="332175"/>
                  </a:lnTo>
                  <a:lnTo>
                    <a:pt x="32067" y="373542"/>
                  </a:lnTo>
                  <a:lnTo>
                    <a:pt x="55434" y="411430"/>
                  </a:lnTo>
                  <a:lnTo>
                    <a:pt x="84157" y="445216"/>
                  </a:lnTo>
                  <a:lnTo>
                    <a:pt x="117645" y="474277"/>
                  </a:lnTo>
                  <a:lnTo>
                    <a:pt x="155308" y="497988"/>
                  </a:lnTo>
                  <a:lnTo>
                    <a:pt x="196556" y="515726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9" name="object 36">
              <a:extLst>
                <a:ext uri="{FF2B5EF4-FFF2-40B4-BE49-F238E27FC236}">
                  <a16:creationId xmlns:a16="http://schemas.microsoft.com/office/drawing/2014/main" id="{987A37C5-ABEF-48D0-8170-C3D17CB4294D}"/>
                </a:ext>
              </a:extLst>
            </p:cNvPr>
            <p:cNvSpPr/>
            <p:nvPr/>
          </p:nvSpPr>
          <p:spPr>
            <a:xfrm>
              <a:off x="2409669" y="1767758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60" name="object 37">
              <a:extLst>
                <a:ext uri="{FF2B5EF4-FFF2-40B4-BE49-F238E27FC236}">
                  <a16:creationId xmlns:a16="http://schemas.microsoft.com/office/drawing/2014/main" id="{8CCAA0E3-A907-416F-A362-8F6BFA1D0367}"/>
                </a:ext>
              </a:extLst>
            </p:cNvPr>
            <p:cNvSpPr/>
            <p:nvPr/>
          </p:nvSpPr>
          <p:spPr>
            <a:xfrm>
              <a:off x="2409672" y="1767754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61" name="object 38">
              <a:extLst>
                <a:ext uri="{FF2B5EF4-FFF2-40B4-BE49-F238E27FC236}">
                  <a16:creationId xmlns:a16="http://schemas.microsoft.com/office/drawing/2014/main" id="{E0E2502A-E990-4EAB-A54C-E5E882C68ED1}"/>
                </a:ext>
              </a:extLst>
            </p:cNvPr>
            <p:cNvSpPr/>
            <p:nvPr/>
          </p:nvSpPr>
          <p:spPr>
            <a:xfrm>
              <a:off x="2409669" y="1767751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4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62" name="object 39">
              <a:extLst>
                <a:ext uri="{FF2B5EF4-FFF2-40B4-BE49-F238E27FC236}">
                  <a16:creationId xmlns:a16="http://schemas.microsoft.com/office/drawing/2014/main" id="{DEAB5BB8-B002-4F03-ABA2-196DFC905FDD}"/>
                </a:ext>
              </a:extLst>
            </p:cNvPr>
            <p:cNvSpPr/>
            <p:nvPr/>
          </p:nvSpPr>
          <p:spPr>
            <a:xfrm>
              <a:off x="2406751" y="1764563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463" name="object 40">
            <a:extLst>
              <a:ext uri="{FF2B5EF4-FFF2-40B4-BE49-F238E27FC236}">
                <a16:creationId xmlns:a16="http://schemas.microsoft.com/office/drawing/2014/main" id="{C3E000C5-4FE6-4873-82ED-2AF5A4652562}"/>
              </a:ext>
            </a:extLst>
          </p:cNvPr>
          <p:cNvSpPr txBox="1"/>
          <p:nvPr/>
        </p:nvSpPr>
        <p:spPr>
          <a:xfrm>
            <a:off x="1830849" y="2769505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464" name="object 41">
            <a:extLst>
              <a:ext uri="{FF2B5EF4-FFF2-40B4-BE49-F238E27FC236}">
                <a16:creationId xmlns:a16="http://schemas.microsoft.com/office/drawing/2014/main" id="{59FA916D-D43B-47B5-99C1-ACD1F6D91B80}"/>
              </a:ext>
            </a:extLst>
          </p:cNvPr>
          <p:cNvSpPr txBox="1"/>
          <p:nvPr/>
        </p:nvSpPr>
        <p:spPr>
          <a:xfrm>
            <a:off x="2162856" y="2830503"/>
            <a:ext cx="225921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Overview Of Service</a:t>
            </a:r>
          </a:p>
        </p:txBody>
      </p:sp>
      <p:grpSp>
        <p:nvGrpSpPr>
          <p:cNvPr id="97" name="object 15">
            <a:extLst>
              <a:ext uri="{FF2B5EF4-FFF2-40B4-BE49-F238E27FC236}">
                <a16:creationId xmlns:a16="http://schemas.microsoft.com/office/drawing/2014/main" id="{99EC953E-1023-4095-B8CB-913A564AF71D}"/>
              </a:ext>
            </a:extLst>
          </p:cNvPr>
          <p:cNvGrpSpPr/>
          <p:nvPr/>
        </p:nvGrpSpPr>
        <p:grpSpPr>
          <a:xfrm>
            <a:off x="1608164" y="3440165"/>
            <a:ext cx="5704732" cy="398542"/>
            <a:chOff x="2201386" y="1764563"/>
            <a:chExt cx="9407525" cy="657225"/>
          </a:xfrm>
        </p:grpSpPr>
        <p:sp>
          <p:nvSpPr>
            <p:cNvPr id="98" name="object 16">
              <a:extLst>
                <a:ext uri="{FF2B5EF4-FFF2-40B4-BE49-F238E27FC236}">
                  <a16:creationId xmlns:a16="http://schemas.microsoft.com/office/drawing/2014/main" id="{E9F4ABB5-8CA2-4C50-BD22-5B8F5AC67E55}"/>
                </a:ext>
              </a:extLst>
            </p:cNvPr>
            <p:cNvSpPr/>
            <p:nvPr/>
          </p:nvSpPr>
          <p:spPr>
            <a:xfrm>
              <a:off x="2201386" y="2356958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5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88"/>
                  </a:lnTo>
                  <a:lnTo>
                    <a:pt x="16979" y="47813"/>
                  </a:lnTo>
                  <a:lnTo>
                    <a:pt x="35405" y="60237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7"/>
                  </a:lnTo>
                  <a:lnTo>
                    <a:pt x="9390047" y="47813"/>
                  </a:lnTo>
                  <a:lnTo>
                    <a:pt x="9402468" y="29388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9" name="object 17">
              <a:extLst>
                <a:ext uri="{FF2B5EF4-FFF2-40B4-BE49-F238E27FC236}">
                  <a16:creationId xmlns:a16="http://schemas.microsoft.com/office/drawing/2014/main" id="{76636478-C805-4D5F-8353-8B3D1E548415}"/>
                </a:ext>
              </a:extLst>
            </p:cNvPr>
            <p:cNvSpPr/>
            <p:nvPr/>
          </p:nvSpPr>
          <p:spPr>
            <a:xfrm>
              <a:off x="2201388" y="1829357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0" name="object 18">
              <a:extLst>
                <a:ext uri="{FF2B5EF4-FFF2-40B4-BE49-F238E27FC236}">
                  <a16:creationId xmlns:a16="http://schemas.microsoft.com/office/drawing/2014/main" id="{F55B1A7F-4DE6-489D-8400-424F21463D6A}"/>
                </a:ext>
              </a:extLst>
            </p:cNvPr>
            <p:cNvSpPr/>
            <p:nvPr/>
          </p:nvSpPr>
          <p:spPr>
            <a:xfrm>
              <a:off x="2409666" y="1767755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1" name="object 19">
              <a:extLst>
                <a:ext uri="{FF2B5EF4-FFF2-40B4-BE49-F238E27FC236}">
                  <a16:creationId xmlns:a16="http://schemas.microsoft.com/office/drawing/2014/main" id="{27324368-8127-4E1C-93B2-09F82EF55F14}"/>
                </a:ext>
              </a:extLst>
            </p:cNvPr>
            <p:cNvSpPr/>
            <p:nvPr/>
          </p:nvSpPr>
          <p:spPr>
            <a:xfrm>
              <a:off x="2409669" y="1767760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4">
                  <a:moveTo>
                    <a:pt x="555449" y="0"/>
                  </a:moveTo>
                  <a:lnTo>
                    <a:pt x="0" y="0"/>
                  </a:lnTo>
                  <a:lnTo>
                    <a:pt x="0" y="245039"/>
                  </a:lnTo>
                  <a:lnTo>
                    <a:pt x="3075" y="289940"/>
                  </a:lnTo>
                  <a:lnTo>
                    <a:pt x="12039" y="333707"/>
                  </a:lnTo>
                  <a:lnTo>
                    <a:pt x="26492" y="375821"/>
                  </a:lnTo>
                  <a:lnTo>
                    <a:pt x="46039" y="415763"/>
                  </a:lnTo>
                  <a:lnTo>
                    <a:pt x="70282" y="453015"/>
                  </a:lnTo>
                  <a:lnTo>
                    <a:pt x="98825" y="487057"/>
                  </a:lnTo>
                  <a:lnTo>
                    <a:pt x="131270" y="517370"/>
                  </a:lnTo>
                  <a:lnTo>
                    <a:pt x="167220" y="543435"/>
                  </a:lnTo>
                  <a:lnTo>
                    <a:pt x="206279" y="564734"/>
                  </a:lnTo>
                  <a:lnTo>
                    <a:pt x="248049" y="580747"/>
                  </a:lnTo>
                  <a:lnTo>
                    <a:pt x="292134" y="590955"/>
                  </a:lnTo>
                  <a:lnTo>
                    <a:pt x="338136" y="594840"/>
                  </a:lnTo>
                  <a:lnTo>
                    <a:pt x="387799" y="591398"/>
                  </a:lnTo>
                  <a:lnTo>
                    <a:pt x="433591" y="580318"/>
                  </a:lnTo>
                  <a:lnTo>
                    <a:pt x="475119" y="562271"/>
                  </a:lnTo>
                  <a:lnTo>
                    <a:pt x="511992" y="537932"/>
                  </a:lnTo>
                  <a:lnTo>
                    <a:pt x="543817" y="507973"/>
                  </a:lnTo>
                  <a:lnTo>
                    <a:pt x="570202" y="473069"/>
                  </a:lnTo>
                  <a:lnTo>
                    <a:pt x="590756" y="433892"/>
                  </a:lnTo>
                  <a:lnTo>
                    <a:pt x="605085" y="391117"/>
                  </a:lnTo>
                  <a:lnTo>
                    <a:pt x="612798" y="345415"/>
                  </a:lnTo>
                  <a:lnTo>
                    <a:pt x="613503" y="297462"/>
                  </a:lnTo>
                  <a:lnTo>
                    <a:pt x="606808" y="247929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2" name="object 20">
              <a:extLst>
                <a:ext uri="{FF2B5EF4-FFF2-40B4-BE49-F238E27FC236}">
                  <a16:creationId xmlns:a16="http://schemas.microsoft.com/office/drawing/2014/main" id="{5A1CCC54-4C54-4560-9F43-5A1A27E334E4}"/>
                </a:ext>
              </a:extLst>
            </p:cNvPr>
            <p:cNvSpPr/>
            <p:nvPr/>
          </p:nvSpPr>
          <p:spPr>
            <a:xfrm>
              <a:off x="2409666" y="1767757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3" name="object 21">
              <a:extLst>
                <a:ext uri="{FF2B5EF4-FFF2-40B4-BE49-F238E27FC236}">
                  <a16:creationId xmlns:a16="http://schemas.microsoft.com/office/drawing/2014/main" id="{13D4B5DF-C47A-4014-91EC-1EE90D87DBB1}"/>
                </a:ext>
              </a:extLst>
            </p:cNvPr>
            <p:cNvSpPr/>
            <p:nvPr/>
          </p:nvSpPr>
          <p:spPr>
            <a:xfrm>
              <a:off x="2409670" y="1767754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4" name="object 22">
              <a:extLst>
                <a:ext uri="{FF2B5EF4-FFF2-40B4-BE49-F238E27FC236}">
                  <a16:creationId xmlns:a16="http://schemas.microsoft.com/office/drawing/2014/main" id="{5E9625FF-CCA0-4E9F-97AF-5BF53D58D5D4}"/>
                </a:ext>
              </a:extLst>
            </p:cNvPr>
            <p:cNvSpPr/>
            <p:nvPr/>
          </p:nvSpPr>
          <p:spPr>
            <a:xfrm>
              <a:off x="2409672" y="1767759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30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5" name="object 23">
              <a:extLst>
                <a:ext uri="{FF2B5EF4-FFF2-40B4-BE49-F238E27FC236}">
                  <a16:creationId xmlns:a16="http://schemas.microsoft.com/office/drawing/2014/main" id="{764A6001-6603-4904-8242-0E11FBD4460D}"/>
                </a:ext>
              </a:extLst>
            </p:cNvPr>
            <p:cNvSpPr/>
            <p:nvPr/>
          </p:nvSpPr>
          <p:spPr>
            <a:xfrm>
              <a:off x="2409664" y="1767756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19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6" name="object 24">
              <a:extLst>
                <a:ext uri="{FF2B5EF4-FFF2-40B4-BE49-F238E27FC236}">
                  <a16:creationId xmlns:a16="http://schemas.microsoft.com/office/drawing/2014/main" id="{2DF7C831-F58C-460C-8AF2-67FE5B178602}"/>
                </a:ext>
              </a:extLst>
            </p:cNvPr>
            <p:cNvSpPr/>
            <p:nvPr/>
          </p:nvSpPr>
          <p:spPr>
            <a:xfrm>
              <a:off x="2409672" y="1767751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7" name="object 25">
              <a:extLst>
                <a:ext uri="{FF2B5EF4-FFF2-40B4-BE49-F238E27FC236}">
                  <a16:creationId xmlns:a16="http://schemas.microsoft.com/office/drawing/2014/main" id="{250BBAEA-9077-4470-9737-925B7AE2770A}"/>
                </a:ext>
              </a:extLst>
            </p:cNvPr>
            <p:cNvSpPr/>
            <p:nvPr/>
          </p:nvSpPr>
          <p:spPr>
            <a:xfrm>
              <a:off x="2409664" y="1767758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8" name="object 26">
              <a:extLst>
                <a:ext uri="{FF2B5EF4-FFF2-40B4-BE49-F238E27FC236}">
                  <a16:creationId xmlns:a16="http://schemas.microsoft.com/office/drawing/2014/main" id="{1549FA12-50E6-417B-B594-92FEE0299EC4}"/>
                </a:ext>
              </a:extLst>
            </p:cNvPr>
            <p:cNvSpPr/>
            <p:nvPr/>
          </p:nvSpPr>
          <p:spPr>
            <a:xfrm>
              <a:off x="2409667" y="1767755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5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6"/>
                  </a:lnTo>
                  <a:lnTo>
                    <a:pt x="13348" y="333987"/>
                  </a:lnTo>
                  <a:lnTo>
                    <a:pt x="29308" y="376286"/>
                  </a:lnTo>
                  <a:lnTo>
                    <a:pt x="50813" y="415841"/>
                  </a:lnTo>
                  <a:lnTo>
                    <a:pt x="77379" y="452067"/>
                  </a:lnTo>
                  <a:lnTo>
                    <a:pt x="108523" y="484381"/>
                  </a:lnTo>
                  <a:lnTo>
                    <a:pt x="143759" y="512198"/>
                  </a:lnTo>
                  <a:lnTo>
                    <a:pt x="182605" y="534934"/>
                  </a:lnTo>
                  <a:lnTo>
                    <a:pt x="224576" y="552006"/>
                  </a:lnTo>
                  <a:lnTo>
                    <a:pt x="269189" y="562829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9" name="object 27">
              <a:extLst>
                <a:ext uri="{FF2B5EF4-FFF2-40B4-BE49-F238E27FC236}">
                  <a16:creationId xmlns:a16="http://schemas.microsoft.com/office/drawing/2014/main" id="{6D3ABE66-44A9-4EA7-BBA9-0E51BDB75016}"/>
                </a:ext>
              </a:extLst>
            </p:cNvPr>
            <p:cNvSpPr/>
            <p:nvPr/>
          </p:nvSpPr>
          <p:spPr>
            <a:xfrm>
              <a:off x="2409664" y="1767761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4">
                  <a:moveTo>
                    <a:pt x="555637" y="0"/>
                  </a:moveTo>
                  <a:lnTo>
                    <a:pt x="0" y="0"/>
                  </a:lnTo>
                  <a:lnTo>
                    <a:pt x="0" y="243270"/>
                  </a:lnTo>
                  <a:lnTo>
                    <a:pt x="3384" y="288893"/>
                  </a:lnTo>
                  <a:lnTo>
                    <a:pt x="13217" y="332915"/>
                  </a:lnTo>
                  <a:lnTo>
                    <a:pt x="29020" y="374765"/>
                  </a:lnTo>
                  <a:lnTo>
                    <a:pt x="50312" y="413871"/>
                  </a:lnTo>
                  <a:lnTo>
                    <a:pt x="76615" y="449662"/>
                  </a:lnTo>
                  <a:lnTo>
                    <a:pt x="107449" y="481567"/>
                  </a:lnTo>
                  <a:lnTo>
                    <a:pt x="142334" y="509015"/>
                  </a:lnTo>
                  <a:lnTo>
                    <a:pt x="180790" y="531434"/>
                  </a:lnTo>
                  <a:lnTo>
                    <a:pt x="222339" y="548254"/>
                  </a:lnTo>
                  <a:lnTo>
                    <a:pt x="266501" y="558903"/>
                  </a:lnTo>
                  <a:lnTo>
                    <a:pt x="312796" y="562810"/>
                  </a:lnTo>
                  <a:lnTo>
                    <a:pt x="358840" y="559548"/>
                  </a:lnTo>
                  <a:lnTo>
                    <a:pt x="401855" y="549447"/>
                  </a:lnTo>
                  <a:lnTo>
                    <a:pt x="441435" y="533077"/>
                  </a:lnTo>
                  <a:lnTo>
                    <a:pt x="477169" y="511010"/>
                  </a:lnTo>
                  <a:lnTo>
                    <a:pt x="508651" y="483815"/>
                  </a:lnTo>
                  <a:lnTo>
                    <a:pt x="535472" y="452064"/>
                  </a:lnTo>
                  <a:lnTo>
                    <a:pt x="557223" y="416328"/>
                  </a:lnTo>
                  <a:lnTo>
                    <a:pt x="573498" y="377177"/>
                  </a:lnTo>
                  <a:lnTo>
                    <a:pt x="583886" y="335182"/>
                  </a:lnTo>
                  <a:lnTo>
                    <a:pt x="587981" y="290915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0" name="object 28">
              <a:extLst>
                <a:ext uri="{FF2B5EF4-FFF2-40B4-BE49-F238E27FC236}">
                  <a16:creationId xmlns:a16="http://schemas.microsoft.com/office/drawing/2014/main" id="{B92AFA4A-567E-4C11-8777-3482BCA3E6E6}"/>
                </a:ext>
              </a:extLst>
            </p:cNvPr>
            <p:cNvSpPr/>
            <p:nvPr/>
          </p:nvSpPr>
          <p:spPr>
            <a:xfrm>
              <a:off x="2409667" y="1767757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1" name="object 29">
              <a:extLst>
                <a:ext uri="{FF2B5EF4-FFF2-40B4-BE49-F238E27FC236}">
                  <a16:creationId xmlns:a16="http://schemas.microsoft.com/office/drawing/2014/main" id="{38AAB8AC-A3FA-4F1D-A131-6907E8485B03}"/>
                </a:ext>
              </a:extLst>
            </p:cNvPr>
            <p:cNvSpPr/>
            <p:nvPr/>
          </p:nvSpPr>
          <p:spPr>
            <a:xfrm>
              <a:off x="2409671" y="1767754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2" name="object 30">
              <a:extLst>
                <a:ext uri="{FF2B5EF4-FFF2-40B4-BE49-F238E27FC236}">
                  <a16:creationId xmlns:a16="http://schemas.microsoft.com/office/drawing/2014/main" id="{EB7820F2-6BC8-46E8-BE12-F2327F497AF6}"/>
                </a:ext>
              </a:extLst>
            </p:cNvPr>
            <p:cNvSpPr/>
            <p:nvPr/>
          </p:nvSpPr>
          <p:spPr>
            <a:xfrm>
              <a:off x="2409673" y="1767760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80">
                  <a:moveTo>
                    <a:pt x="555689" y="0"/>
                  </a:moveTo>
                  <a:lnTo>
                    <a:pt x="0" y="0"/>
                  </a:lnTo>
                  <a:lnTo>
                    <a:pt x="0" y="242599"/>
                  </a:lnTo>
                  <a:lnTo>
                    <a:pt x="3963" y="291337"/>
                  </a:lnTo>
                  <a:lnTo>
                    <a:pt x="15438" y="337984"/>
                  </a:lnTo>
                  <a:lnTo>
                    <a:pt x="33806" y="381831"/>
                  </a:lnTo>
                  <a:lnTo>
                    <a:pt x="58446" y="422168"/>
                  </a:lnTo>
                  <a:lnTo>
                    <a:pt x="88739" y="458288"/>
                  </a:lnTo>
                  <a:lnTo>
                    <a:pt x="124063" y="489480"/>
                  </a:lnTo>
                  <a:lnTo>
                    <a:pt x="163800" y="515037"/>
                  </a:lnTo>
                  <a:lnTo>
                    <a:pt x="207328" y="534248"/>
                  </a:lnTo>
                  <a:lnTo>
                    <a:pt x="254027" y="546405"/>
                  </a:lnTo>
                  <a:lnTo>
                    <a:pt x="303278" y="550799"/>
                  </a:lnTo>
                  <a:lnTo>
                    <a:pt x="352294" y="546918"/>
                  </a:lnTo>
                  <a:lnTo>
                    <a:pt x="397977" y="535189"/>
                  </a:lnTo>
                  <a:lnTo>
                    <a:pt x="439776" y="516318"/>
                  </a:lnTo>
                  <a:lnTo>
                    <a:pt x="477140" y="491017"/>
                  </a:lnTo>
                  <a:lnTo>
                    <a:pt x="509517" y="459992"/>
                  </a:lnTo>
                  <a:lnTo>
                    <a:pt x="536356" y="423953"/>
                  </a:lnTo>
                  <a:lnTo>
                    <a:pt x="557106" y="383608"/>
                  </a:lnTo>
                  <a:lnTo>
                    <a:pt x="571216" y="339666"/>
                  </a:lnTo>
                  <a:lnTo>
                    <a:pt x="578135" y="292835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3" name="object 31">
              <a:extLst>
                <a:ext uri="{FF2B5EF4-FFF2-40B4-BE49-F238E27FC236}">
                  <a16:creationId xmlns:a16="http://schemas.microsoft.com/office/drawing/2014/main" id="{547643C1-D72B-4B25-A905-AB089810E34D}"/>
                </a:ext>
              </a:extLst>
            </p:cNvPr>
            <p:cNvSpPr/>
            <p:nvPr/>
          </p:nvSpPr>
          <p:spPr>
            <a:xfrm>
              <a:off x="2409671" y="1767756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69">
                  <a:moveTo>
                    <a:pt x="555721" y="0"/>
                  </a:moveTo>
                  <a:lnTo>
                    <a:pt x="0" y="0"/>
                  </a:lnTo>
                  <a:lnTo>
                    <a:pt x="0" y="242380"/>
                  </a:lnTo>
                  <a:lnTo>
                    <a:pt x="3922" y="290661"/>
                  </a:lnTo>
                  <a:lnTo>
                    <a:pt x="15279" y="336823"/>
                  </a:lnTo>
                  <a:lnTo>
                    <a:pt x="33458" y="380174"/>
                  </a:lnTo>
                  <a:lnTo>
                    <a:pt x="57843" y="420022"/>
                  </a:lnTo>
                  <a:lnTo>
                    <a:pt x="87821" y="455675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4" name="object 32">
              <a:extLst>
                <a:ext uri="{FF2B5EF4-FFF2-40B4-BE49-F238E27FC236}">
                  <a16:creationId xmlns:a16="http://schemas.microsoft.com/office/drawing/2014/main" id="{C5E0012B-BF51-4351-8BEB-F5F60DC560CC}"/>
                </a:ext>
              </a:extLst>
            </p:cNvPr>
            <p:cNvSpPr/>
            <p:nvPr/>
          </p:nvSpPr>
          <p:spPr>
            <a:xfrm>
              <a:off x="2409673" y="1767753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5" name="object 33">
              <a:extLst>
                <a:ext uri="{FF2B5EF4-FFF2-40B4-BE49-F238E27FC236}">
                  <a16:creationId xmlns:a16="http://schemas.microsoft.com/office/drawing/2014/main" id="{35C933B5-DF85-4B49-BD6E-80D0E407E1BD}"/>
                </a:ext>
              </a:extLst>
            </p:cNvPr>
            <p:cNvSpPr/>
            <p:nvPr/>
          </p:nvSpPr>
          <p:spPr>
            <a:xfrm>
              <a:off x="2409665" y="1767759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6" name="object 34">
              <a:extLst>
                <a:ext uri="{FF2B5EF4-FFF2-40B4-BE49-F238E27FC236}">
                  <a16:creationId xmlns:a16="http://schemas.microsoft.com/office/drawing/2014/main" id="{FC3D576B-948E-47C1-B010-C049F1062264}"/>
                </a:ext>
              </a:extLst>
            </p:cNvPr>
            <p:cNvSpPr/>
            <p:nvPr/>
          </p:nvSpPr>
          <p:spPr>
            <a:xfrm>
              <a:off x="2409674" y="1767755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5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31"/>
                  </a:lnTo>
                  <a:lnTo>
                    <a:pt x="381882" y="519901"/>
                  </a:lnTo>
                  <a:lnTo>
                    <a:pt x="422720" y="502039"/>
                  </a:lnTo>
                  <a:lnTo>
                    <a:pt x="459610" y="478086"/>
                  </a:lnTo>
                  <a:lnTo>
                    <a:pt x="491990" y="448682"/>
                  </a:lnTo>
                  <a:lnTo>
                    <a:pt x="519298" y="414469"/>
                  </a:lnTo>
                  <a:lnTo>
                    <a:pt x="540974" y="376086"/>
                  </a:lnTo>
                  <a:lnTo>
                    <a:pt x="556456" y="334174"/>
                  </a:lnTo>
                  <a:lnTo>
                    <a:pt x="565181" y="289375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7" name="object 35">
              <a:extLst>
                <a:ext uri="{FF2B5EF4-FFF2-40B4-BE49-F238E27FC236}">
                  <a16:creationId xmlns:a16="http://schemas.microsoft.com/office/drawing/2014/main" id="{DBE045DE-09FA-45B0-8440-11FFDC8BFB1F}"/>
                </a:ext>
              </a:extLst>
            </p:cNvPr>
            <p:cNvSpPr/>
            <p:nvPr/>
          </p:nvSpPr>
          <p:spPr>
            <a:xfrm>
              <a:off x="2409665" y="1767752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3"/>
                  </a:lnTo>
                  <a:lnTo>
                    <a:pt x="14645" y="332175"/>
                  </a:lnTo>
                  <a:lnTo>
                    <a:pt x="32067" y="373542"/>
                  </a:lnTo>
                  <a:lnTo>
                    <a:pt x="55434" y="411430"/>
                  </a:lnTo>
                  <a:lnTo>
                    <a:pt x="84157" y="445216"/>
                  </a:lnTo>
                  <a:lnTo>
                    <a:pt x="117645" y="474277"/>
                  </a:lnTo>
                  <a:lnTo>
                    <a:pt x="155308" y="497988"/>
                  </a:lnTo>
                  <a:lnTo>
                    <a:pt x="196556" y="515726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8" name="object 36">
              <a:extLst>
                <a:ext uri="{FF2B5EF4-FFF2-40B4-BE49-F238E27FC236}">
                  <a16:creationId xmlns:a16="http://schemas.microsoft.com/office/drawing/2014/main" id="{25F7C096-26F8-43B9-A7FB-79B11965C0AC}"/>
                </a:ext>
              </a:extLst>
            </p:cNvPr>
            <p:cNvSpPr/>
            <p:nvPr/>
          </p:nvSpPr>
          <p:spPr>
            <a:xfrm>
              <a:off x="2409669" y="1767758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9" name="object 37">
              <a:extLst>
                <a:ext uri="{FF2B5EF4-FFF2-40B4-BE49-F238E27FC236}">
                  <a16:creationId xmlns:a16="http://schemas.microsoft.com/office/drawing/2014/main" id="{1DE640EF-DF13-4FC6-ADD2-963997C903A5}"/>
                </a:ext>
              </a:extLst>
            </p:cNvPr>
            <p:cNvSpPr/>
            <p:nvPr/>
          </p:nvSpPr>
          <p:spPr>
            <a:xfrm>
              <a:off x="2409672" y="1767754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0" name="object 38">
              <a:extLst>
                <a:ext uri="{FF2B5EF4-FFF2-40B4-BE49-F238E27FC236}">
                  <a16:creationId xmlns:a16="http://schemas.microsoft.com/office/drawing/2014/main" id="{88A14EA2-7AFF-49F3-B02C-06CC3DF5ADFC}"/>
                </a:ext>
              </a:extLst>
            </p:cNvPr>
            <p:cNvSpPr/>
            <p:nvPr/>
          </p:nvSpPr>
          <p:spPr>
            <a:xfrm>
              <a:off x="2409669" y="1767751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4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1" name="object 39">
              <a:extLst>
                <a:ext uri="{FF2B5EF4-FFF2-40B4-BE49-F238E27FC236}">
                  <a16:creationId xmlns:a16="http://schemas.microsoft.com/office/drawing/2014/main" id="{AC42504E-8609-4F74-A36D-A8FD33D91C79}"/>
                </a:ext>
              </a:extLst>
            </p:cNvPr>
            <p:cNvSpPr/>
            <p:nvPr/>
          </p:nvSpPr>
          <p:spPr>
            <a:xfrm>
              <a:off x="2406751" y="1764563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122" name="object 40">
            <a:extLst>
              <a:ext uri="{FF2B5EF4-FFF2-40B4-BE49-F238E27FC236}">
                <a16:creationId xmlns:a16="http://schemas.microsoft.com/office/drawing/2014/main" id="{76BD87C3-748A-4E8F-8B31-EE47C46F0CA2}"/>
              </a:ext>
            </a:extLst>
          </p:cNvPr>
          <p:cNvSpPr txBox="1"/>
          <p:nvPr/>
        </p:nvSpPr>
        <p:spPr>
          <a:xfrm>
            <a:off x="1851947" y="3462298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3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123" name="object 41">
            <a:extLst>
              <a:ext uri="{FF2B5EF4-FFF2-40B4-BE49-F238E27FC236}">
                <a16:creationId xmlns:a16="http://schemas.microsoft.com/office/drawing/2014/main" id="{850F4F51-CA49-413B-BACD-0A2DE53FDEED}"/>
              </a:ext>
            </a:extLst>
          </p:cNvPr>
          <p:cNvSpPr txBox="1"/>
          <p:nvPr/>
        </p:nvSpPr>
        <p:spPr>
          <a:xfrm>
            <a:off x="2183954" y="3523296"/>
            <a:ext cx="225921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Create Service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E23974E9-5818-4E75-9F60-E3ADE6DEEE0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779653" y="3325962"/>
            <a:ext cx="1414383" cy="124709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StudentService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2B864C-5B93-4049-BE35-4F336C82028E}"/>
              </a:ext>
            </a:extLst>
          </p:cNvPr>
          <p:cNvSpPr txBox="1"/>
          <p:nvPr/>
        </p:nvSpPr>
        <p:spPr>
          <a:xfrm>
            <a:off x="1475384" y="3055176"/>
            <a:ext cx="9156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IStudentRepository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StudentService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IStudentRepository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1853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394742" y="2203484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StudentService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465565" y="3107507"/>
            <a:ext cx="95354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studentRepository.GetAllStudent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570184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394742" y="2203484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StudentService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465565" y="3107507"/>
            <a:ext cx="95354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(Student Student)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studentRepository.CreateStudent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(Student);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496314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394742" y="2203484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StudentService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465565" y="3107507"/>
            <a:ext cx="95354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(Student Student)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studentRepository.UpdateStudent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(Student);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49376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394742" y="2203484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StudentService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465565" y="3107507"/>
            <a:ext cx="95354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studentRepository.DeleteStudent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925326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394742" y="2203484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StudentService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465565" y="3107507"/>
            <a:ext cx="95354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GetStudentById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studentRepository.GetStudentById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4261864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7AFA5EA-D25A-47EF-AE0C-153535189887}"/>
              </a:ext>
            </a:extLst>
          </p:cNvPr>
          <p:cNvSpPr/>
          <p:nvPr/>
        </p:nvSpPr>
        <p:spPr>
          <a:xfrm>
            <a:off x="1965906" y="2613688"/>
            <a:ext cx="934355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DB0934"/>
                </a:solidFill>
                <a:latin typeface="Calibri"/>
              </a:rPr>
              <a:t>Add Services in Startup</a:t>
            </a:r>
          </a:p>
          <a:p>
            <a:endParaRPr lang="en-US" b="1" dirty="0">
              <a:solidFill>
                <a:srgbClr val="DB0934"/>
              </a:solidFill>
              <a:latin typeface="Calibri"/>
            </a:endParaRP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Write the following code in Configure services: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AddScoped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StudentService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StudentService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&gt;();</a:t>
            </a:r>
          </a:p>
        </p:txBody>
      </p:sp>
    </p:spTree>
    <p:extLst>
      <p:ext uri="{BB962C8B-B14F-4D97-AF65-F5344CB8AC3E}">
        <p14:creationId xmlns:p14="http://schemas.microsoft.com/office/powerpoint/2010/main" val="1976138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42" y="1906618"/>
            <a:ext cx="9514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TahalufLearn.Core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IStudentCourseService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abstract methods: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AFF4F0-C17E-4384-BF89-F60F2DAE8403}"/>
              </a:ext>
            </a:extLst>
          </p:cNvPr>
          <p:cNvSpPr txBox="1"/>
          <p:nvPr/>
        </p:nvSpPr>
        <p:spPr>
          <a:xfrm>
            <a:off x="1605171" y="2914815"/>
            <a:ext cx="83386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GetStudentCourseById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872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StudentCourseService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make the class inherit the interface </a:t>
            </a:r>
            <a:r>
              <a:rPr lang="en-US" sz="2000" b="1" dirty="0" err="1">
                <a:solidFill>
                  <a:prstClr val="black"/>
                </a:solidFill>
                <a:latin typeface="Calibri" panose="020F0502020204030204"/>
              </a:rPr>
              <a:t>IStudentCourse</a:t>
            </a: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Servi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2B864C-5B93-4049-BE35-4F336C82028E}"/>
              </a:ext>
            </a:extLst>
          </p:cNvPr>
          <p:cNvSpPr txBox="1"/>
          <p:nvPr/>
        </p:nvSpPr>
        <p:spPr>
          <a:xfrm>
            <a:off x="1587860" y="2887566"/>
            <a:ext cx="10028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StudentCourseService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IStudentCourseService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64D316E-6D94-4ACB-9391-9E5163F1797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13454" y="3797039"/>
            <a:ext cx="7400402" cy="7972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6667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StudentCourseService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add the following 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2B864C-5B93-4049-BE35-4F336C82028E}"/>
              </a:ext>
            </a:extLst>
          </p:cNvPr>
          <p:cNvSpPr txBox="1"/>
          <p:nvPr/>
        </p:nvSpPr>
        <p:spPr>
          <a:xfrm>
            <a:off x="1587860" y="2887566"/>
            <a:ext cx="100287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IStudentCourseRepository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StudentCourseService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IStudentCourseRepository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8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srgbClr val="DB0934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srgbClr val="DB0934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045039" y="2927754"/>
            <a:ext cx="609455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marR="0" lvl="0" indent="0" algn="ctr" defTabSz="914400" rtl="0" eaLnBrk="1" fontAlgn="auto" latinLnBrk="0" hangingPunct="1">
              <a:lnSpc>
                <a:spcPct val="100000"/>
              </a:lnSpc>
              <a:spcBef>
                <a:spcPts val="8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38" b="0" i="0" u="none" strike="noStrike" kern="1200" cap="none" spc="-36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Overview Of Service</a:t>
            </a:r>
          </a:p>
        </p:txBody>
      </p:sp>
    </p:spTree>
    <p:extLst>
      <p:ext uri="{BB962C8B-B14F-4D97-AF65-F5344CB8AC3E}">
        <p14:creationId xmlns:p14="http://schemas.microsoft.com/office/powerpoint/2010/main" val="949187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StudentCourseService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add the following 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2B864C-5B93-4049-BE35-4F336C82028E}"/>
              </a:ext>
            </a:extLst>
          </p:cNvPr>
          <p:cNvSpPr txBox="1"/>
          <p:nvPr/>
        </p:nvSpPr>
        <p:spPr>
          <a:xfrm>
            <a:off x="1608144" y="3031625"/>
            <a:ext cx="100287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studentCourseRepository.CreateStudentCourse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57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StudentCourseService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add the following 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2B864C-5B93-4049-BE35-4F336C82028E}"/>
              </a:ext>
            </a:extLst>
          </p:cNvPr>
          <p:cNvSpPr txBox="1"/>
          <p:nvPr/>
        </p:nvSpPr>
        <p:spPr>
          <a:xfrm>
            <a:off x="1545310" y="2972270"/>
            <a:ext cx="100287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studentCourseRepository.DeleteStudentCourse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30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StudentCourseService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add the following 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2B864C-5B93-4049-BE35-4F336C82028E}"/>
              </a:ext>
            </a:extLst>
          </p:cNvPr>
          <p:cNvSpPr txBox="1"/>
          <p:nvPr/>
        </p:nvSpPr>
        <p:spPr>
          <a:xfrm>
            <a:off x="1632298" y="3031625"/>
            <a:ext cx="100287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studentCourseRepository.GetAllStudentCourse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15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StudentCourseService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add the following 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2B864C-5B93-4049-BE35-4F336C82028E}"/>
              </a:ext>
            </a:extLst>
          </p:cNvPr>
          <p:cNvSpPr txBox="1"/>
          <p:nvPr/>
        </p:nvSpPr>
        <p:spPr>
          <a:xfrm>
            <a:off x="1635235" y="3043259"/>
            <a:ext cx="100287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GetStudentCourseById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studentCourseRepository.GetStudentCourseById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357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StudentCourseService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add the following 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2B864C-5B93-4049-BE35-4F336C82028E}"/>
              </a:ext>
            </a:extLst>
          </p:cNvPr>
          <p:cNvSpPr txBox="1"/>
          <p:nvPr/>
        </p:nvSpPr>
        <p:spPr>
          <a:xfrm>
            <a:off x="1587860" y="2947536"/>
            <a:ext cx="100287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studentCourseRepository.UpdateStudentCourse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87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701C8458-2E30-4ED6-93B8-AA87B751890F}"/>
              </a:ext>
            </a:extLst>
          </p:cNvPr>
          <p:cNvSpPr/>
          <p:nvPr/>
        </p:nvSpPr>
        <p:spPr>
          <a:xfrm>
            <a:off x="1965906" y="2613688"/>
            <a:ext cx="934355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DB0934"/>
                </a:solidFill>
                <a:latin typeface="Calibri"/>
              </a:rPr>
              <a:t>Add Services in Startup</a:t>
            </a:r>
          </a:p>
          <a:p>
            <a:endParaRPr lang="en-US" b="1" dirty="0">
              <a:solidFill>
                <a:srgbClr val="DB0934"/>
              </a:solidFill>
              <a:latin typeface="Calibri"/>
            </a:endParaRP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Write the following code in Configure services: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services.AddScoped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StudentCourseService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StudentCourseService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&gt;();</a:t>
            </a:r>
          </a:p>
        </p:txBody>
      </p:sp>
    </p:spTree>
    <p:extLst>
      <p:ext uri="{BB962C8B-B14F-4D97-AF65-F5344CB8AC3E}">
        <p14:creationId xmlns:p14="http://schemas.microsoft.com/office/powerpoint/2010/main" val="2865708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">
            <a:extLst>
              <a:ext uri="{FF2B5EF4-FFF2-40B4-BE49-F238E27FC236}">
                <a16:creationId xmlns:a16="http://schemas.microsoft.com/office/drawing/2014/main" id="{3B28C2FB-06FC-4A2C-BDEE-4EDD8D8A7A96}"/>
              </a:ext>
            </a:extLst>
          </p:cNvPr>
          <p:cNvSpPr txBox="1"/>
          <p:nvPr/>
        </p:nvSpPr>
        <p:spPr>
          <a:xfrm>
            <a:off x="2078321" y="1460216"/>
            <a:ext cx="7809276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u="sng" dirty="0">
                <a:solidFill>
                  <a:srgbClr val="DB0934"/>
                </a:solidFill>
              </a:rPr>
              <a:t>Exercise</a:t>
            </a:r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Create a function to display FirstName and </a:t>
            </a:r>
            <a:r>
              <a:rPr lang="en-US" sz="2000" dirty="0" err="1"/>
              <a:t>LastName</a:t>
            </a:r>
            <a:r>
              <a:rPr lang="en-US" sz="2000" dirty="0"/>
              <a:t> from table student.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Create a function to display students by </a:t>
            </a:r>
            <a:r>
              <a:rPr lang="en-US" sz="2000" dirty="0" err="1"/>
              <a:t>firstName</a:t>
            </a:r>
            <a:r>
              <a:rPr lang="en-US" sz="20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Create a function to display students by </a:t>
            </a:r>
            <a:r>
              <a:rPr lang="en-US" sz="2000" dirty="0" err="1"/>
              <a:t>BirthOfDate</a:t>
            </a:r>
            <a:r>
              <a:rPr lang="en-US" sz="20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Create a function to display a student by </a:t>
            </a:r>
            <a:r>
              <a:rPr lang="en-US" sz="2000" dirty="0" err="1"/>
              <a:t>BirthOfDate</a:t>
            </a:r>
            <a:r>
              <a:rPr lang="en-US" sz="2000" dirty="0"/>
              <a:t> interval.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Create a function to display the student name with the highest 3 marks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2594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">
            <a:extLst>
              <a:ext uri="{FF2B5EF4-FFF2-40B4-BE49-F238E27FC236}">
                <a16:creationId xmlns:a16="http://schemas.microsoft.com/office/drawing/2014/main" id="{3B28C2FB-06FC-4A2C-BDEE-4EDD8D8A7A96}"/>
              </a:ext>
            </a:extLst>
          </p:cNvPr>
          <p:cNvSpPr txBox="1"/>
          <p:nvPr/>
        </p:nvSpPr>
        <p:spPr>
          <a:xfrm>
            <a:off x="1710696" y="1530586"/>
            <a:ext cx="964630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u="sng" dirty="0">
                <a:solidFill>
                  <a:srgbClr val="DB0934"/>
                </a:solidFill>
              </a:rPr>
              <a:t>Exercise Solution</a:t>
            </a:r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TahalufLearn.Core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IStudentService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GetStudentByFName(</a:t>
            </a: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List&lt;Student&gt;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GetStudentFNameAndLName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List&lt;Student&gt;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GetStudentByBirthdate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List&lt;Student&gt; GetStudentBetweenDate(DateTime DateFrom, DateTime DateTo);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List&lt;Student&gt;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GetStudentsWithHighestMarks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numOfStudent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0263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">
            <a:extLst>
              <a:ext uri="{FF2B5EF4-FFF2-40B4-BE49-F238E27FC236}">
                <a16:creationId xmlns:a16="http://schemas.microsoft.com/office/drawing/2014/main" id="{3B28C2FB-06FC-4A2C-BDEE-4EDD8D8A7A96}"/>
              </a:ext>
            </a:extLst>
          </p:cNvPr>
          <p:cNvSpPr txBox="1"/>
          <p:nvPr/>
        </p:nvSpPr>
        <p:spPr>
          <a:xfrm>
            <a:off x="1502057" y="1786036"/>
            <a:ext cx="964630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u="sng" dirty="0">
                <a:solidFill>
                  <a:srgbClr val="DB0934"/>
                </a:solidFill>
              </a:rPr>
              <a:t>Exercise Solution</a:t>
            </a:r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StudentService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GetStudentByFName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studentRepository.GetStudentByFName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5525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">
            <a:extLst>
              <a:ext uri="{FF2B5EF4-FFF2-40B4-BE49-F238E27FC236}">
                <a16:creationId xmlns:a16="http://schemas.microsoft.com/office/drawing/2014/main" id="{3B28C2FB-06FC-4A2C-BDEE-4EDD8D8A7A96}"/>
              </a:ext>
            </a:extLst>
          </p:cNvPr>
          <p:cNvSpPr txBox="1"/>
          <p:nvPr/>
        </p:nvSpPr>
        <p:spPr>
          <a:xfrm>
            <a:off x="1502057" y="1786036"/>
            <a:ext cx="964630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u="sng" dirty="0">
                <a:solidFill>
                  <a:srgbClr val="DB0934"/>
                </a:solidFill>
              </a:rPr>
              <a:t>Exercise Solution</a:t>
            </a:r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StudentService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GetStudentFNameAndLName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studentRepository.GetStudentFNameAndLName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522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5D1FD36D-AC99-4521-B0FB-3EF6A67966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68640" y="3755449"/>
            <a:ext cx="3275041" cy="2437881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68A73B4-BE6B-4A4F-8C6D-4E22B5A38400}"/>
              </a:ext>
            </a:extLst>
          </p:cNvPr>
          <p:cNvSpPr/>
          <p:nvPr/>
        </p:nvSpPr>
        <p:spPr>
          <a:xfrm>
            <a:off x="1427626" y="2324621"/>
            <a:ext cx="78806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212121"/>
                </a:solidFill>
              </a:rPr>
              <a:t>Services layer is used communicate between Repository layer and UI. Users can call it as a business or domain layer since it holds the business logic for an entity.</a:t>
            </a:r>
          </a:p>
          <a:p>
            <a:pPr algn="just"/>
            <a:r>
              <a:rPr lang="en-US" sz="2000" dirty="0">
                <a:solidFill>
                  <a:srgbClr val="212121"/>
                </a:solidFill>
              </a:rPr>
              <a:t> 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">
            <a:extLst>
              <a:ext uri="{FF2B5EF4-FFF2-40B4-BE49-F238E27FC236}">
                <a16:creationId xmlns:a16="http://schemas.microsoft.com/office/drawing/2014/main" id="{3B28C2FB-06FC-4A2C-BDEE-4EDD8D8A7A96}"/>
              </a:ext>
            </a:extLst>
          </p:cNvPr>
          <p:cNvSpPr txBox="1"/>
          <p:nvPr/>
        </p:nvSpPr>
        <p:spPr>
          <a:xfrm>
            <a:off x="1502057" y="1786036"/>
            <a:ext cx="964630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u="sng" dirty="0">
                <a:solidFill>
                  <a:srgbClr val="DB0934"/>
                </a:solidFill>
              </a:rPr>
              <a:t>Exercise Solution</a:t>
            </a:r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StudentService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GetStudentByBirthdate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studentRepository.GetStudentByBirthdate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9564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">
            <a:extLst>
              <a:ext uri="{FF2B5EF4-FFF2-40B4-BE49-F238E27FC236}">
                <a16:creationId xmlns:a16="http://schemas.microsoft.com/office/drawing/2014/main" id="{3B28C2FB-06FC-4A2C-BDEE-4EDD8D8A7A96}"/>
              </a:ext>
            </a:extLst>
          </p:cNvPr>
          <p:cNvSpPr txBox="1"/>
          <p:nvPr/>
        </p:nvSpPr>
        <p:spPr>
          <a:xfrm>
            <a:off x="1502057" y="1786036"/>
            <a:ext cx="102116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u="sng" dirty="0">
                <a:solidFill>
                  <a:srgbClr val="DB0934"/>
                </a:solidFill>
              </a:rPr>
              <a:t>Exercise Solution</a:t>
            </a:r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StudentService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GetStudentBetweenDate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studentRepository.GetStudentBetweenDate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829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">
            <a:extLst>
              <a:ext uri="{FF2B5EF4-FFF2-40B4-BE49-F238E27FC236}">
                <a16:creationId xmlns:a16="http://schemas.microsoft.com/office/drawing/2014/main" id="{3B28C2FB-06FC-4A2C-BDEE-4EDD8D8A7A96}"/>
              </a:ext>
            </a:extLst>
          </p:cNvPr>
          <p:cNvSpPr txBox="1"/>
          <p:nvPr/>
        </p:nvSpPr>
        <p:spPr>
          <a:xfrm>
            <a:off x="1502057" y="1786036"/>
            <a:ext cx="102116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u="sng" dirty="0">
                <a:solidFill>
                  <a:srgbClr val="DB0934"/>
                </a:solidFill>
              </a:rPr>
              <a:t>Exercise Solution</a:t>
            </a:r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StudentService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GetStudentsWithHighestMarks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numOfStudent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studentRepository.GetStudentsWithHighestMarks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numOfStudent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706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5D1FD36D-AC99-4521-B0FB-3EF6A67966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49920" y="3815953"/>
            <a:ext cx="3193761" cy="2377377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3EEFCC48-4B51-4709-89D9-0597C1665BD1}"/>
              </a:ext>
            </a:extLst>
          </p:cNvPr>
          <p:cNvSpPr/>
          <p:nvPr/>
        </p:nvSpPr>
        <p:spPr>
          <a:xfrm>
            <a:off x="1138290" y="1970671"/>
            <a:ext cx="89901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Service classes in service layer are designed to do two things: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Query one or more Repositories.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/>
              <a:t>Implement their own functionality, which is useful when functionality deals with more than one business object.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016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srgbClr val="DB0934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srgbClr val="DB0934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045039" y="2927754"/>
            <a:ext cx="609455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marR="0" lvl="0" indent="0" algn="ctr" defTabSz="914400" rtl="0" eaLnBrk="1" fontAlgn="auto" latinLnBrk="0" hangingPunct="1">
              <a:lnSpc>
                <a:spcPct val="100000"/>
              </a:lnSpc>
              <a:spcBef>
                <a:spcPts val="8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38" b="0" i="0" u="none" strike="noStrike" kern="1200" cap="none" spc="-36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Create  Service</a:t>
            </a:r>
          </a:p>
        </p:txBody>
      </p:sp>
    </p:spTree>
    <p:extLst>
      <p:ext uri="{BB962C8B-B14F-4D97-AF65-F5344CB8AC3E}">
        <p14:creationId xmlns:p14="http://schemas.microsoft.com/office/powerpoint/2010/main" val="66124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FA180611-3C12-460C-975B-B8ECE7C78354}"/>
              </a:ext>
            </a:extLst>
          </p:cNvPr>
          <p:cNvSpPr/>
          <p:nvPr/>
        </p:nvSpPr>
        <p:spPr>
          <a:xfrm>
            <a:off x="1842931" y="2019955"/>
            <a:ext cx="86894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Right Click on </a:t>
            </a:r>
            <a:r>
              <a:rPr lang="en-US" sz="2000" dirty="0" err="1"/>
              <a:t>LearnTahaluf.Infra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/>
              <a:t> Add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/>
              <a:t> New Folder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/>
              <a:t> Service.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Right Click on </a:t>
            </a:r>
            <a:r>
              <a:rPr lang="en-US" sz="2000" dirty="0" err="1"/>
              <a:t>LearnTahaluf.Core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/>
              <a:t> Add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/>
              <a:t> New Folder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/>
              <a:t> Service.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Right Click on Services in </a:t>
            </a:r>
            <a:r>
              <a:rPr lang="en-US" sz="2000" dirty="0" err="1"/>
              <a:t>LearnTahaluf.Core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/>
              <a:t> Add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/>
              <a:t> Class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/>
              <a:t> </a:t>
            </a:r>
            <a:r>
              <a:rPr lang="en-US" sz="2000" dirty="0" err="1"/>
              <a:t>ICourseService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Right Click on Services in </a:t>
            </a:r>
            <a:r>
              <a:rPr lang="en-US" sz="2000" dirty="0" err="1"/>
              <a:t>LearnTahaluf.Infra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/>
              <a:t> Add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/>
              <a:t> Class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/>
              <a:t> </a:t>
            </a:r>
            <a:r>
              <a:rPr lang="en-US" sz="2000" dirty="0" err="1"/>
              <a:t>CourseService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>
              <a:buClr>
                <a:srgbClr val="DB0934"/>
              </a:buClr>
            </a:pPr>
            <a:r>
              <a:rPr lang="en-US" sz="2400" b="1" dirty="0">
                <a:solidFill>
                  <a:srgbClr val="DB0934"/>
                </a:solidFill>
              </a:rPr>
              <a:t> Note:</a:t>
            </a:r>
          </a:p>
          <a:p>
            <a:pPr algn="just">
              <a:buClr>
                <a:srgbClr val="DB0934"/>
              </a:buClr>
            </a:pPr>
            <a:r>
              <a:rPr lang="en-US" sz="2000" dirty="0">
                <a:solidFill>
                  <a:prstClr val="black"/>
                </a:solidFill>
              </a:rPr>
              <a:t>       Make sure all created classes and interfaces are public.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813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715639" y="1918009"/>
            <a:ext cx="9514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TahalufLearn.Core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Service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ICourseService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abstract methods: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AFF4F0-C17E-4384-BF89-F60F2DAE8403}"/>
              </a:ext>
            </a:extLst>
          </p:cNvPr>
          <p:cNvSpPr txBox="1"/>
          <p:nvPr/>
        </p:nvSpPr>
        <p:spPr>
          <a:xfrm>
            <a:off x="1694796" y="3266132"/>
            <a:ext cx="89372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List&lt;Course&gt;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(Course course);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id);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UpdateCourse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(Course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Course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GetByCourseId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79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 </a:t>
            </a:r>
            <a:r>
              <a:rPr lang="en-US" sz="2000" b="1" dirty="0" err="1"/>
              <a:t>TahalufLearn.Infra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prstClr val="black"/>
                </a:solidFill>
              </a:rPr>
              <a:t>Service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>
                <a:solidFill>
                  <a:prstClr val="black"/>
                </a:solidFill>
              </a:rPr>
              <a:t> Course Service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>
                <a:solidFill>
                  <a:prstClr val="black"/>
                </a:solidFill>
              </a:rPr>
              <a:t> make the class inherit the interface </a:t>
            </a:r>
            <a:r>
              <a:rPr lang="en-US" sz="2000" b="1" dirty="0" err="1">
                <a:solidFill>
                  <a:prstClr val="black"/>
                </a:solidFill>
              </a:rPr>
              <a:t>ICourseService</a:t>
            </a:r>
            <a:r>
              <a:rPr lang="en-US" sz="2000" b="1" dirty="0">
                <a:solidFill>
                  <a:prstClr val="black"/>
                </a:solidFill>
              </a:rPr>
              <a:t>:</a:t>
            </a:r>
            <a:endParaRPr 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2B864C-5B93-4049-BE35-4F336C82028E}"/>
              </a:ext>
            </a:extLst>
          </p:cNvPr>
          <p:cNvSpPr txBox="1"/>
          <p:nvPr/>
        </p:nvSpPr>
        <p:spPr>
          <a:xfrm>
            <a:off x="1456103" y="2938897"/>
            <a:ext cx="767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CourseService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ICourseService</a:t>
            </a:r>
            <a:endParaRPr lang="en-US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9521EC86-4325-481E-AA12-40D76665322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40045" y="3986114"/>
            <a:ext cx="5685203" cy="7094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2879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D860EAD-17F3-400C-BBA4-8FF1D79A9C96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9900</TotalTime>
  <Words>1818</Words>
  <Application>Microsoft Office PowerPoint</Application>
  <PresentationFormat>Widescreen</PresentationFormat>
  <Paragraphs>324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Bahnschrift</vt:lpstr>
      <vt:lpstr>Calibri</vt:lpstr>
      <vt:lpstr>Calibri Light</vt:lpstr>
      <vt:lpstr>Consolas</vt:lpstr>
      <vt:lpstr>Tahoma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Hadeel Alna’amne</dc:creator>
  <cp:lastModifiedBy>Bayan Al Hassoun</cp:lastModifiedBy>
  <cp:revision>242</cp:revision>
  <dcterms:created xsi:type="dcterms:W3CDTF">2022-04-29T18:40:23Z</dcterms:created>
  <dcterms:modified xsi:type="dcterms:W3CDTF">2022-10-26T18:53:01Z</dcterms:modified>
</cp:coreProperties>
</file>